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3" autoAdjust="0"/>
    <p:restoredTop sz="94660"/>
  </p:normalViewPr>
  <p:slideViewPr>
    <p:cSldViewPr snapToGrid="0">
      <p:cViewPr varScale="1">
        <p:scale>
          <a:sx n="96" d="100"/>
          <a:sy n="96" d="100"/>
        </p:scale>
        <p:origin x="96" y="8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D68BD6-BFE2-438B-A41C-BE6ECBF073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976CC15-A4A5-4B57-BF16-42A97CF690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D3AD128-E554-4D90-8DF4-EDD6A73AC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A61E3-A1A7-40CE-8D99-369024557DA9}" type="datetimeFigureOut">
              <a:rPr lang="fr-FR" smtClean="0"/>
              <a:t>15/06/2021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F5844D2-CE35-4C2F-B64C-9F8479203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59DBFEB-4D14-4D7F-A5F9-5A14083BB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D09B9-7814-480E-B9D2-697FD28FD3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0161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A478F9-3F71-4B52-B9E1-A8DF55A2A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B471294-1677-4AC1-A246-2F12E3FCFC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76803E5-EB08-46D0-992E-B3321804C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A61E3-A1A7-40CE-8D99-369024557DA9}" type="datetimeFigureOut">
              <a:rPr lang="fr-FR" smtClean="0"/>
              <a:t>15/06/2021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6C23826-DE2A-42F8-A7FE-049C3BE53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4962B0D-4ED9-4B4C-9B8A-5E3153239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D09B9-7814-480E-B9D2-697FD28FD3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9299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BC58187-D144-4470-AB85-5995C91D33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6E9C4F6-72F3-4087-BE63-AE430A5E9D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D7B67AF-4BD6-42CC-8A28-9BE595B33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A61E3-A1A7-40CE-8D99-369024557DA9}" type="datetimeFigureOut">
              <a:rPr lang="fr-FR" smtClean="0"/>
              <a:t>15/06/2021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F60C6A6-A9E9-4B7D-93A3-1106AA99D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2E3B195-FDE1-40E0-AE05-1BA9BB4C9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D09B9-7814-480E-B9D2-697FD28FD3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1186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31470C-3440-48F5-AD87-2FAE1F8CE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9DD6ACD-F995-4C1F-BB8E-C58A595C3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E4A8F6F-A2E9-4E20-B57D-53C9E5E49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A61E3-A1A7-40CE-8D99-369024557DA9}" type="datetimeFigureOut">
              <a:rPr lang="fr-FR" smtClean="0"/>
              <a:t>15/06/2021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705CD5E-6C35-4598-BD2C-C5573BB53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9E77CB8-3A30-4191-AB4F-1BCD01BDE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D09B9-7814-480E-B9D2-697FD28FD3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2032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AAB2BF-127C-4A35-A7C9-D9329E63F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3E94BC5-C4CB-41BC-8B1D-4637A974C1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5EB7988-E031-460F-A6E2-9100EF2C7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A61E3-A1A7-40CE-8D99-369024557DA9}" type="datetimeFigureOut">
              <a:rPr lang="fr-FR" smtClean="0"/>
              <a:t>15/06/2021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FA8FA1C-7821-4CB9-B6BB-87D34A94A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B690676-3705-4ED7-9E01-8155FD079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D09B9-7814-480E-B9D2-697FD28FD3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078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CA813C-A3C0-4886-9CEF-81CF6DA2A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3482DFB-0921-47D3-BA7F-091CB2E89F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54C19FA-032F-4C75-8F24-FA0050F579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236EF50-61B1-472A-87B5-ADEFD7609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A61E3-A1A7-40CE-8D99-369024557DA9}" type="datetimeFigureOut">
              <a:rPr lang="fr-FR" smtClean="0"/>
              <a:t>15/06/2021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A769D2A-1AC0-495C-AA17-3571DBE58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0C14952-724E-44DD-8271-3A80D2456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D09B9-7814-480E-B9D2-697FD28FD3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4111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DB08BA-A819-4ED2-BDFC-7289B6097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712FE1F-F6E2-48ED-B9C7-49EFC6A340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EBA6DD6-1E7D-46C9-ABDC-509B5ED698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E88FD85-1347-4034-838F-126C9FD46E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4570597-795C-4649-9443-DB0FF805AC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454F3C2-862E-45D4-9115-F40BA26C0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A61E3-A1A7-40CE-8D99-369024557DA9}" type="datetimeFigureOut">
              <a:rPr lang="fr-FR" smtClean="0"/>
              <a:t>15/06/2021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597C75A-8389-44F7-891C-0ECFFA5A0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966AD77-AD4D-4298-AF4F-B2D0070E9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D09B9-7814-480E-B9D2-697FD28FD3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5804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1CDFB8-1593-4585-B03E-1272D741C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B000E25-ADA4-4CAA-8928-246687CEC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A61E3-A1A7-40CE-8D99-369024557DA9}" type="datetimeFigureOut">
              <a:rPr lang="fr-FR" smtClean="0"/>
              <a:t>15/06/2021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E44DA51-007D-4E23-A2AA-BCF259F90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6F9967F-96F0-4770-8933-514E04678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D09B9-7814-480E-B9D2-697FD28FD3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8455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FD31915-D585-45E3-A640-270C5B352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A61E3-A1A7-40CE-8D99-369024557DA9}" type="datetimeFigureOut">
              <a:rPr lang="fr-FR" smtClean="0"/>
              <a:t>15/06/2021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3E5697C-8DAD-43F2-8EBF-01F7527A1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AA12AD7-85DB-440A-8C1F-738D13ABB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D09B9-7814-480E-B9D2-697FD28FD3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0614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B78AE0-02D7-459F-A48F-18273577E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CBC3CC-2031-42D2-B117-F132F3E84D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56A869A-623E-4D3E-8C2C-16593F9600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3424DF6-3BC4-4E31-B206-439714A59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A61E3-A1A7-40CE-8D99-369024557DA9}" type="datetimeFigureOut">
              <a:rPr lang="fr-FR" smtClean="0"/>
              <a:t>15/06/2021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6391B0E-15A1-4A4C-8E12-AEF146CD1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6AAC60E-59DE-4781-B8B8-687644B9D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D09B9-7814-480E-B9D2-697FD28FD3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9725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176B29-78C6-45E0-8945-BEC6C40E4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42E6895-901E-46A2-AFFA-0C0F89EF2A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071C5C2-A6BC-4EE3-AC4E-31742F95C8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BF60F9A-8470-48A5-A5E5-D96EFA952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A61E3-A1A7-40CE-8D99-369024557DA9}" type="datetimeFigureOut">
              <a:rPr lang="fr-FR" smtClean="0"/>
              <a:t>15/06/2021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616E554-3C17-42CA-B6EE-8EEBC78B7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39EED86-A333-4D29-9585-299272C02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D09B9-7814-480E-B9D2-697FD28FD3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0714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3729D4F-3013-4DF0-84EA-ED18F5F24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6B4250D-0A60-44D6-9B26-3789A15721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4D20D49-6E8F-49E4-AF32-A810DE4E73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A61E3-A1A7-40CE-8D99-369024557DA9}" type="datetimeFigureOut">
              <a:rPr lang="fr-FR" smtClean="0"/>
              <a:t>15/06/2021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003C282-885F-43A0-B8BE-17217A5F2D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177FF24-9FBD-4B05-8286-725570C729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1D09B9-7814-480E-B9D2-697FD28FD3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2027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1082F93D-4DE9-4C3E-8403-EE07397229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20701" cy="6858000"/>
          </a:xfrm>
          <a:prstGeom prst="rect">
            <a:avLst/>
          </a:prstGeom>
        </p:spPr>
      </p:pic>
      <p:sp>
        <p:nvSpPr>
          <p:cNvPr id="6" name="Flèche : droite 5">
            <a:extLst>
              <a:ext uri="{FF2B5EF4-FFF2-40B4-BE49-F238E27FC236}">
                <a16:creationId xmlns:a16="http://schemas.microsoft.com/office/drawing/2014/main" id="{FB87DD83-4368-4FC0-826C-370905F06B76}"/>
              </a:ext>
            </a:extLst>
          </p:cNvPr>
          <p:cNvSpPr/>
          <p:nvPr/>
        </p:nvSpPr>
        <p:spPr>
          <a:xfrm>
            <a:off x="5918886" y="3138616"/>
            <a:ext cx="1841157" cy="2903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Flèche : droite 6">
            <a:extLst>
              <a:ext uri="{FF2B5EF4-FFF2-40B4-BE49-F238E27FC236}">
                <a16:creationId xmlns:a16="http://schemas.microsoft.com/office/drawing/2014/main" id="{531F649A-7AD9-47D1-9ECC-A485B78F82D6}"/>
              </a:ext>
            </a:extLst>
          </p:cNvPr>
          <p:cNvSpPr/>
          <p:nvPr/>
        </p:nvSpPr>
        <p:spPr>
          <a:xfrm>
            <a:off x="5918885" y="4145781"/>
            <a:ext cx="1841157" cy="2903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lèche : droite 7">
            <a:extLst>
              <a:ext uri="{FF2B5EF4-FFF2-40B4-BE49-F238E27FC236}">
                <a16:creationId xmlns:a16="http://schemas.microsoft.com/office/drawing/2014/main" id="{3CDDE8D1-2167-4FFF-B6AD-CEA47269D2A9}"/>
              </a:ext>
            </a:extLst>
          </p:cNvPr>
          <p:cNvSpPr/>
          <p:nvPr/>
        </p:nvSpPr>
        <p:spPr>
          <a:xfrm>
            <a:off x="5918884" y="6075136"/>
            <a:ext cx="1841157" cy="2903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E1926A5C-0D5A-4AEB-968E-43118ED38DDC}"/>
              </a:ext>
            </a:extLst>
          </p:cNvPr>
          <p:cNvSpPr/>
          <p:nvPr/>
        </p:nvSpPr>
        <p:spPr>
          <a:xfrm>
            <a:off x="7958228" y="2910016"/>
            <a:ext cx="2126974" cy="7156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Champ au format Date des SHP</a:t>
            </a: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B207B72C-A104-4AA4-B3ED-C208AC944C16}"/>
              </a:ext>
            </a:extLst>
          </p:cNvPr>
          <p:cNvSpPr/>
          <p:nvPr/>
        </p:nvSpPr>
        <p:spPr>
          <a:xfrm>
            <a:off x="7958226" y="3837376"/>
            <a:ext cx="2126974" cy="9071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Champs au format Date des couches de </a:t>
            </a:r>
            <a:r>
              <a:rPr lang="fr-FR" dirty="0" err="1"/>
              <a:t>Ref</a:t>
            </a:r>
            <a:endParaRPr lang="fr-FR" dirty="0"/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8A7C3479-A223-4D56-BDE9-8D31396DA6B8}"/>
              </a:ext>
            </a:extLst>
          </p:cNvPr>
          <p:cNvSpPr/>
          <p:nvPr/>
        </p:nvSpPr>
        <p:spPr>
          <a:xfrm>
            <a:off x="7958224" y="5862519"/>
            <a:ext cx="2126974" cy="7156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Seuil spatial et temporel</a:t>
            </a:r>
          </a:p>
        </p:txBody>
      </p:sp>
    </p:spTree>
    <p:extLst>
      <p:ext uri="{BB962C8B-B14F-4D97-AF65-F5344CB8AC3E}">
        <p14:creationId xmlns:p14="http://schemas.microsoft.com/office/powerpoint/2010/main" val="3460333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4C5ED33E-6607-420E-9BDA-AE8570BF5249}"/>
              </a:ext>
            </a:extLst>
          </p:cNvPr>
          <p:cNvSpPr/>
          <p:nvPr/>
        </p:nvSpPr>
        <p:spPr>
          <a:xfrm>
            <a:off x="3982884" y="251512"/>
            <a:ext cx="1114425" cy="533400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4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Shape files</a:t>
            </a:r>
          </a:p>
        </p:txBody>
      </p:sp>
      <p:sp>
        <p:nvSpPr>
          <p:cNvPr id="5" name="Flèche : bas 4">
            <a:extLst>
              <a:ext uri="{FF2B5EF4-FFF2-40B4-BE49-F238E27FC236}">
                <a16:creationId xmlns:a16="http://schemas.microsoft.com/office/drawing/2014/main" id="{6DB010F7-1E09-4A61-B8D9-DE1E1A42FCE3}"/>
              </a:ext>
            </a:extLst>
          </p:cNvPr>
          <p:cNvSpPr/>
          <p:nvPr/>
        </p:nvSpPr>
        <p:spPr>
          <a:xfrm>
            <a:off x="4440084" y="927787"/>
            <a:ext cx="242570" cy="30248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 sz="1400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FE039D7A-C02C-449D-8C75-986313776A38}"/>
              </a:ext>
            </a:extLst>
          </p:cNvPr>
          <p:cNvSpPr/>
          <p:nvPr/>
        </p:nvSpPr>
        <p:spPr>
          <a:xfrm>
            <a:off x="6330924" y="1397566"/>
            <a:ext cx="3531509" cy="1228421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TableDoublonsP1/2/3_Data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4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DoublonsDefinis_Merged_Data</a:t>
            </a:r>
            <a:endParaRPr lang="fr-FR" sz="1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0B724C6A-8C89-4CFA-A96E-31FA0611C562}"/>
              </a:ext>
            </a:extLst>
          </p:cNvPr>
          <p:cNvSpPr/>
          <p:nvPr/>
        </p:nvSpPr>
        <p:spPr>
          <a:xfrm>
            <a:off x="3814193" y="1313949"/>
            <a:ext cx="1509262" cy="533400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Merged_Data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7E8E7FFF-7FF6-4390-9513-3D36359AF9D3}"/>
              </a:ext>
            </a:extLst>
          </p:cNvPr>
          <p:cNvSpPr/>
          <p:nvPr/>
        </p:nvSpPr>
        <p:spPr>
          <a:xfrm>
            <a:off x="3133505" y="2350040"/>
            <a:ext cx="2850647" cy="533400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4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Ss_DoublonsResult_Merged_Data</a:t>
            </a:r>
            <a:endParaRPr lang="fr-FR" sz="1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Flèche : bas 9">
            <a:extLst>
              <a:ext uri="{FF2B5EF4-FFF2-40B4-BE49-F238E27FC236}">
                <a16:creationId xmlns:a16="http://schemas.microsoft.com/office/drawing/2014/main" id="{42092C97-97A3-4DEC-8BD2-34143964A055}"/>
              </a:ext>
            </a:extLst>
          </p:cNvPr>
          <p:cNvSpPr/>
          <p:nvPr/>
        </p:nvSpPr>
        <p:spPr>
          <a:xfrm>
            <a:off x="4416270" y="1944963"/>
            <a:ext cx="266384" cy="3639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 sz="1400" dirty="0"/>
          </a:p>
        </p:txBody>
      </p:sp>
      <p:sp>
        <p:nvSpPr>
          <p:cNvPr id="11" name="Flèche : droite 10">
            <a:extLst>
              <a:ext uri="{FF2B5EF4-FFF2-40B4-BE49-F238E27FC236}">
                <a16:creationId xmlns:a16="http://schemas.microsoft.com/office/drawing/2014/main" id="{8FF8DD59-76C9-485B-8C6E-590EAAD1F157}"/>
              </a:ext>
            </a:extLst>
          </p:cNvPr>
          <p:cNvSpPr/>
          <p:nvPr/>
        </p:nvSpPr>
        <p:spPr>
          <a:xfrm>
            <a:off x="5389047" y="1923121"/>
            <a:ext cx="771525" cy="2476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 sz="1400"/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D57C45BE-7A60-4122-99C5-FCEAAB1A9FCB}"/>
              </a:ext>
            </a:extLst>
          </p:cNvPr>
          <p:cNvSpPr/>
          <p:nvPr/>
        </p:nvSpPr>
        <p:spPr>
          <a:xfrm>
            <a:off x="2986446" y="3679177"/>
            <a:ext cx="3344478" cy="533400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4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Ss_DoublonsResult_Merged_Data_SansAb</a:t>
            </a:r>
            <a:endParaRPr lang="fr-FR" sz="1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487889A6-7E59-473C-9267-D0F4B1464091}"/>
              </a:ext>
            </a:extLst>
          </p:cNvPr>
          <p:cNvSpPr/>
          <p:nvPr/>
        </p:nvSpPr>
        <p:spPr>
          <a:xfrm>
            <a:off x="6489949" y="2746838"/>
            <a:ext cx="3213457" cy="1076325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4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Merged_Data_Inter_MOS</a:t>
            </a:r>
          </a:p>
        </p:txBody>
      </p:sp>
      <p:sp>
        <p:nvSpPr>
          <p:cNvPr id="14" name="Flèche : droite 13">
            <a:extLst>
              <a:ext uri="{FF2B5EF4-FFF2-40B4-BE49-F238E27FC236}">
                <a16:creationId xmlns:a16="http://schemas.microsoft.com/office/drawing/2014/main" id="{B41A5D9D-064F-43B6-97E5-BEE56F14F316}"/>
              </a:ext>
            </a:extLst>
          </p:cNvPr>
          <p:cNvSpPr/>
          <p:nvPr/>
        </p:nvSpPr>
        <p:spPr>
          <a:xfrm>
            <a:off x="5388065" y="3168782"/>
            <a:ext cx="771525" cy="2476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 sz="1400" dirty="0"/>
          </a:p>
        </p:txBody>
      </p:sp>
      <p:sp>
        <p:nvSpPr>
          <p:cNvPr id="15" name="Flèche : bas 14">
            <a:extLst>
              <a:ext uri="{FF2B5EF4-FFF2-40B4-BE49-F238E27FC236}">
                <a16:creationId xmlns:a16="http://schemas.microsoft.com/office/drawing/2014/main" id="{1298ADDF-66B9-415F-B047-39A2B7A31B06}"/>
              </a:ext>
            </a:extLst>
          </p:cNvPr>
          <p:cNvSpPr/>
          <p:nvPr/>
        </p:nvSpPr>
        <p:spPr>
          <a:xfrm>
            <a:off x="4435004" y="2975439"/>
            <a:ext cx="247650" cy="6191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 sz="1400"/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C915F8B6-4BA5-47A6-8B68-9BD869760D6A}"/>
              </a:ext>
            </a:extLst>
          </p:cNvPr>
          <p:cNvSpPr/>
          <p:nvPr/>
        </p:nvSpPr>
        <p:spPr>
          <a:xfrm>
            <a:off x="3810581" y="5063705"/>
            <a:ext cx="1477762" cy="533400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4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Fusion_Data</a:t>
            </a:r>
            <a:endParaRPr lang="fr-FR" sz="1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" name="Flèche : bas 16">
            <a:extLst>
              <a:ext uri="{FF2B5EF4-FFF2-40B4-BE49-F238E27FC236}">
                <a16:creationId xmlns:a16="http://schemas.microsoft.com/office/drawing/2014/main" id="{4C58DB14-88B4-44F7-8DF4-24465AA8ECCD}"/>
              </a:ext>
            </a:extLst>
          </p:cNvPr>
          <p:cNvSpPr/>
          <p:nvPr/>
        </p:nvSpPr>
        <p:spPr>
          <a:xfrm>
            <a:off x="4435004" y="4338320"/>
            <a:ext cx="247650" cy="6191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 sz="1400"/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DF290AB9-572F-42C7-8537-F378BC504A36}"/>
              </a:ext>
            </a:extLst>
          </p:cNvPr>
          <p:cNvSpPr/>
          <p:nvPr/>
        </p:nvSpPr>
        <p:spPr>
          <a:xfrm>
            <a:off x="3668814" y="6215963"/>
            <a:ext cx="1800019" cy="533400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400" dirty="0" err="1">
                <a:ea typeface="Calibri" panose="020F0502020204030204" pitchFamily="34" charset="0"/>
                <a:cs typeface="Times New Roman" panose="02020603050405020304" pitchFamily="18" charset="0"/>
              </a:rPr>
              <a:t>Fusion_Data_propre</a:t>
            </a:r>
            <a:endParaRPr lang="fr-FR" sz="1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87294550-78F6-4A1F-A7E6-027110CAC799}"/>
              </a:ext>
            </a:extLst>
          </p:cNvPr>
          <p:cNvSpPr/>
          <p:nvPr/>
        </p:nvSpPr>
        <p:spPr>
          <a:xfrm>
            <a:off x="6330924" y="4109719"/>
            <a:ext cx="3372482" cy="1076325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Fusion_Data_OverlapsALL</a:t>
            </a:r>
            <a:r>
              <a:rPr lang="fr-FR" sz="1400" dirty="0">
                <a:ea typeface="Calibri" panose="020F0502020204030204" pitchFamily="34" charset="0"/>
                <a:cs typeface="Times New Roman" panose="02020603050405020304" pitchFamily="18" charset="0"/>
              </a:rPr>
              <a:t>90j</a:t>
            </a:r>
            <a:endParaRPr lang="fr-FR" sz="1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1" name="Flèche : droite 20">
            <a:extLst>
              <a:ext uri="{FF2B5EF4-FFF2-40B4-BE49-F238E27FC236}">
                <a16:creationId xmlns:a16="http://schemas.microsoft.com/office/drawing/2014/main" id="{52B88263-EB39-4506-B30B-B0678C53E5BE}"/>
              </a:ext>
            </a:extLst>
          </p:cNvPr>
          <p:cNvSpPr/>
          <p:nvPr/>
        </p:nvSpPr>
        <p:spPr>
          <a:xfrm>
            <a:off x="5389047" y="4496536"/>
            <a:ext cx="771525" cy="2476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 sz="1400"/>
          </a:p>
        </p:txBody>
      </p:sp>
      <p:sp>
        <p:nvSpPr>
          <p:cNvPr id="22" name="Flèche : bas 21">
            <a:extLst>
              <a:ext uri="{FF2B5EF4-FFF2-40B4-BE49-F238E27FC236}">
                <a16:creationId xmlns:a16="http://schemas.microsoft.com/office/drawing/2014/main" id="{6C7E953F-0D7A-4D57-B303-C847CF27F989}"/>
              </a:ext>
            </a:extLst>
          </p:cNvPr>
          <p:cNvSpPr/>
          <p:nvPr/>
        </p:nvSpPr>
        <p:spPr>
          <a:xfrm>
            <a:off x="10638513" y="104274"/>
            <a:ext cx="247650" cy="6191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 sz="1400"/>
          </a:p>
        </p:txBody>
      </p:sp>
      <p:sp>
        <p:nvSpPr>
          <p:cNvPr id="23" name="Rectangle : coins arrondis 22">
            <a:extLst>
              <a:ext uri="{FF2B5EF4-FFF2-40B4-BE49-F238E27FC236}">
                <a16:creationId xmlns:a16="http://schemas.microsoft.com/office/drawing/2014/main" id="{05EA28E6-1FEE-49A4-A406-7CFE48BBBE13}"/>
              </a:ext>
            </a:extLst>
          </p:cNvPr>
          <p:cNvSpPr/>
          <p:nvPr/>
        </p:nvSpPr>
        <p:spPr>
          <a:xfrm>
            <a:off x="9423008" y="780549"/>
            <a:ext cx="2678659" cy="533400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400" dirty="0">
                <a:ea typeface="Calibri" panose="020F0502020204030204" pitchFamily="34" charset="0"/>
                <a:cs typeface="Times New Roman" panose="02020603050405020304" pitchFamily="18" charset="0"/>
              </a:rPr>
              <a:t>Fusion_Data_propre_dissolved</a:t>
            </a:r>
            <a:endParaRPr lang="fr-FR" sz="1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4" name="Flèche : bas 23">
            <a:extLst>
              <a:ext uri="{FF2B5EF4-FFF2-40B4-BE49-F238E27FC236}">
                <a16:creationId xmlns:a16="http://schemas.microsoft.com/office/drawing/2014/main" id="{27E08397-F07F-4F86-921B-742581F7CBA7}"/>
              </a:ext>
            </a:extLst>
          </p:cNvPr>
          <p:cNvSpPr/>
          <p:nvPr/>
        </p:nvSpPr>
        <p:spPr>
          <a:xfrm>
            <a:off x="4416270" y="5703365"/>
            <a:ext cx="266384" cy="3639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 sz="1400"/>
          </a:p>
        </p:txBody>
      </p:sp>
      <p:sp>
        <p:nvSpPr>
          <p:cNvPr id="25" name="Flèche : droite 24">
            <a:extLst>
              <a:ext uri="{FF2B5EF4-FFF2-40B4-BE49-F238E27FC236}">
                <a16:creationId xmlns:a16="http://schemas.microsoft.com/office/drawing/2014/main" id="{B40191EB-88A5-479D-8D6B-49302D3E7158}"/>
              </a:ext>
            </a:extLst>
          </p:cNvPr>
          <p:cNvSpPr/>
          <p:nvPr/>
        </p:nvSpPr>
        <p:spPr>
          <a:xfrm>
            <a:off x="2341243" y="3161473"/>
            <a:ext cx="771525" cy="2476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 sz="1400" dirty="0"/>
          </a:p>
        </p:txBody>
      </p:sp>
      <p:sp>
        <p:nvSpPr>
          <p:cNvPr id="27" name="Losange 26">
            <a:extLst>
              <a:ext uri="{FF2B5EF4-FFF2-40B4-BE49-F238E27FC236}">
                <a16:creationId xmlns:a16="http://schemas.microsoft.com/office/drawing/2014/main" id="{5212C656-E75A-4C52-9B1E-07089C23292F}"/>
              </a:ext>
            </a:extLst>
          </p:cNvPr>
          <p:cNvSpPr/>
          <p:nvPr/>
        </p:nvSpPr>
        <p:spPr>
          <a:xfrm>
            <a:off x="468111" y="2975437"/>
            <a:ext cx="1447819" cy="619125"/>
          </a:xfrm>
          <a:prstGeom prst="diamond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MOS</a:t>
            </a:r>
          </a:p>
        </p:txBody>
      </p:sp>
      <p:sp>
        <p:nvSpPr>
          <p:cNvPr id="28" name="Flèche : droite 27">
            <a:extLst>
              <a:ext uri="{FF2B5EF4-FFF2-40B4-BE49-F238E27FC236}">
                <a16:creationId xmlns:a16="http://schemas.microsoft.com/office/drawing/2014/main" id="{BC7F6B9E-A72E-488C-B708-CABEC3965CC8}"/>
              </a:ext>
            </a:extLst>
          </p:cNvPr>
          <p:cNvSpPr/>
          <p:nvPr/>
        </p:nvSpPr>
        <p:spPr>
          <a:xfrm>
            <a:off x="2341243" y="4514614"/>
            <a:ext cx="771525" cy="2476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 sz="1400" dirty="0"/>
          </a:p>
        </p:txBody>
      </p:sp>
      <p:sp>
        <p:nvSpPr>
          <p:cNvPr id="29" name="Losange 28">
            <a:extLst>
              <a:ext uri="{FF2B5EF4-FFF2-40B4-BE49-F238E27FC236}">
                <a16:creationId xmlns:a16="http://schemas.microsoft.com/office/drawing/2014/main" id="{11712D99-D37D-4D41-9A8C-7A180D8AAB65}"/>
              </a:ext>
            </a:extLst>
          </p:cNvPr>
          <p:cNvSpPr/>
          <p:nvPr/>
        </p:nvSpPr>
        <p:spPr>
          <a:xfrm>
            <a:off x="103990" y="4082198"/>
            <a:ext cx="2176063" cy="1076325"/>
          </a:xfrm>
          <a:prstGeom prst="diamond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DSCGR</a:t>
            </a:r>
          </a:p>
          <a:p>
            <a:pPr algn="ctr"/>
            <a:r>
              <a:rPr lang="fr-FR" sz="1400" dirty="0"/>
              <a:t>Sentinel n-1</a:t>
            </a:r>
          </a:p>
          <a:p>
            <a:pPr algn="ctr"/>
            <a:r>
              <a:rPr lang="fr-FR" sz="1400" dirty="0"/>
              <a:t>VIIRS</a:t>
            </a:r>
          </a:p>
        </p:txBody>
      </p:sp>
    </p:spTree>
    <p:extLst>
      <p:ext uri="{BB962C8B-B14F-4D97-AF65-F5344CB8AC3E}">
        <p14:creationId xmlns:p14="http://schemas.microsoft.com/office/powerpoint/2010/main" val="2303378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8F9803E9-6336-471F-AC28-E432E6CF99A3}"/>
              </a:ext>
            </a:extLst>
          </p:cNvPr>
          <p:cNvSpPr/>
          <p:nvPr/>
        </p:nvSpPr>
        <p:spPr>
          <a:xfrm>
            <a:off x="298174" y="198783"/>
            <a:ext cx="4055165" cy="63709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GlobalV2.py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E97D7773-2AEB-4C20-9FBF-7B8520548554}"/>
              </a:ext>
            </a:extLst>
          </p:cNvPr>
          <p:cNvSpPr/>
          <p:nvPr/>
        </p:nvSpPr>
        <p:spPr>
          <a:xfrm>
            <a:off x="8292549" y="1855303"/>
            <a:ext cx="2064026" cy="1028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methodes.py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7DF1A724-5E26-4644-84D9-5D4AFA8A9215}"/>
              </a:ext>
            </a:extLst>
          </p:cNvPr>
          <p:cNvSpPr/>
          <p:nvPr/>
        </p:nvSpPr>
        <p:spPr>
          <a:xfrm>
            <a:off x="5063987" y="1074667"/>
            <a:ext cx="2064026" cy="1028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doublons.py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6237D0DD-CFE0-4D3E-A148-A4A6DB571EA3}"/>
              </a:ext>
            </a:extLst>
          </p:cNvPr>
          <p:cNvSpPr/>
          <p:nvPr/>
        </p:nvSpPr>
        <p:spPr>
          <a:xfrm>
            <a:off x="8292549" y="4005884"/>
            <a:ext cx="2064026" cy="1028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FctArcpy.py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EF14B241-D295-4F2F-B11C-160D37817B79}"/>
              </a:ext>
            </a:extLst>
          </p:cNvPr>
          <p:cNvSpPr/>
          <p:nvPr/>
        </p:nvSpPr>
        <p:spPr>
          <a:xfrm>
            <a:off x="5063987" y="3491534"/>
            <a:ext cx="2064026" cy="1028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reference.py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113DE60B-66C6-49E4-90E1-84E52F977671}"/>
              </a:ext>
            </a:extLst>
          </p:cNvPr>
          <p:cNvSpPr/>
          <p:nvPr/>
        </p:nvSpPr>
        <p:spPr>
          <a:xfrm>
            <a:off x="5063987" y="4699967"/>
            <a:ext cx="2064026" cy="1028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regroupement.py</a:t>
            </a: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4852EAD5-474F-4013-A2A1-89981893782E}"/>
              </a:ext>
            </a:extLst>
          </p:cNvPr>
          <p:cNvSpPr/>
          <p:nvPr/>
        </p:nvSpPr>
        <p:spPr>
          <a:xfrm>
            <a:off x="4987787" y="2283101"/>
            <a:ext cx="2216426" cy="1028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Aberrations_mos.py</a:t>
            </a:r>
          </a:p>
        </p:txBody>
      </p:sp>
    </p:spTree>
    <p:extLst>
      <p:ext uri="{BB962C8B-B14F-4D97-AF65-F5344CB8AC3E}">
        <p14:creationId xmlns:p14="http://schemas.microsoft.com/office/powerpoint/2010/main" val="104197747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102</Words>
  <Application>Microsoft Office PowerPoint</Application>
  <PresentationFormat>Grand écran</PresentationFormat>
  <Paragraphs>25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Côme DAVAL</dc:creator>
  <cp:lastModifiedBy>Côme DAVAL</cp:lastModifiedBy>
  <cp:revision>5</cp:revision>
  <dcterms:created xsi:type="dcterms:W3CDTF">2021-06-15T00:20:30Z</dcterms:created>
  <dcterms:modified xsi:type="dcterms:W3CDTF">2021-06-15T02:56:31Z</dcterms:modified>
</cp:coreProperties>
</file>