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7" d="100"/>
          <a:sy n="47" d="100"/>
        </p:scale>
        <p:origin x="101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&lt;Autonomous car&gt;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OMAR ASHRAF ABDELMAWGOUD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Components: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9B41E8-A732-BB30-675A-19EBFB8D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Ultrasonic HC- SR04.</a:t>
            </a:r>
          </a:p>
          <a:p>
            <a:r>
              <a:rPr lang="en-US" dirty="0"/>
              <a:t>2. Servo motor.</a:t>
            </a:r>
          </a:p>
          <a:p>
            <a:r>
              <a:rPr lang="en-US" dirty="0"/>
              <a:t>3. L293D.</a:t>
            </a:r>
          </a:p>
          <a:p>
            <a:r>
              <a:rPr lang="en-US" dirty="0"/>
              <a:t>4. Motors.</a:t>
            </a:r>
          </a:p>
          <a:p>
            <a:r>
              <a:rPr lang="en-US" dirty="0"/>
              <a:t>5. Caster wheel.</a:t>
            </a:r>
          </a:p>
          <a:p>
            <a:r>
              <a:rPr lang="en-US" dirty="0"/>
              <a:t>6. Chassis.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126A-6827-25AF-1F9B-EAEDE82C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Photos: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935F8-DE68-F6B9-D6FC-C2E29663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93" y="2438142"/>
            <a:ext cx="4695170" cy="380134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30FD6BA-BCEB-CCFA-9B88-C61E5968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2" y="2429428"/>
            <a:ext cx="4932395" cy="38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CD898D-7A0E-E243-7250-0C63B30B8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643" y="1688841"/>
            <a:ext cx="6902714" cy="36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069EC7-0EBA-60D5-24C1-FA13E711AFF3}"/>
              </a:ext>
            </a:extLst>
          </p:cNvPr>
          <p:cNvSpPr txBox="1"/>
          <p:nvPr/>
        </p:nvSpPr>
        <p:spPr>
          <a:xfrm>
            <a:off x="1362269" y="625151"/>
            <a:ext cx="511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 CONCEPT: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76DAA-0E8D-46B7-5ED1-06B713C2C0A4}"/>
              </a:ext>
            </a:extLst>
          </p:cNvPr>
          <p:cNvSpPr txBox="1"/>
          <p:nvPr/>
        </p:nvSpPr>
        <p:spPr>
          <a:xfrm>
            <a:off x="1287623" y="1763486"/>
            <a:ext cx="97878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 The car initially moves forward.</a:t>
            </a:r>
          </a:p>
          <a:p>
            <a:r>
              <a:rPr lang="en-US" sz="2000" dirty="0"/>
              <a:t>2- in case that obstacle is detected (measured distance less than 30cm) :</a:t>
            </a:r>
          </a:p>
          <a:p>
            <a:r>
              <a:rPr lang="en-US" sz="2000" dirty="0"/>
              <a:t>    1- the servo motor moves left subsequently the ultrasonic measures the distance at the </a:t>
            </a:r>
          </a:p>
          <a:p>
            <a:r>
              <a:rPr lang="en-US" sz="2000" dirty="0"/>
              <a:t>        the left of the car.</a:t>
            </a:r>
          </a:p>
          <a:p>
            <a:r>
              <a:rPr lang="en-US" sz="2000" dirty="0"/>
              <a:t>    2- the servo motor moves right subsequently the ultrasonic measures the distance at the </a:t>
            </a:r>
          </a:p>
          <a:p>
            <a:r>
              <a:rPr lang="en-US" sz="2000" dirty="0"/>
              <a:t>        the right of the car.</a:t>
            </a:r>
          </a:p>
          <a:p>
            <a:r>
              <a:rPr lang="en-US" sz="2000" dirty="0"/>
              <a:t>    3-The car compares the two measured distances:</a:t>
            </a:r>
          </a:p>
          <a:p>
            <a:r>
              <a:rPr lang="en-US" sz="2000" dirty="0"/>
              <a:t>         1- in case the left distance is greater than right distance:</a:t>
            </a:r>
          </a:p>
          <a:p>
            <a:r>
              <a:rPr lang="en-US" sz="2000" dirty="0"/>
              <a:t>             the robot moves left and then forward [the direction will be displayed on the lcd].</a:t>
            </a:r>
          </a:p>
          <a:p>
            <a:r>
              <a:rPr lang="en-US" sz="2000" dirty="0"/>
              <a:t>         2-in case the right distance is greater than left distance:</a:t>
            </a:r>
          </a:p>
          <a:p>
            <a:r>
              <a:rPr lang="en-US" sz="2000" dirty="0"/>
              <a:t>             the robot moves right and then forward [the direction will be displayed on the lcd].</a:t>
            </a:r>
          </a:p>
          <a:p>
            <a:r>
              <a:rPr lang="en-US" sz="2000" dirty="0"/>
              <a:t>         3-in case both direction are less than 30 the robot moves back and the turns.</a:t>
            </a:r>
          </a:p>
        </p:txBody>
      </p:sp>
    </p:spTree>
    <p:extLst>
      <p:ext uri="{BB962C8B-B14F-4D97-AF65-F5344CB8AC3E}">
        <p14:creationId xmlns:p14="http://schemas.microsoft.com/office/powerpoint/2010/main" val="3091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FE25-34B9-9BAD-C174-F67899A9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chart: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70266E-0587-D4A4-ACB3-514EAC30D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367" y="436577"/>
            <a:ext cx="5044441" cy="6253472"/>
          </a:xfrm>
        </p:spPr>
      </p:pic>
    </p:spTree>
    <p:extLst>
      <p:ext uri="{BB962C8B-B14F-4D97-AF65-F5344CB8AC3E}">
        <p14:creationId xmlns:p14="http://schemas.microsoft.com/office/powerpoint/2010/main" val="336603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734E-A788-CB8C-5790-520E21C8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B6D3-AF59-AF7D-3206-D513A434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820735" cy="974976"/>
          </a:xfrm>
        </p:spPr>
        <p:txBody>
          <a:bodyPr/>
          <a:lstStyle/>
          <a:p>
            <a:r>
              <a:rPr lang="en-US" dirty="0"/>
              <a:t>https://github.com/omarashraf1233/Autonomus-Car</a:t>
            </a:r>
          </a:p>
        </p:txBody>
      </p:sp>
    </p:spTree>
    <p:extLst>
      <p:ext uri="{BB962C8B-B14F-4D97-AF65-F5344CB8AC3E}">
        <p14:creationId xmlns:p14="http://schemas.microsoft.com/office/powerpoint/2010/main" val="66409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144</TotalTime>
  <Words>211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Tw Cen MT</vt:lpstr>
      <vt:lpstr>Circuit</vt:lpstr>
      <vt:lpstr>&lt;Autonomous car&gt;</vt:lpstr>
      <vt:lpstr>Components:</vt:lpstr>
      <vt:lpstr>Project Photos:</vt:lpstr>
      <vt:lpstr>PowerPoint Presentation</vt:lpstr>
      <vt:lpstr>PowerPoint Presentation</vt:lpstr>
      <vt:lpstr>Flow chart:</vt:lpstr>
      <vt:lpstr>GitHub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&lt;Autonomous car&gt;</dc:title>
  <dc:creator>omar ashraf</dc:creator>
  <cp:lastModifiedBy>omar ashraf</cp:lastModifiedBy>
  <cp:revision>1</cp:revision>
  <dcterms:created xsi:type="dcterms:W3CDTF">2023-02-06T18:38:27Z</dcterms:created>
  <dcterms:modified xsi:type="dcterms:W3CDTF">2023-02-06T21:02:32Z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