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66" r:id="rId3"/>
    <p:sldId id="261" r:id="rId4"/>
    <p:sldId id="263" r:id="rId5"/>
    <p:sldId id="264" r:id="rId6"/>
    <p:sldId id="265" r:id="rId7"/>
    <p:sldId id="267" r:id="rId8"/>
    <p:sldId id="26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9FA7"/>
    <a:srgbClr val="AB469B"/>
    <a:srgbClr val="903163"/>
    <a:srgbClr val="4D1434"/>
    <a:srgbClr val="9511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99" autoAdjust="0"/>
    <p:restoredTop sz="73862" autoAdjust="0"/>
  </p:normalViewPr>
  <p:slideViewPr>
    <p:cSldViewPr snapToGrid="0">
      <p:cViewPr varScale="1">
        <p:scale>
          <a:sx n="67" d="100"/>
          <a:sy n="67" d="100"/>
        </p:scale>
        <p:origin x="138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70E60F-7F26-4447-8804-7066C2112723}" type="datetimeFigureOut">
              <a:rPr lang="de-DE" smtClean="0"/>
              <a:t>05.02.2019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AA39B3-9270-4F29-A8C1-2DF796A2D9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1263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Marius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AA39B3-9270-4F29-A8C1-2DF796A2D9AA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0667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Nach der Reihenfolge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AA39B3-9270-4F29-A8C1-2DF796A2D9AA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02294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Ömer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AA39B3-9270-4F29-A8C1-2DF796A2D9AA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45270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AA39B3-9270-4F29-A8C1-2DF796A2D9AA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87699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de-DE" dirty="0"/>
              <a:t>Ömer</a:t>
            </a:r>
          </a:p>
          <a:p>
            <a:pPr marL="228600" indent="-228600">
              <a:buAutoNum type="arabicPeriod"/>
            </a:pPr>
            <a:r>
              <a:rPr lang="de-DE" dirty="0"/>
              <a:t>Marius</a:t>
            </a:r>
          </a:p>
          <a:p>
            <a:pPr marL="228600" indent="-228600">
              <a:buAutoNum type="arabicPeriod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AA39B3-9270-4F29-A8C1-2DF796A2D9AA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41978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de-DE" dirty="0"/>
              <a:t>Steven:</a:t>
            </a:r>
          </a:p>
          <a:p>
            <a:pPr marL="228600" indent="-228600">
              <a:buAutoNum type="arabicPeriod"/>
            </a:pPr>
            <a:r>
              <a:rPr lang="de-DE" dirty="0"/>
              <a:t>Öffnen der App</a:t>
            </a:r>
          </a:p>
          <a:p>
            <a:pPr marL="228600" indent="-228600">
              <a:buAutoNum type="arabicPeriod"/>
            </a:pPr>
            <a:r>
              <a:rPr lang="de-DE" dirty="0"/>
              <a:t>W-Lan erwähnen</a:t>
            </a:r>
          </a:p>
          <a:p>
            <a:pPr marL="228600" indent="-228600">
              <a:buAutoNum type="arabicPeriod"/>
            </a:pPr>
            <a:r>
              <a:rPr lang="de-DE" dirty="0"/>
              <a:t>Eigene Abfragen (OID – NAME – TYP…)</a:t>
            </a:r>
          </a:p>
          <a:p>
            <a:pPr marL="228600" indent="-228600">
              <a:buAutoNum type="arabicPeriod"/>
            </a:pPr>
            <a:r>
              <a:rPr lang="de-DE" dirty="0"/>
              <a:t>2 Geräte verbinden (Oberfläche kurz erwähnen, v2c + v3)</a:t>
            </a:r>
          </a:p>
          <a:p>
            <a:pPr marL="228600" indent="-228600">
              <a:buAutoNum type="arabicPeriod"/>
            </a:pPr>
            <a:r>
              <a:rPr lang="de-DE" dirty="0"/>
              <a:t>Geräteansicht von der Liste </a:t>
            </a:r>
            <a:r>
              <a:rPr lang="de-DE" dirty="0">
                <a:sym typeface="Wingdings" panose="05000000000000000000" pitchFamily="2" charset="2"/>
              </a:rPr>
              <a:t> anschließend von einem einzelnen</a:t>
            </a:r>
          </a:p>
          <a:p>
            <a:pPr marL="228600" indent="-228600">
              <a:buAutoNum type="arabicPeriod"/>
            </a:pPr>
            <a:r>
              <a:rPr lang="de-DE" dirty="0">
                <a:sym typeface="Wingdings" panose="05000000000000000000" pitchFamily="2" charset="2"/>
              </a:rPr>
              <a:t>Eine Abfrage in neuem Fenster aus dem MIB-Baum mit Daten, </a:t>
            </a:r>
            <a:r>
              <a:rPr lang="de-DE" dirty="0" err="1">
                <a:sym typeface="Wingdings" panose="05000000000000000000" pitchFamily="2" charset="2"/>
              </a:rPr>
              <a:t>z.b.</a:t>
            </a:r>
            <a:r>
              <a:rPr lang="de-DE" dirty="0">
                <a:sym typeface="Wingdings" panose="05000000000000000000" pitchFamily="2" charset="2"/>
              </a:rPr>
              <a:t> „mib_2“</a:t>
            </a:r>
          </a:p>
          <a:p>
            <a:pPr marL="228600" indent="-228600">
              <a:buAutoNum type="arabicPeriod"/>
            </a:pPr>
            <a:r>
              <a:rPr lang="de-DE" dirty="0">
                <a:sym typeface="Wingdings" panose="05000000000000000000" pitchFamily="2" charset="2"/>
              </a:rPr>
              <a:t>W-Lan </a:t>
            </a:r>
            <a:r>
              <a:rPr lang="de-DE" dirty="0" err="1">
                <a:sym typeface="Wingdings" panose="05000000000000000000" pitchFamily="2" charset="2"/>
              </a:rPr>
              <a:t>Disconnect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AA39B3-9270-4F29-A8C1-2DF796A2D9AA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1704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1D38D0A-B07F-451E-BB21-19E558EF970E}" type="datetimeFigureOut">
              <a:rPr lang="de-DE" smtClean="0"/>
              <a:t>05.02.2019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8C872F9-BD35-458A-A20A-D8C22B216C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7099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38D0A-B07F-451E-BB21-19E558EF970E}" type="datetimeFigureOut">
              <a:rPr lang="de-DE" smtClean="0"/>
              <a:t>05.02.2019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872F9-BD35-458A-A20A-D8C22B216C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7776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1D38D0A-B07F-451E-BB21-19E558EF970E}" type="datetimeFigureOut">
              <a:rPr lang="de-DE" smtClean="0"/>
              <a:t>05.02.2019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8C872F9-BD35-458A-A20A-D8C22B216C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4213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38D0A-B07F-451E-BB21-19E558EF970E}" type="datetimeFigureOut">
              <a:rPr lang="de-DE" smtClean="0"/>
              <a:t>05.02.2019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68C872F9-BD35-458A-A20A-D8C22B216C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1446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1D38D0A-B07F-451E-BB21-19E558EF970E}" type="datetimeFigureOut">
              <a:rPr lang="de-DE" smtClean="0"/>
              <a:t>05.02.2019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8C872F9-BD35-458A-A20A-D8C22B216C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781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38D0A-B07F-451E-BB21-19E558EF970E}" type="datetimeFigureOut">
              <a:rPr lang="de-DE" smtClean="0"/>
              <a:t>05.02.2019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872F9-BD35-458A-A20A-D8C22B216C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9352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38D0A-B07F-451E-BB21-19E558EF970E}" type="datetimeFigureOut">
              <a:rPr lang="de-DE" smtClean="0"/>
              <a:t>05.02.2019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872F9-BD35-458A-A20A-D8C22B216C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8255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38D0A-B07F-451E-BB21-19E558EF970E}" type="datetimeFigureOut">
              <a:rPr lang="de-DE" smtClean="0"/>
              <a:t>05.02.2019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872F9-BD35-458A-A20A-D8C22B216C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4381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38D0A-B07F-451E-BB21-19E558EF970E}" type="datetimeFigureOut">
              <a:rPr lang="de-DE" smtClean="0"/>
              <a:t>05.02.2019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872F9-BD35-458A-A20A-D8C22B216C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6470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1D38D0A-B07F-451E-BB21-19E558EF970E}" type="datetimeFigureOut">
              <a:rPr lang="de-DE" smtClean="0"/>
              <a:t>05.02.2019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8C872F9-BD35-458A-A20A-D8C22B216C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1254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38D0A-B07F-451E-BB21-19E558EF970E}" type="datetimeFigureOut">
              <a:rPr lang="de-DE" smtClean="0"/>
              <a:t>05.02.2019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872F9-BD35-458A-A20A-D8C22B216C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3537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31D38D0A-B07F-451E-BB21-19E558EF970E}" type="datetimeFigureOut">
              <a:rPr lang="de-DE" smtClean="0"/>
              <a:t>05.02.2019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68C872F9-BD35-458A-A20A-D8C22B216C0A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45922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png"/><Relationship Id="rId7" Type="http://schemas.openxmlformats.org/officeDocument/2006/relationships/image" Target="../media/image6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alf Frame 7">
            <a:extLst>
              <a:ext uri="{FF2B5EF4-FFF2-40B4-BE49-F238E27FC236}">
                <a16:creationId xmlns:a16="http://schemas.microsoft.com/office/drawing/2014/main" id="{80316FA4-9D93-4B00-BE4A-2392A70D9172}"/>
              </a:ext>
            </a:extLst>
          </p:cNvPr>
          <p:cNvSpPr/>
          <p:nvPr/>
        </p:nvSpPr>
        <p:spPr>
          <a:xfrm rot="10800000">
            <a:off x="5690736" y="3232701"/>
            <a:ext cx="1623087" cy="1623087"/>
          </a:xfrm>
          <a:prstGeom prst="halfFrame">
            <a:avLst>
              <a:gd name="adj1" fmla="val 8333"/>
              <a:gd name="adj2" fmla="val 833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latinLnBrk="1"/>
            <a:endParaRPr lang="ko-KR" altLang="en-US" sz="2400">
              <a:solidFill>
                <a:prstClr val="black"/>
              </a:solidFill>
              <a:latin typeface="Arial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A38C25D-70E5-4DD7-8BEF-D27D7242B6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105" y="2136737"/>
            <a:ext cx="2584526" cy="25845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Half Frame 7">
            <a:extLst>
              <a:ext uri="{FF2B5EF4-FFF2-40B4-BE49-F238E27FC236}">
                <a16:creationId xmlns:a16="http://schemas.microsoft.com/office/drawing/2014/main" id="{C9B93E1D-023F-41FD-AF9B-F5C804169579}"/>
              </a:ext>
            </a:extLst>
          </p:cNvPr>
          <p:cNvSpPr/>
          <p:nvPr/>
        </p:nvSpPr>
        <p:spPr>
          <a:xfrm>
            <a:off x="4472913" y="2002212"/>
            <a:ext cx="1623087" cy="1623087"/>
          </a:xfrm>
          <a:prstGeom prst="halfFrame">
            <a:avLst>
              <a:gd name="adj1" fmla="val 8333"/>
              <a:gd name="adj2" fmla="val 833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latinLnBrk="1"/>
            <a:endParaRPr lang="ko-KR" altLang="en-US" sz="2400">
              <a:solidFill>
                <a:prstClr val="black"/>
              </a:solidFill>
              <a:latin typeface="Arial"/>
            </a:endParaRPr>
          </a:p>
        </p:txBody>
      </p:sp>
      <p:pic>
        <p:nvPicPr>
          <p:cNvPr id="11" name="Grafik 10" descr="Ein Bild, das Objekt enthält.&#10;&#10;Mit hoher Zuverlässigkeit generierte Beschreibung">
            <a:extLst>
              <a:ext uri="{FF2B5EF4-FFF2-40B4-BE49-F238E27FC236}">
                <a16:creationId xmlns:a16="http://schemas.microsoft.com/office/drawing/2014/main" id="{65BC2E95-CC3F-4D81-B4B6-AB3DA4939F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0538" y="75500"/>
            <a:ext cx="1230924" cy="361635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648787E3-9B6C-4C32-B3AA-129A46C986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9572" y="75500"/>
            <a:ext cx="1031611" cy="361635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C7B2CC59-20A6-4397-ACA7-BD08524ACF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17" y="75500"/>
            <a:ext cx="1463528" cy="357582"/>
          </a:xfrm>
          <a:prstGeom prst="rect">
            <a:avLst/>
          </a:prstGeom>
        </p:spPr>
      </p:pic>
      <p:sp>
        <p:nvSpPr>
          <p:cNvPr id="24" name="Titel 1">
            <a:extLst>
              <a:ext uri="{FF2B5EF4-FFF2-40B4-BE49-F238E27FC236}">
                <a16:creationId xmlns:a16="http://schemas.microsoft.com/office/drawing/2014/main" id="{B7949D09-F9FB-4E38-80B9-1BAA984241FC}"/>
              </a:ext>
            </a:extLst>
          </p:cNvPr>
          <p:cNvSpPr txBox="1">
            <a:spLocks/>
          </p:cNvSpPr>
          <p:nvPr/>
        </p:nvSpPr>
        <p:spPr>
          <a:xfrm>
            <a:off x="2494063" y="4044244"/>
            <a:ext cx="7318152" cy="208586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rgbClr val="FFFFFF"/>
                </a:solidFill>
              </a:rPr>
              <a:t>Software-</a:t>
            </a:r>
            <a:r>
              <a:rPr lang="en-US" dirty="0" err="1">
                <a:solidFill>
                  <a:srgbClr val="FFFFFF"/>
                </a:solidFill>
              </a:rPr>
              <a:t>Praktikum</a:t>
            </a:r>
            <a:r>
              <a:rPr lang="en-US" dirty="0">
                <a:solidFill>
                  <a:srgbClr val="FFFFFF"/>
                </a:solidFill>
              </a:rPr>
              <a:t> 2018/2019</a:t>
            </a:r>
          </a:p>
        </p:txBody>
      </p:sp>
    </p:spTree>
    <p:extLst>
      <p:ext uri="{BB962C8B-B14F-4D97-AF65-F5344CB8AC3E}">
        <p14:creationId xmlns:p14="http://schemas.microsoft.com/office/powerpoint/2010/main" val="1035012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C323DF-0D96-4067-92D7-67CE81B73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Aufbau der Präsentation</a:t>
            </a:r>
          </a:p>
        </p:txBody>
      </p:sp>
      <p:pic>
        <p:nvPicPr>
          <p:cNvPr id="4" name="Grafik 3" descr="Ein Bild, das Objekt enthält.&#10;&#10;Mit hoher Zuverlässigkeit generierte Beschreibung">
            <a:extLst>
              <a:ext uri="{FF2B5EF4-FFF2-40B4-BE49-F238E27FC236}">
                <a16:creationId xmlns:a16="http://schemas.microsoft.com/office/drawing/2014/main" id="{113B971A-2207-4CEF-AC63-F7068938F3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0538" y="75500"/>
            <a:ext cx="1230924" cy="361635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DC356D33-DB5B-4C6D-9A18-8068FCDBF6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9572" y="75500"/>
            <a:ext cx="1031611" cy="361635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F6D4996C-9279-49E4-99F0-74DE309F82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17" y="75500"/>
            <a:ext cx="1463528" cy="357582"/>
          </a:xfrm>
          <a:prstGeom prst="rect">
            <a:avLst/>
          </a:prstGeom>
        </p:spPr>
      </p:pic>
      <p:sp>
        <p:nvSpPr>
          <p:cNvPr id="12" name="AutoShape 92">
            <a:extLst>
              <a:ext uri="{FF2B5EF4-FFF2-40B4-BE49-F238E27FC236}">
                <a16:creationId xmlns:a16="http://schemas.microsoft.com/office/drawing/2014/main" id="{9260620F-CC4B-4601-B284-CD0995BE9067}"/>
              </a:ext>
            </a:extLst>
          </p:cNvPr>
          <p:cNvSpPr>
            <a:spLocks noChangeAspect="1" noChangeArrowheads="1"/>
          </p:cNvSpPr>
          <p:nvPr/>
        </p:nvSpPr>
        <p:spPr bwMode="auto">
          <a:xfrm rot="16200000" flipH="1">
            <a:off x="2427170" y="3415116"/>
            <a:ext cx="709495" cy="709495"/>
          </a:xfrm>
          <a:prstGeom prst="ellipse">
            <a:avLst/>
          </a:prstGeom>
          <a:solidFill>
            <a:schemeClr val="accent3"/>
          </a:solidFill>
          <a:ln w="25400"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3733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13" name="AutoShape 92">
            <a:extLst>
              <a:ext uri="{FF2B5EF4-FFF2-40B4-BE49-F238E27FC236}">
                <a16:creationId xmlns:a16="http://schemas.microsoft.com/office/drawing/2014/main" id="{80C9AB90-D0DF-4B63-9E9A-D67AB9E2B813}"/>
              </a:ext>
            </a:extLst>
          </p:cNvPr>
          <p:cNvSpPr>
            <a:spLocks noChangeAspect="1" noChangeArrowheads="1"/>
          </p:cNvSpPr>
          <p:nvPr/>
        </p:nvSpPr>
        <p:spPr bwMode="auto">
          <a:xfrm rot="16200000" flipH="1">
            <a:off x="4539839" y="3415116"/>
            <a:ext cx="709495" cy="709495"/>
          </a:xfrm>
          <a:prstGeom prst="ellipse">
            <a:avLst/>
          </a:prstGeom>
          <a:solidFill>
            <a:schemeClr val="accent4"/>
          </a:solidFill>
          <a:ln w="25400"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3733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14" name="AutoShape 92">
            <a:extLst>
              <a:ext uri="{FF2B5EF4-FFF2-40B4-BE49-F238E27FC236}">
                <a16:creationId xmlns:a16="http://schemas.microsoft.com/office/drawing/2014/main" id="{7FEBB53E-C34A-4EF1-BA0D-BA5658F926F8}"/>
              </a:ext>
            </a:extLst>
          </p:cNvPr>
          <p:cNvSpPr>
            <a:spLocks noChangeAspect="1" noChangeArrowheads="1"/>
          </p:cNvSpPr>
          <p:nvPr/>
        </p:nvSpPr>
        <p:spPr bwMode="auto">
          <a:xfrm rot="16200000" flipH="1">
            <a:off x="6652509" y="3415116"/>
            <a:ext cx="709495" cy="709495"/>
          </a:xfrm>
          <a:prstGeom prst="ellipse">
            <a:avLst/>
          </a:prstGeom>
          <a:solidFill>
            <a:schemeClr val="accent1"/>
          </a:solidFill>
          <a:ln w="25400"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3733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15" name="AutoShape 92">
            <a:extLst>
              <a:ext uri="{FF2B5EF4-FFF2-40B4-BE49-F238E27FC236}">
                <a16:creationId xmlns:a16="http://schemas.microsoft.com/office/drawing/2014/main" id="{9C46A0E2-F0C3-4F5C-BA3F-D66F74EC1D29}"/>
              </a:ext>
            </a:extLst>
          </p:cNvPr>
          <p:cNvSpPr>
            <a:spLocks noChangeAspect="1" noChangeArrowheads="1"/>
          </p:cNvSpPr>
          <p:nvPr/>
        </p:nvSpPr>
        <p:spPr bwMode="auto">
          <a:xfrm rot="16200000" flipH="1">
            <a:off x="8765177" y="3415116"/>
            <a:ext cx="709495" cy="709495"/>
          </a:xfrm>
          <a:prstGeom prst="ellipse">
            <a:avLst/>
          </a:prstGeom>
          <a:solidFill>
            <a:schemeClr val="accent2"/>
          </a:solidFill>
          <a:ln w="25400"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3733" dirty="0">
              <a:solidFill>
                <a:schemeClr val="bg1"/>
              </a:solidFill>
              <a:latin typeface="Arial Black" pitchFamily="34" charset="0"/>
            </a:endParaRPr>
          </a:p>
        </p:txBody>
      </p:sp>
      <p:grpSp>
        <p:nvGrpSpPr>
          <p:cNvPr id="35" name="Group 27">
            <a:extLst>
              <a:ext uri="{FF2B5EF4-FFF2-40B4-BE49-F238E27FC236}">
                <a16:creationId xmlns:a16="http://schemas.microsoft.com/office/drawing/2014/main" id="{1D075AE4-C8D2-480A-976B-3B8047CF6CE5}"/>
              </a:ext>
            </a:extLst>
          </p:cNvPr>
          <p:cNvGrpSpPr/>
          <p:nvPr/>
        </p:nvGrpSpPr>
        <p:grpSpPr>
          <a:xfrm>
            <a:off x="3532766" y="4228884"/>
            <a:ext cx="1870411" cy="1230539"/>
            <a:chOff x="-7826" y="2503373"/>
            <a:chExt cx="1512168" cy="922907"/>
          </a:xfrm>
          <a:noFill/>
        </p:grpSpPr>
        <p:sp>
          <p:nvSpPr>
            <p:cNvPr id="36" name="Rectangle 28">
              <a:extLst>
                <a:ext uri="{FF2B5EF4-FFF2-40B4-BE49-F238E27FC236}">
                  <a16:creationId xmlns:a16="http://schemas.microsoft.com/office/drawing/2014/main" id="{6447A0D7-637A-4BD8-84FC-F0D6E7A7E8E4}"/>
                </a:ext>
              </a:extLst>
            </p:cNvPr>
            <p:cNvSpPr/>
            <p:nvPr/>
          </p:nvSpPr>
          <p:spPr>
            <a:xfrm>
              <a:off x="-7826" y="2503373"/>
              <a:ext cx="1512168" cy="9229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8" name="TextBox 30">
              <a:extLst>
                <a:ext uri="{FF2B5EF4-FFF2-40B4-BE49-F238E27FC236}">
                  <a16:creationId xmlns:a16="http://schemas.microsoft.com/office/drawing/2014/main" id="{434ABA52-8A67-41D1-A527-BB724F6A4CDC}"/>
                </a:ext>
              </a:extLst>
            </p:cNvPr>
            <p:cNvSpPr txBox="1"/>
            <p:nvPr/>
          </p:nvSpPr>
          <p:spPr>
            <a:xfrm>
              <a:off x="46855" y="2928181"/>
              <a:ext cx="1402807" cy="253916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pPr algn="ctr"/>
              <a:endPara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0" name="TextBox 31">
            <a:extLst>
              <a:ext uri="{FF2B5EF4-FFF2-40B4-BE49-F238E27FC236}">
                <a16:creationId xmlns:a16="http://schemas.microsoft.com/office/drawing/2014/main" id="{72953306-C250-44A9-9495-468A641A69BF}"/>
              </a:ext>
            </a:extLst>
          </p:cNvPr>
          <p:cNvSpPr txBox="1"/>
          <p:nvPr/>
        </p:nvSpPr>
        <p:spPr>
          <a:xfrm>
            <a:off x="1914345" y="4078179"/>
            <a:ext cx="173514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Unser Team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1" name="TextBox 31">
            <a:extLst>
              <a:ext uri="{FF2B5EF4-FFF2-40B4-BE49-F238E27FC236}">
                <a16:creationId xmlns:a16="http://schemas.microsoft.com/office/drawing/2014/main" id="{899D59FE-19D0-427C-9698-CA49B7B3AEA0}"/>
              </a:ext>
            </a:extLst>
          </p:cNvPr>
          <p:cNvSpPr txBox="1"/>
          <p:nvPr/>
        </p:nvSpPr>
        <p:spPr>
          <a:xfrm>
            <a:off x="4027015" y="4100295"/>
            <a:ext cx="173514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Aufgabe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2" name="TextBox 31">
            <a:extLst>
              <a:ext uri="{FF2B5EF4-FFF2-40B4-BE49-F238E27FC236}">
                <a16:creationId xmlns:a16="http://schemas.microsoft.com/office/drawing/2014/main" id="{D7DA4BD1-D538-4995-BB20-93463C70552C}"/>
              </a:ext>
            </a:extLst>
          </p:cNvPr>
          <p:cNvSpPr txBox="1"/>
          <p:nvPr/>
        </p:nvSpPr>
        <p:spPr>
          <a:xfrm>
            <a:off x="6139684" y="4078179"/>
            <a:ext cx="173514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Lösung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3" name="TextBox 31">
            <a:extLst>
              <a:ext uri="{FF2B5EF4-FFF2-40B4-BE49-F238E27FC236}">
                <a16:creationId xmlns:a16="http://schemas.microsoft.com/office/drawing/2014/main" id="{1B1C461F-E459-42EE-8CBE-361B550E103C}"/>
              </a:ext>
            </a:extLst>
          </p:cNvPr>
          <p:cNvSpPr txBox="1"/>
          <p:nvPr/>
        </p:nvSpPr>
        <p:spPr>
          <a:xfrm>
            <a:off x="8264202" y="4078179"/>
            <a:ext cx="173514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Vorschau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44" name="Group 1159">
            <a:extLst>
              <a:ext uri="{FF2B5EF4-FFF2-40B4-BE49-F238E27FC236}">
                <a16:creationId xmlns:a16="http://schemas.microsoft.com/office/drawing/2014/main" id="{9A5B43D4-2550-4D38-B131-4E1BDA2CB87A}"/>
              </a:ext>
            </a:extLst>
          </p:cNvPr>
          <p:cNvGrpSpPr/>
          <p:nvPr/>
        </p:nvGrpSpPr>
        <p:grpSpPr>
          <a:xfrm>
            <a:off x="2584575" y="3572792"/>
            <a:ext cx="394681" cy="392041"/>
            <a:chOff x="623888" y="5208588"/>
            <a:chExt cx="949324" cy="942976"/>
          </a:xfrm>
          <a:solidFill>
            <a:schemeClr val="bg1"/>
          </a:solidFill>
        </p:grpSpPr>
        <p:sp>
          <p:nvSpPr>
            <p:cNvPr id="45" name="Oval 87">
              <a:extLst>
                <a:ext uri="{FF2B5EF4-FFF2-40B4-BE49-F238E27FC236}">
                  <a16:creationId xmlns:a16="http://schemas.microsoft.com/office/drawing/2014/main" id="{17DEA8E5-CD83-4895-823A-0E80F20914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6200" y="5275263"/>
              <a:ext cx="155575" cy="157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46" name="Freeform 88">
              <a:extLst>
                <a:ext uri="{FF2B5EF4-FFF2-40B4-BE49-F238E27FC236}">
                  <a16:creationId xmlns:a16="http://schemas.microsoft.com/office/drawing/2014/main" id="{DA706601-9CBB-4947-900B-B729B3D263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3338" y="5441951"/>
              <a:ext cx="112712" cy="190500"/>
            </a:xfrm>
            <a:custGeom>
              <a:avLst/>
              <a:gdLst>
                <a:gd name="T0" fmla="*/ 12 w 37"/>
                <a:gd name="T1" fmla="*/ 58 h 62"/>
                <a:gd name="T2" fmla="*/ 17 w 37"/>
                <a:gd name="T3" fmla="*/ 37 h 62"/>
                <a:gd name="T4" fmla="*/ 16 w 37"/>
                <a:gd name="T5" fmla="*/ 59 h 62"/>
                <a:gd name="T6" fmla="*/ 31 w 37"/>
                <a:gd name="T7" fmla="*/ 62 h 62"/>
                <a:gd name="T8" fmla="*/ 37 w 37"/>
                <a:gd name="T9" fmla="*/ 0 h 62"/>
                <a:gd name="T10" fmla="*/ 25 w 37"/>
                <a:gd name="T11" fmla="*/ 2 h 62"/>
                <a:gd name="T12" fmla="*/ 16 w 37"/>
                <a:gd name="T13" fmla="*/ 6 h 62"/>
                <a:gd name="T14" fmla="*/ 1 w 37"/>
                <a:gd name="T15" fmla="*/ 29 h 62"/>
                <a:gd name="T16" fmla="*/ 0 w 37"/>
                <a:gd name="T17" fmla="*/ 31 h 62"/>
                <a:gd name="T18" fmla="*/ 6 w 37"/>
                <a:gd name="T19" fmla="*/ 57 h 62"/>
                <a:gd name="T20" fmla="*/ 12 w 37"/>
                <a:gd name="T21" fmla="*/ 58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" h="62">
                  <a:moveTo>
                    <a:pt x="12" y="58"/>
                  </a:moveTo>
                  <a:cubicBezTo>
                    <a:pt x="13" y="51"/>
                    <a:pt x="15" y="44"/>
                    <a:pt x="17" y="37"/>
                  </a:cubicBezTo>
                  <a:cubicBezTo>
                    <a:pt x="17" y="44"/>
                    <a:pt x="16" y="51"/>
                    <a:pt x="16" y="59"/>
                  </a:cubicBezTo>
                  <a:cubicBezTo>
                    <a:pt x="21" y="60"/>
                    <a:pt x="26" y="61"/>
                    <a:pt x="31" y="62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3" y="0"/>
                    <a:pt x="29" y="1"/>
                    <a:pt x="25" y="2"/>
                  </a:cubicBezTo>
                  <a:cubicBezTo>
                    <a:pt x="22" y="3"/>
                    <a:pt x="19" y="4"/>
                    <a:pt x="16" y="6"/>
                  </a:cubicBezTo>
                  <a:cubicBezTo>
                    <a:pt x="8" y="12"/>
                    <a:pt x="3" y="22"/>
                    <a:pt x="1" y="29"/>
                  </a:cubicBezTo>
                  <a:cubicBezTo>
                    <a:pt x="1" y="29"/>
                    <a:pt x="1" y="30"/>
                    <a:pt x="0" y="31"/>
                  </a:cubicBezTo>
                  <a:cubicBezTo>
                    <a:pt x="3" y="40"/>
                    <a:pt x="5" y="48"/>
                    <a:pt x="6" y="57"/>
                  </a:cubicBezTo>
                  <a:cubicBezTo>
                    <a:pt x="8" y="57"/>
                    <a:pt x="10" y="58"/>
                    <a:pt x="12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47" name="Freeform 89">
              <a:extLst>
                <a:ext uri="{FF2B5EF4-FFF2-40B4-BE49-F238E27FC236}">
                  <a16:creationId xmlns:a16="http://schemas.microsoft.com/office/drawing/2014/main" id="{E5857E84-3B37-4AB1-A9AE-8F4ED90593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9663" y="5419726"/>
              <a:ext cx="155575" cy="187325"/>
            </a:xfrm>
            <a:custGeom>
              <a:avLst/>
              <a:gdLst>
                <a:gd name="T0" fmla="*/ 25 w 51"/>
                <a:gd name="T1" fmla="*/ 59 h 61"/>
                <a:gd name="T2" fmla="*/ 24 w 51"/>
                <a:gd name="T3" fmla="*/ 47 h 61"/>
                <a:gd name="T4" fmla="*/ 28 w 51"/>
                <a:gd name="T5" fmla="*/ 59 h 61"/>
                <a:gd name="T6" fmla="*/ 51 w 51"/>
                <a:gd name="T7" fmla="*/ 61 h 61"/>
                <a:gd name="T8" fmla="*/ 45 w 51"/>
                <a:gd name="T9" fmla="*/ 36 h 61"/>
                <a:gd name="T10" fmla="*/ 26 w 51"/>
                <a:gd name="T11" fmla="*/ 8 h 61"/>
                <a:gd name="T12" fmla="*/ 15 w 51"/>
                <a:gd name="T13" fmla="*/ 2 h 61"/>
                <a:gd name="T14" fmla="*/ 0 w 51"/>
                <a:gd name="T15" fmla="*/ 0 h 61"/>
                <a:gd name="T16" fmla="*/ 5 w 51"/>
                <a:gd name="T17" fmla="*/ 58 h 61"/>
                <a:gd name="T18" fmla="*/ 25 w 51"/>
                <a:gd name="T19" fmla="*/ 59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61">
                  <a:moveTo>
                    <a:pt x="25" y="59"/>
                  </a:moveTo>
                  <a:cubicBezTo>
                    <a:pt x="25" y="55"/>
                    <a:pt x="25" y="51"/>
                    <a:pt x="24" y="47"/>
                  </a:cubicBezTo>
                  <a:cubicBezTo>
                    <a:pt x="26" y="51"/>
                    <a:pt x="27" y="55"/>
                    <a:pt x="28" y="59"/>
                  </a:cubicBezTo>
                  <a:cubicBezTo>
                    <a:pt x="36" y="60"/>
                    <a:pt x="44" y="60"/>
                    <a:pt x="51" y="61"/>
                  </a:cubicBezTo>
                  <a:cubicBezTo>
                    <a:pt x="50" y="53"/>
                    <a:pt x="48" y="45"/>
                    <a:pt x="45" y="36"/>
                  </a:cubicBezTo>
                  <a:cubicBezTo>
                    <a:pt x="42" y="28"/>
                    <a:pt x="37" y="15"/>
                    <a:pt x="26" y="8"/>
                  </a:cubicBezTo>
                  <a:cubicBezTo>
                    <a:pt x="22" y="5"/>
                    <a:pt x="18" y="3"/>
                    <a:pt x="15" y="2"/>
                  </a:cubicBezTo>
                  <a:cubicBezTo>
                    <a:pt x="10" y="1"/>
                    <a:pt x="5" y="0"/>
                    <a:pt x="0" y="0"/>
                  </a:cubicBezTo>
                  <a:cubicBezTo>
                    <a:pt x="5" y="58"/>
                    <a:pt x="5" y="58"/>
                    <a:pt x="5" y="58"/>
                  </a:cubicBezTo>
                  <a:cubicBezTo>
                    <a:pt x="12" y="58"/>
                    <a:pt x="19" y="58"/>
                    <a:pt x="25" y="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48" name="Freeform 90">
              <a:extLst>
                <a:ext uri="{FF2B5EF4-FFF2-40B4-BE49-F238E27FC236}">
                  <a16:creationId xmlns:a16="http://schemas.microsoft.com/office/drawing/2014/main" id="{F46B2EC6-770C-47A3-8038-7089BA2FE126}"/>
                </a:ext>
              </a:extLst>
            </p:cNvPr>
            <p:cNvSpPr>
              <a:spLocks/>
            </p:cNvSpPr>
            <p:nvPr/>
          </p:nvSpPr>
          <p:spPr bwMode="auto">
            <a:xfrm>
              <a:off x="927100" y="5419726"/>
              <a:ext cx="160337" cy="187325"/>
            </a:xfrm>
            <a:custGeom>
              <a:avLst/>
              <a:gdLst>
                <a:gd name="T0" fmla="*/ 27 w 52"/>
                <a:gd name="T1" fmla="*/ 47 h 61"/>
                <a:gd name="T2" fmla="*/ 26 w 52"/>
                <a:gd name="T3" fmla="*/ 59 h 61"/>
                <a:gd name="T4" fmla="*/ 45 w 52"/>
                <a:gd name="T5" fmla="*/ 58 h 61"/>
                <a:gd name="T6" fmla="*/ 52 w 52"/>
                <a:gd name="T7" fmla="*/ 0 h 61"/>
                <a:gd name="T8" fmla="*/ 21 w 52"/>
                <a:gd name="T9" fmla="*/ 11 h 61"/>
                <a:gd name="T10" fmla="*/ 6 w 52"/>
                <a:gd name="T11" fmla="*/ 36 h 61"/>
                <a:gd name="T12" fmla="*/ 0 w 52"/>
                <a:gd name="T13" fmla="*/ 61 h 61"/>
                <a:gd name="T14" fmla="*/ 24 w 52"/>
                <a:gd name="T15" fmla="*/ 59 h 61"/>
                <a:gd name="T16" fmla="*/ 27 w 52"/>
                <a:gd name="T17" fmla="*/ 47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61">
                  <a:moveTo>
                    <a:pt x="27" y="47"/>
                  </a:moveTo>
                  <a:cubicBezTo>
                    <a:pt x="26" y="50"/>
                    <a:pt x="26" y="54"/>
                    <a:pt x="26" y="59"/>
                  </a:cubicBezTo>
                  <a:cubicBezTo>
                    <a:pt x="32" y="58"/>
                    <a:pt x="39" y="58"/>
                    <a:pt x="45" y="58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37" y="0"/>
                    <a:pt x="26" y="5"/>
                    <a:pt x="21" y="11"/>
                  </a:cubicBezTo>
                  <a:cubicBezTo>
                    <a:pt x="13" y="18"/>
                    <a:pt x="9" y="28"/>
                    <a:pt x="6" y="36"/>
                  </a:cubicBezTo>
                  <a:cubicBezTo>
                    <a:pt x="3" y="44"/>
                    <a:pt x="1" y="53"/>
                    <a:pt x="0" y="61"/>
                  </a:cubicBezTo>
                  <a:cubicBezTo>
                    <a:pt x="7" y="60"/>
                    <a:pt x="15" y="59"/>
                    <a:pt x="24" y="59"/>
                  </a:cubicBezTo>
                  <a:cubicBezTo>
                    <a:pt x="24" y="55"/>
                    <a:pt x="25" y="51"/>
                    <a:pt x="27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49" name="Freeform 91">
              <a:extLst>
                <a:ext uri="{FF2B5EF4-FFF2-40B4-BE49-F238E27FC236}">
                  <a16:creationId xmlns:a16="http://schemas.microsoft.com/office/drawing/2014/main" id="{54EB36C1-9E82-4D84-A31B-4EDD9EF957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3888" y="5441951"/>
              <a:ext cx="134937" cy="260350"/>
            </a:xfrm>
            <a:custGeom>
              <a:avLst/>
              <a:gdLst>
                <a:gd name="T0" fmla="*/ 7 w 44"/>
                <a:gd name="T1" fmla="*/ 85 h 85"/>
                <a:gd name="T2" fmla="*/ 35 w 44"/>
                <a:gd name="T3" fmla="*/ 69 h 85"/>
                <a:gd name="T4" fmla="*/ 44 w 44"/>
                <a:gd name="T5" fmla="*/ 0 h 85"/>
                <a:gd name="T6" fmla="*/ 27 w 44"/>
                <a:gd name="T7" fmla="*/ 3 h 85"/>
                <a:gd name="T8" fmla="*/ 14 w 44"/>
                <a:gd name="T9" fmla="*/ 12 h 85"/>
                <a:gd name="T10" fmla="*/ 0 w 44"/>
                <a:gd name="T11" fmla="*/ 47 h 85"/>
                <a:gd name="T12" fmla="*/ 0 w 44"/>
                <a:gd name="T13" fmla="*/ 48 h 85"/>
                <a:gd name="T14" fmla="*/ 1 w 44"/>
                <a:gd name="T15" fmla="*/ 63 h 85"/>
                <a:gd name="T16" fmla="*/ 7 w 44"/>
                <a:gd name="T17" fmla="*/ 85 h 85"/>
                <a:gd name="T18" fmla="*/ 24 w 44"/>
                <a:gd name="T19" fmla="*/ 28 h 85"/>
                <a:gd name="T20" fmla="*/ 22 w 44"/>
                <a:gd name="T21" fmla="*/ 71 h 85"/>
                <a:gd name="T22" fmla="*/ 22 w 44"/>
                <a:gd name="T23" fmla="*/ 73 h 85"/>
                <a:gd name="T24" fmla="*/ 22 w 44"/>
                <a:gd name="T25" fmla="*/ 73 h 85"/>
                <a:gd name="T26" fmla="*/ 19 w 44"/>
                <a:gd name="T27" fmla="*/ 60 h 85"/>
                <a:gd name="T28" fmla="*/ 24 w 44"/>
                <a:gd name="T29" fmla="*/ 28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4" h="85">
                  <a:moveTo>
                    <a:pt x="7" y="85"/>
                  </a:moveTo>
                  <a:cubicBezTo>
                    <a:pt x="14" y="79"/>
                    <a:pt x="23" y="73"/>
                    <a:pt x="35" y="69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37" y="0"/>
                    <a:pt x="31" y="1"/>
                    <a:pt x="27" y="3"/>
                  </a:cubicBezTo>
                  <a:cubicBezTo>
                    <a:pt x="23" y="5"/>
                    <a:pt x="19" y="8"/>
                    <a:pt x="14" y="12"/>
                  </a:cubicBezTo>
                  <a:cubicBezTo>
                    <a:pt x="6" y="20"/>
                    <a:pt x="1" y="33"/>
                    <a:pt x="0" y="47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52"/>
                    <a:pt x="0" y="57"/>
                    <a:pt x="1" y="63"/>
                  </a:cubicBezTo>
                  <a:cubicBezTo>
                    <a:pt x="2" y="71"/>
                    <a:pt x="4" y="78"/>
                    <a:pt x="7" y="85"/>
                  </a:cubicBezTo>
                  <a:close/>
                  <a:moveTo>
                    <a:pt x="24" y="28"/>
                  </a:moveTo>
                  <a:cubicBezTo>
                    <a:pt x="24" y="37"/>
                    <a:pt x="23" y="54"/>
                    <a:pt x="22" y="71"/>
                  </a:cubicBezTo>
                  <a:cubicBezTo>
                    <a:pt x="22" y="72"/>
                    <a:pt x="22" y="72"/>
                    <a:pt x="22" y="73"/>
                  </a:cubicBezTo>
                  <a:cubicBezTo>
                    <a:pt x="22" y="73"/>
                    <a:pt x="22" y="73"/>
                    <a:pt x="22" y="73"/>
                  </a:cubicBezTo>
                  <a:cubicBezTo>
                    <a:pt x="21" y="69"/>
                    <a:pt x="20" y="65"/>
                    <a:pt x="19" y="60"/>
                  </a:cubicBezTo>
                  <a:cubicBezTo>
                    <a:pt x="18" y="52"/>
                    <a:pt x="17" y="38"/>
                    <a:pt x="24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50" name="Oval 92">
              <a:extLst>
                <a:ext uri="{FF2B5EF4-FFF2-40B4-BE49-F238E27FC236}">
                  <a16:creationId xmlns:a16="http://schemas.microsoft.com/office/drawing/2014/main" id="{7E299CCF-FD74-460E-A5B3-082240B676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5363" y="5208588"/>
              <a:ext cx="200025" cy="1984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51" name="Freeform 93">
              <a:extLst>
                <a:ext uri="{FF2B5EF4-FFF2-40B4-BE49-F238E27FC236}">
                  <a16:creationId xmlns:a16="http://schemas.microsoft.com/office/drawing/2014/main" id="{08C4F522-9605-4768-AA1B-E097CA632C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588" y="5826126"/>
              <a:ext cx="914400" cy="325438"/>
            </a:xfrm>
            <a:custGeom>
              <a:avLst/>
              <a:gdLst>
                <a:gd name="T0" fmla="*/ 161 w 298"/>
                <a:gd name="T1" fmla="*/ 81 h 106"/>
                <a:gd name="T2" fmla="*/ 161 w 298"/>
                <a:gd name="T3" fmla="*/ 56 h 106"/>
                <a:gd name="T4" fmla="*/ 298 w 298"/>
                <a:gd name="T5" fmla="*/ 56 h 106"/>
                <a:gd name="T6" fmla="*/ 298 w 298"/>
                <a:gd name="T7" fmla="*/ 1 h 106"/>
                <a:gd name="T8" fmla="*/ 150 w 298"/>
                <a:gd name="T9" fmla="*/ 37 h 106"/>
                <a:gd name="T10" fmla="*/ 0 w 298"/>
                <a:gd name="T11" fmla="*/ 0 h 106"/>
                <a:gd name="T12" fmla="*/ 0 w 298"/>
                <a:gd name="T13" fmla="*/ 56 h 106"/>
                <a:gd name="T14" fmla="*/ 137 w 298"/>
                <a:gd name="T15" fmla="*/ 56 h 106"/>
                <a:gd name="T16" fmla="*/ 137 w 298"/>
                <a:gd name="T17" fmla="*/ 81 h 106"/>
                <a:gd name="T18" fmla="*/ 105 w 298"/>
                <a:gd name="T19" fmla="*/ 81 h 106"/>
                <a:gd name="T20" fmla="*/ 105 w 298"/>
                <a:gd name="T21" fmla="*/ 106 h 106"/>
                <a:gd name="T22" fmla="*/ 193 w 298"/>
                <a:gd name="T23" fmla="*/ 106 h 106"/>
                <a:gd name="T24" fmla="*/ 193 w 298"/>
                <a:gd name="T25" fmla="*/ 81 h 106"/>
                <a:gd name="T26" fmla="*/ 161 w 298"/>
                <a:gd name="T27" fmla="*/ 81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8" h="106">
                  <a:moveTo>
                    <a:pt x="161" y="81"/>
                  </a:moveTo>
                  <a:cubicBezTo>
                    <a:pt x="161" y="56"/>
                    <a:pt x="161" y="56"/>
                    <a:pt x="161" y="56"/>
                  </a:cubicBezTo>
                  <a:cubicBezTo>
                    <a:pt x="298" y="56"/>
                    <a:pt x="298" y="56"/>
                    <a:pt x="298" y="56"/>
                  </a:cubicBezTo>
                  <a:cubicBezTo>
                    <a:pt x="298" y="1"/>
                    <a:pt x="298" y="1"/>
                    <a:pt x="298" y="1"/>
                  </a:cubicBezTo>
                  <a:cubicBezTo>
                    <a:pt x="276" y="25"/>
                    <a:pt x="213" y="37"/>
                    <a:pt x="150" y="37"/>
                  </a:cubicBezTo>
                  <a:cubicBezTo>
                    <a:pt x="86" y="37"/>
                    <a:pt x="22" y="25"/>
                    <a:pt x="0" y="0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137" y="56"/>
                    <a:pt x="137" y="56"/>
                    <a:pt x="137" y="56"/>
                  </a:cubicBezTo>
                  <a:cubicBezTo>
                    <a:pt x="137" y="81"/>
                    <a:pt x="137" y="81"/>
                    <a:pt x="137" y="81"/>
                  </a:cubicBezTo>
                  <a:cubicBezTo>
                    <a:pt x="105" y="81"/>
                    <a:pt x="105" y="81"/>
                    <a:pt x="105" y="81"/>
                  </a:cubicBezTo>
                  <a:cubicBezTo>
                    <a:pt x="105" y="106"/>
                    <a:pt x="105" y="106"/>
                    <a:pt x="105" y="106"/>
                  </a:cubicBezTo>
                  <a:cubicBezTo>
                    <a:pt x="193" y="106"/>
                    <a:pt x="193" y="106"/>
                    <a:pt x="193" y="106"/>
                  </a:cubicBezTo>
                  <a:cubicBezTo>
                    <a:pt x="193" y="81"/>
                    <a:pt x="193" y="81"/>
                    <a:pt x="193" y="81"/>
                  </a:cubicBezTo>
                  <a:lnTo>
                    <a:pt x="161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52" name="Freeform 94">
              <a:extLst>
                <a:ext uri="{FF2B5EF4-FFF2-40B4-BE49-F238E27FC236}">
                  <a16:creationId xmlns:a16="http://schemas.microsoft.com/office/drawing/2014/main" id="{EE2A053B-FCAA-4BA1-921F-A8F3A4178B1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31925" y="5441951"/>
              <a:ext cx="141287" cy="260350"/>
            </a:xfrm>
            <a:custGeom>
              <a:avLst/>
              <a:gdLst>
                <a:gd name="T0" fmla="*/ 0 w 46"/>
                <a:gd name="T1" fmla="*/ 0 h 85"/>
                <a:gd name="T2" fmla="*/ 8 w 46"/>
                <a:gd name="T3" fmla="*/ 69 h 85"/>
                <a:gd name="T4" fmla="*/ 37 w 46"/>
                <a:gd name="T5" fmla="*/ 85 h 85"/>
                <a:gd name="T6" fmla="*/ 43 w 46"/>
                <a:gd name="T7" fmla="*/ 63 h 85"/>
                <a:gd name="T8" fmla="*/ 29 w 46"/>
                <a:gd name="T9" fmla="*/ 12 h 85"/>
                <a:gd name="T10" fmla="*/ 17 w 46"/>
                <a:gd name="T11" fmla="*/ 3 h 85"/>
                <a:gd name="T12" fmla="*/ 0 w 46"/>
                <a:gd name="T13" fmla="*/ 0 h 85"/>
                <a:gd name="T14" fmla="*/ 25 w 46"/>
                <a:gd name="T15" fmla="*/ 60 h 85"/>
                <a:gd name="T16" fmla="*/ 22 w 46"/>
                <a:gd name="T17" fmla="*/ 73 h 85"/>
                <a:gd name="T18" fmla="*/ 22 w 46"/>
                <a:gd name="T19" fmla="*/ 73 h 85"/>
                <a:gd name="T20" fmla="*/ 22 w 46"/>
                <a:gd name="T21" fmla="*/ 71 h 85"/>
                <a:gd name="T22" fmla="*/ 20 w 46"/>
                <a:gd name="T23" fmla="*/ 28 h 85"/>
                <a:gd name="T24" fmla="*/ 25 w 46"/>
                <a:gd name="T25" fmla="*/ 6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6" h="85">
                  <a:moveTo>
                    <a:pt x="0" y="0"/>
                  </a:moveTo>
                  <a:cubicBezTo>
                    <a:pt x="8" y="69"/>
                    <a:pt x="8" y="69"/>
                    <a:pt x="8" y="69"/>
                  </a:cubicBezTo>
                  <a:cubicBezTo>
                    <a:pt x="20" y="73"/>
                    <a:pt x="30" y="79"/>
                    <a:pt x="37" y="85"/>
                  </a:cubicBezTo>
                  <a:cubicBezTo>
                    <a:pt x="39" y="78"/>
                    <a:pt x="42" y="71"/>
                    <a:pt x="43" y="63"/>
                  </a:cubicBezTo>
                  <a:cubicBezTo>
                    <a:pt x="46" y="41"/>
                    <a:pt x="41" y="23"/>
                    <a:pt x="29" y="12"/>
                  </a:cubicBezTo>
                  <a:cubicBezTo>
                    <a:pt x="25" y="8"/>
                    <a:pt x="21" y="5"/>
                    <a:pt x="17" y="3"/>
                  </a:cubicBezTo>
                  <a:cubicBezTo>
                    <a:pt x="13" y="1"/>
                    <a:pt x="7" y="0"/>
                    <a:pt x="0" y="0"/>
                  </a:cubicBezTo>
                  <a:close/>
                  <a:moveTo>
                    <a:pt x="25" y="60"/>
                  </a:moveTo>
                  <a:cubicBezTo>
                    <a:pt x="24" y="65"/>
                    <a:pt x="23" y="69"/>
                    <a:pt x="22" y="73"/>
                  </a:cubicBezTo>
                  <a:cubicBezTo>
                    <a:pt x="22" y="73"/>
                    <a:pt x="22" y="73"/>
                    <a:pt x="22" y="73"/>
                  </a:cubicBezTo>
                  <a:cubicBezTo>
                    <a:pt x="22" y="72"/>
                    <a:pt x="22" y="72"/>
                    <a:pt x="22" y="71"/>
                  </a:cubicBezTo>
                  <a:cubicBezTo>
                    <a:pt x="21" y="54"/>
                    <a:pt x="20" y="37"/>
                    <a:pt x="20" y="28"/>
                  </a:cubicBezTo>
                  <a:cubicBezTo>
                    <a:pt x="27" y="38"/>
                    <a:pt x="26" y="52"/>
                    <a:pt x="25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53" name="Freeform 95">
              <a:extLst>
                <a:ext uri="{FF2B5EF4-FFF2-40B4-BE49-F238E27FC236}">
                  <a16:creationId xmlns:a16="http://schemas.microsoft.com/office/drawing/2014/main" id="{BB62299B-1E17-430C-926C-8540670C48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4700" y="5441951"/>
              <a:ext cx="112712" cy="190500"/>
            </a:xfrm>
            <a:custGeom>
              <a:avLst/>
              <a:gdLst>
                <a:gd name="T0" fmla="*/ 12 w 37"/>
                <a:gd name="T1" fmla="*/ 2 h 62"/>
                <a:gd name="T2" fmla="*/ 0 w 37"/>
                <a:gd name="T3" fmla="*/ 0 h 62"/>
                <a:gd name="T4" fmla="*/ 6 w 37"/>
                <a:gd name="T5" fmla="*/ 62 h 62"/>
                <a:gd name="T6" fmla="*/ 21 w 37"/>
                <a:gd name="T7" fmla="*/ 59 h 62"/>
                <a:gd name="T8" fmla="*/ 20 w 37"/>
                <a:gd name="T9" fmla="*/ 37 h 62"/>
                <a:gd name="T10" fmla="*/ 24 w 37"/>
                <a:gd name="T11" fmla="*/ 58 h 62"/>
                <a:gd name="T12" fmla="*/ 32 w 37"/>
                <a:gd name="T13" fmla="*/ 57 h 62"/>
                <a:gd name="T14" fmla="*/ 37 w 37"/>
                <a:gd name="T15" fmla="*/ 33 h 62"/>
                <a:gd name="T16" fmla="*/ 36 w 37"/>
                <a:gd name="T17" fmla="*/ 29 h 62"/>
                <a:gd name="T18" fmla="*/ 21 w 37"/>
                <a:gd name="T19" fmla="*/ 6 h 62"/>
                <a:gd name="T20" fmla="*/ 12 w 37"/>
                <a:gd name="T21" fmla="*/ 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" h="62">
                  <a:moveTo>
                    <a:pt x="12" y="2"/>
                  </a:moveTo>
                  <a:cubicBezTo>
                    <a:pt x="8" y="1"/>
                    <a:pt x="4" y="0"/>
                    <a:pt x="0" y="0"/>
                  </a:cubicBezTo>
                  <a:cubicBezTo>
                    <a:pt x="6" y="62"/>
                    <a:pt x="6" y="62"/>
                    <a:pt x="6" y="62"/>
                  </a:cubicBezTo>
                  <a:cubicBezTo>
                    <a:pt x="11" y="61"/>
                    <a:pt x="16" y="60"/>
                    <a:pt x="21" y="59"/>
                  </a:cubicBezTo>
                  <a:cubicBezTo>
                    <a:pt x="21" y="51"/>
                    <a:pt x="20" y="44"/>
                    <a:pt x="20" y="37"/>
                  </a:cubicBezTo>
                  <a:cubicBezTo>
                    <a:pt x="21" y="43"/>
                    <a:pt x="23" y="51"/>
                    <a:pt x="24" y="58"/>
                  </a:cubicBezTo>
                  <a:cubicBezTo>
                    <a:pt x="27" y="58"/>
                    <a:pt x="29" y="57"/>
                    <a:pt x="32" y="57"/>
                  </a:cubicBezTo>
                  <a:cubicBezTo>
                    <a:pt x="33" y="49"/>
                    <a:pt x="35" y="41"/>
                    <a:pt x="37" y="33"/>
                  </a:cubicBezTo>
                  <a:cubicBezTo>
                    <a:pt x="37" y="31"/>
                    <a:pt x="36" y="30"/>
                    <a:pt x="36" y="29"/>
                  </a:cubicBezTo>
                  <a:cubicBezTo>
                    <a:pt x="33" y="22"/>
                    <a:pt x="29" y="12"/>
                    <a:pt x="21" y="6"/>
                  </a:cubicBezTo>
                  <a:cubicBezTo>
                    <a:pt x="18" y="4"/>
                    <a:pt x="15" y="3"/>
                    <a:pt x="1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54" name="Freeform 96">
              <a:extLst>
                <a:ext uri="{FF2B5EF4-FFF2-40B4-BE49-F238E27FC236}">
                  <a16:creationId xmlns:a16="http://schemas.microsoft.com/office/drawing/2014/main" id="{806C32F8-D73B-4B7A-83D9-98F0B52050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763" y="5622926"/>
              <a:ext cx="911225" cy="288925"/>
            </a:xfrm>
            <a:custGeom>
              <a:avLst/>
              <a:gdLst>
                <a:gd name="T0" fmla="*/ 149 w 297"/>
                <a:gd name="T1" fmla="*/ 94 h 94"/>
                <a:gd name="T2" fmla="*/ 297 w 297"/>
                <a:gd name="T3" fmla="*/ 47 h 94"/>
                <a:gd name="T4" fmla="*/ 297 w 297"/>
                <a:gd name="T5" fmla="*/ 47 h 94"/>
                <a:gd name="T6" fmla="*/ 295 w 297"/>
                <a:gd name="T7" fmla="*/ 39 h 94"/>
                <a:gd name="T8" fmla="*/ 149 w 297"/>
                <a:gd name="T9" fmla="*/ 0 h 94"/>
                <a:gd name="T10" fmla="*/ 2 w 297"/>
                <a:gd name="T11" fmla="*/ 39 h 94"/>
                <a:gd name="T12" fmla="*/ 0 w 297"/>
                <a:gd name="T13" fmla="*/ 47 h 94"/>
                <a:gd name="T14" fmla="*/ 149 w 297"/>
                <a:gd name="T15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7" h="94">
                  <a:moveTo>
                    <a:pt x="149" y="94"/>
                  </a:moveTo>
                  <a:cubicBezTo>
                    <a:pt x="231" y="94"/>
                    <a:pt x="297" y="73"/>
                    <a:pt x="297" y="47"/>
                  </a:cubicBezTo>
                  <a:cubicBezTo>
                    <a:pt x="297" y="47"/>
                    <a:pt x="297" y="47"/>
                    <a:pt x="297" y="47"/>
                  </a:cubicBezTo>
                  <a:cubicBezTo>
                    <a:pt x="297" y="44"/>
                    <a:pt x="296" y="42"/>
                    <a:pt x="295" y="39"/>
                  </a:cubicBezTo>
                  <a:cubicBezTo>
                    <a:pt x="282" y="17"/>
                    <a:pt x="221" y="0"/>
                    <a:pt x="149" y="0"/>
                  </a:cubicBezTo>
                  <a:cubicBezTo>
                    <a:pt x="76" y="0"/>
                    <a:pt x="15" y="17"/>
                    <a:pt x="2" y="39"/>
                  </a:cubicBezTo>
                  <a:cubicBezTo>
                    <a:pt x="1" y="42"/>
                    <a:pt x="0" y="44"/>
                    <a:pt x="0" y="47"/>
                  </a:cubicBezTo>
                  <a:cubicBezTo>
                    <a:pt x="0" y="73"/>
                    <a:pt x="66" y="94"/>
                    <a:pt x="149" y="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 dirty="0"/>
            </a:p>
          </p:txBody>
        </p:sp>
        <p:sp>
          <p:nvSpPr>
            <p:cNvPr id="55" name="Oval 97">
              <a:extLst>
                <a:ext uri="{FF2B5EF4-FFF2-40B4-BE49-F238E27FC236}">
                  <a16:creationId xmlns:a16="http://schemas.microsoft.com/office/drawing/2014/main" id="{FCB7FDB9-60D1-4F31-AB4B-B9D35ED88D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800" y="5275263"/>
              <a:ext cx="158750" cy="157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</p:grpSp>
      <p:sp>
        <p:nvSpPr>
          <p:cNvPr id="56" name="Rectangle 9">
            <a:extLst>
              <a:ext uri="{FF2B5EF4-FFF2-40B4-BE49-F238E27FC236}">
                <a16:creationId xmlns:a16="http://schemas.microsoft.com/office/drawing/2014/main" id="{7B221AAB-2ECC-40E8-B1AD-E8B8ED13E5AD}"/>
              </a:ext>
            </a:extLst>
          </p:cNvPr>
          <p:cNvSpPr>
            <a:spLocks noChangeAspect="1"/>
          </p:cNvSpPr>
          <p:nvPr/>
        </p:nvSpPr>
        <p:spPr>
          <a:xfrm>
            <a:off x="4672799" y="3550290"/>
            <a:ext cx="442845" cy="41454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7" name="Chord 14">
            <a:extLst>
              <a:ext uri="{FF2B5EF4-FFF2-40B4-BE49-F238E27FC236}">
                <a16:creationId xmlns:a16="http://schemas.microsoft.com/office/drawing/2014/main" id="{DD163BC5-CF83-49C0-9D56-D8B4D21432FD}"/>
              </a:ext>
            </a:extLst>
          </p:cNvPr>
          <p:cNvSpPr/>
          <p:nvPr/>
        </p:nvSpPr>
        <p:spPr>
          <a:xfrm>
            <a:off x="6828771" y="3522092"/>
            <a:ext cx="355551" cy="448677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/>
          </a:p>
        </p:txBody>
      </p:sp>
      <p:sp>
        <p:nvSpPr>
          <p:cNvPr id="58" name="Rounded Rectangle 7">
            <a:extLst>
              <a:ext uri="{FF2B5EF4-FFF2-40B4-BE49-F238E27FC236}">
                <a16:creationId xmlns:a16="http://schemas.microsoft.com/office/drawing/2014/main" id="{AA5CC0B2-A944-401F-A482-C023C879B415}"/>
              </a:ext>
            </a:extLst>
          </p:cNvPr>
          <p:cNvSpPr/>
          <p:nvPr/>
        </p:nvSpPr>
        <p:spPr>
          <a:xfrm>
            <a:off x="8986835" y="3506734"/>
            <a:ext cx="289876" cy="501653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bg1"/>
              </a:solidFill>
            </a:endParaRPr>
          </a:p>
        </p:txBody>
      </p:sp>
      <p:cxnSp>
        <p:nvCxnSpPr>
          <p:cNvPr id="59" name="Straight Connector 3">
            <a:extLst>
              <a:ext uri="{FF2B5EF4-FFF2-40B4-BE49-F238E27FC236}">
                <a16:creationId xmlns:a16="http://schemas.microsoft.com/office/drawing/2014/main" id="{211933D3-C3C8-44E3-9304-80766001A302}"/>
              </a:ext>
            </a:extLst>
          </p:cNvPr>
          <p:cNvCxnSpPr>
            <a:cxnSpLocks/>
            <a:stCxn id="12" idx="4"/>
            <a:endCxn id="13" idx="0"/>
          </p:cNvCxnSpPr>
          <p:nvPr/>
        </p:nvCxnSpPr>
        <p:spPr>
          <a:xfrm>
            <a:off x="3136665" y="3769864"/>
            <a:ext cx="1403174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3">
            <a:extLst>
              <a:ext uri="{FF2B5EF4-FFF2-40B4-BE49-F238E27FC236}">
                <a16:creationId xmlns:a16="http://schemas.microsoft.com/office/drawing/2014/main" id="{85D8F9B7-FFA7-4C92-90D2-B787847CE473}"/>
              </a:ext>
            </a:extLst>
          </p:cNvPr>
          <p:cNvCxnSpPr>
            <a:cxnSpLocks/>
            <a:stCxn id="13" idx="4"/>
            <a:endCxn id="14" idx="0"/>
          </p:cNvCxnSpPr>
          <p:nvPr/>
        </p:nvCxnSpPr>
        <p:spPr>
          <a:xfrm>
            <a:off x="5249334" y="3769864"/>
            <a:ext cx="1403175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3">
            <a:extLst>
              <a:ext uri="{FF2B5EF4-FFF2-40B4-BE49-F238E27FC236}">
                <a16:creationId xmlns:a16="http://schemas.microsoft.com/office/drawing/2014/main" id="{7EBF4B8D-CC6D-4CE4-9AD6-22E31AAD52A5}"/>
              </a:ext>
            </a:extLst>
          </p:cNvPr>
          <p:cNvCxnSpPr>
            <a:cxnSpLocks/>
            <a:stCxn id="14" idx="4"/>
            <a:endCxn id="15" idx="0"/>
          </p:cNvCxnSpPr>
          <p:nvPr/>
        </p:nvCxnSpPr>
        <p:spPr>
          <a:xfrm>
            <a:off x="7362004" y="3769864"/>
            <a:ext cx="1403173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71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40" grpId="0"/>
      <p:bldP spid="41" grpId="0"/>
      <p:bldP spid="42" grpId="0"/>
      <p:bldP spid="43" grpId="0"/>
      <p:bldP spid="57" grpId="0" animBg="1"/>
      <p:bldP spid="5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5FB081-DAB4-4B45-9AA6-038E03FC0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Unser Team</a:t>
            </a:r>
          </a:p>
        </p:txBody>
      </p:sp>
      <p:grpSp>
        <p:nvGrpSpPr>
          <p:cNvPr id="4" name="Group 1159">
            <a:extLst>
              <a:ext uri="{FF2B5EF4-FFF2-40B4-BE49-F238E27FC236}">
                <a16:creationId xmlns:a16="http://schemas.microsoft.com/office/drawing/2014/main" id="{1EEC74D8-C0EF-4696-92D3-7AC27B50244B}"/>
              </a:ext>
            </a:extLst>
          </p:cNvPr>
          <p:cNvGrpSpPr/>
          <p:nvPr/>
        </p:nvGrpSpPr>
        <p:grpSpPr>
          <a:xfrm>
            <a:off x="2886347" y="1213454"/>
            <a:ext cx="390253" cy="387643"/>
            <a:chOff x="623888" y="5208588"/>
            <a:chExt cx="949324" cy="942976"/>
          </a:xfrm>
          <a:solidFill>
            <a:schemeClr val="bg1"/>
          </a:solidFill>
        </p:grpSpPr>
        <p:sp>
          <p:nvSpPr>
            <p:cNvPr id="5" name="Oval 87">
              <a:extLst>
                <a:ext uri="{FF2B5EF4-FFF2-40B4-BE49-F238E27FC236}">
                  <a16:creationId xmlns:a16="http://schemas.microsoft.com/office/drawing/2014/main" id="{DDCA7921-ADD4-40A7-85C0-A88FA64D9E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6200" y="5275263"/>
              <a:ext cx="155575" cy="157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6" name="Freeform 88">
              <a:extLst>
                <a:ext uri="{FF2B5EF4-FFF2-40B4-BE49-F238E27FC236}">
                  <a16:creationId xmlns:a16="http://schemas.microsoft.com/office/drawing/2014/main" id="{9F34FB25-3F2A-400A-BEA5-2023ABB7EA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3338" y="5441951"/>
              <a:ext cx="112712" cy="190500"/>
            </a:xfrm>
            <a:custGeom>
              <a:avLst/>
              <a:gdLst>
                <a:gd name="T0" fmla="*/ 12 w 37"/>
                <a:gd name="T1" fmla="*/ 58 h 62"/>
                <a:gd name="T2" fmla="*/ 17 w 37"/>
                <a:gd name="T3" fmla="*/ 37 h 62"/>
                <a:gd name="T4" fmla="*/ 16 w 37"/>
                <a:gd name="T5" fmla="*/ 59 h 62"/>
                <a:gd name="T6" fmla="*/ 31 w 37"/>
                <a:gd name="T7" fmla="*/ 62 h 62"/>
                <a:gd name="T8" fmla="*/ 37 w 37"/>
                <a:gd name="T9" fmla="*/ 0 h 62"/>
                <a:gd name="T10" fmla="*/ 25 w 37"/>
                <a:gd name="T11" fmla="*/ 2 h 62"/>
                <a:gd name="T12" fmla="*/ 16 w 37"/>
                <a:gd name="T13" fmla="*/ 6 h 62"/>
                <a:gd name="T14" fmla="*/ 1 w 37"/>
                <a:gd name="T15" fmla="*/ 29 h 62"/>
                <a:gd name="T16" fmla="*/ 0 w 37"/>
                <a:gd name="T17" fmla="*/ 31 h 62"/>
                <a:gd name="T18" fmla="*/ 6 w 37"/>
                <a:gd name="T19" fmla="*/ 57 h 62"/>
                <a:gd name="T20" fmla="*/ 12 w 37"/>
                <a:gd name="T21" fmla="*/ 58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" h="62">
                  <a:moveTo>
                    <a:pt x="12" y="58"/>
                  </a:moveTo>
                  <a:cubicBezTo>
                    <a:pt x="13" y="51"/>
                    <a:pt x="15" y="44"/>
                    <a:pt x="17" y="37"/>
                  </a:cubicBezTo>
                  <a:cubicBezTo>
                    <a:pt x="17" y="44"/>
                    <a:pt x="16" y="51"/>
                    <a:pt x="16" y="59"/>
                  </a:cubicBezTo>
                  <a:cubicBezTo>
                    <a:pt x="21" y="60"/>
                    <a:pt x="26" y="61"/>
                    <a:pt x="31" y="62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3" y="0"/>
                    <a:pt x="29" y="1"/>
                    <a:pt x="25" y="2"/>
                  </a:cubicBezTo>
                  <a:cubicBezTo>
                    <a:pt x="22" y="3"/>
                    <a:pt x="19" y="4"/>
                    <a:pt x="16" y="6"/>
                  </a:cubicBezTo>
                  <a:cubicBezTo>
                    <a:pt x="8" y="12"/>
                    <a:pt x="3" y="22"/>
                    <a:pt x="1" y="29"/>
                  </a:cubicBezTo>
                  <a:cubicBezTo>
                    <a:pt x="1" y="29"/>
                    <a:pt x="1" y="30"/>
                    <a:pt x="0" y="31"/>
                  </a:cubicBezTo>
                  <a:cubicBezTo>
                    <a:pt x="3" y="40"/>
                    <a:pt x="5" y="48"/>
                    <a:pt x="6" y="57"/>
                  </a:cubicBezTo>
                  <a:cubicBezTo>
                    <a:pt x="8" y="57"/>
                    <a:pt x="10" y="58"/>
                    <a:pt x="12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7" name="Freeform 89">
              <a:extLst>
                <a:ext uri="{FF2B5EF4-FFF2-40B4-BE49-F238E27FC236}">
                  <a16:creationId xmlns:a16="http://schemas.microsoft.com/office/drawing/2014/main" id="{17EC2906-939C-4EAF-8137-E08D81DD9C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9663" y="5419726"/>
              <a:ext cx="155575" cy="187325"/>
            </a:xfrm>
            <a:custGeom>
              <a:avLst/>
              <a:gdLst>
                <a:gd name="T0" fmla="*/ 25 w 51"/>
                <a:gd name="T1" fmla="*/ 59 h 61"/>
                <a:gd name="T2" fmla="*/ 24 w 51"/>
                <a:gd name="T3" fmla="*/ 47 h 61"/>
                <a:gd name="T4" fmla="*/ 28 w 51"/>
                <a:gd name="T5" fmla="*/ 59 h 61"/>
                <a:gd name="T6" fmla="*/ 51 w 51"/>
                <a:gd name="T7" fmla="*/ 61 h 61"/>
                <a:gd name="T8" fmla="*/ 45 w 51"/>
                <a:gd name="T9" fmla="*/ 36 h 61"/>
                <a:gd name="T10" fmla="*/ 26 w 51"/>
                <a:gd name="T11" fmla="*/ 8 h 61"/>
                <a:gd name="T12" fmla="*/ 15 w 51"/>
                <a:gd name="T13" fmla="*/ 2 h 61"/>
                <a:gd name="T14" fmla="*/ 0 w 51"/>
                <a:gd name="T15" fmla="*/ 0 h 61"/>
                <a:gd name="T16" fmla="*/ 5 w 51"/>
                <a:gd name="T17" fmla="*/ 58 h 61"/>
                <a:gd name="T18" fmla="*/ 25 w 51"/>
                <a:gd name="T19" fmla="*/ 59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61">
                  <a:moveTo>
                    <a:pt x="25" y="59"/>
                  </a:moveTo>
                  <a:cubicBezTo>
                    <a:pt x="25" y="55"/>
                    <a:pt x="25" y="51"/>
                    <a:pt x="24" y="47"/>
                  </a:cubicBezTo>
                  <a:cubicBezTo>
                    <a:pt x="26" y="51"/>
                    <a:pt x="27" y="55"/>
                    <a:pt x="28" y="59"/>
                  </a:cubicBezTo>
                  <a:cubicBezTo>
                    <a:pt x="36" y="60"/>
                    <a:pt x="44" y="60"/>
                    <a:pt x="51" y="61"/>
                  </a:cubicBezTo>
                  <a:cubicBezTo>
                    <a:pt x="50" y="53"/>
                    <a:pt x="48" y="45"/>
                    <a:pt x="45" y="36"/>
                  </a:cubicBezTo>
                  <a:cubicBezTo>
                    <a:pt x="42" y="28"/>
                    <a:pt x="37" y="15"/>
                    <a:pt x="26" y="8"/>
                  </a:cubicBezTo>
                  <a:cubicBezTo>
                    <a:pt x="22" y="5"/>
                    <a:pt x="18" y="3"/>
                    <a:pt x="15" y="2"/>
                  </a:cubicBezTo>
                  <a:cubicBezTo>
                    <a:pt x="10" y="1"/>
                    <a:pt x="5" y="0"/>
                    <a:pt x="0" y="0"/>
                  </a:cubicBezTo>
                  <a:cubicBezTo>
                    <a:pt x="5" y="58"/>
                    <a:pt x="5" y="58"/>
                    <a:pt x="5" y="58"/>
                  </a:cubicBezTo>
                  <a:cubicBezTo>
                    <a:pt x="12" y="58"/>
                    <a:pt x="19" y="58"/>
                    <a:pt x="25" y="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8" name="Freeform 90">
              <a:extLst>
                <a:ext uri="{FF2B5EF4-FFF2-40B4-BE49-F238E27FC236}">
                  <a16:creationId xmlns:a16="http://schemas.microsoft.com/office/drawing/2014/main" id="{A2158AE4-F178-4901-B655-CFACAB3646B8}"/>
                </a:ext>
              </a:extLst>
            </p:cNvPr>
            <p:cNvSpPr>
              <a:spLocks/>
            </p:cNvSpPr>
            <p:nvPr/>
          </p:nvSpPr>
          <p:spPr bwMode="auto">
            <a:xfrm>
              <a:off x="927100" y="5419726"/>
              <a:ext cx="160337" cy="187325"/>
            </a:xfrm>
            <a:custGeom>
              <a:avLst/>
              <a:gdLst>
                <a:gd name="T0" fmla="*/ 27 w 52"/>
                <a:gd name="T1" fmla="*/ 47 h 61"/>
                <a:gd name="T2" fmla="*/ 26 w 52"/>
                <a:gd name="T3" fmla="*/ 59 h 61"/>
                <a:gd name="T4" fmla="*/ 45 w 52"/>
                <a:gd name="T5" fmla="*/ 58 h 61"/>
                <a:gd name="T6" fmla="*/ 52 w 52"/>
                <a:gd name="T7" fmla="*/ 0 h 61"/>
                <a:gd name="T8" fmla="*/ 21 w 52"/>
                <a:gd name="T9" fmla="*/ 11 h 61"/>
                <a:gd name="T10" fmla="*/ 6 w 52"/>
                <a:gd name="T11" fmla="*/ 36 h 61"/>
                <a:gd name="T12" fmla="*/ 0 w 52"/>
                <a:gd name="T13" fmla="*/ 61 h 61"/>
                <a:gd name="T14" fmla="*/ 24 w 52"/>
                <a:gd name="T15" fmla="*/ 59 h 61"/>
                <a:gd name="T16" fmla="*/ 27 w 52"/>
                <a:gd name="T17" fmla="*/ 47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61">
                  <a:moveTo>
                    <a:pt x="27" y="47"/>
                  </a:moveTo>
                  <a:cubicBezTo>
                    <a:pt x="26" y="50"/>
                    <a:pt x="26" y="54"/>
                    <a:pt x="26" y="59"/>
                  </a:cubicBezTo>
                  <a:cubicBezTo>
                    <a:pt x="32" y="58"/>
                    <a:pt x="39" y="58"/>
                    <a:pt x="45" y="58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37" y="0"/>
                    <a:pt x="26" y="5"/>
                    <a:pt x="21" y="11"/>
                  </a:cubicBezTo>
                  <a:cubicBezTo>
                    <a:pt x="13" y="18"/>
                    <a:pt x="9" y="28"/>
                    <a:pt x="6" y="36"/>
                  </a:cubicBezTo>
                  <a:cubicBezTo>
                    <a:pt x="3" y="44"/>
                    <a:pt x="1" y="53"/>
                    <a:pt x="0" y="61"/>
                  </a:cubicBezTo>
                  <a:cubicBezTo>
                    <a:pt x="7" y="60"/>
                    <a:pt x="15" y="59"/>
                    <a:pt x="24" y="59"/>
                  </a:cubicBezTo>
                  <a:cubicBezTo>
                    <a:pt x="24" y="55"/>
                    <a:pt x="25" y="51"/>
                    <a:pt x="27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9" name="Freeform 91">
              <a:extLst>
                <a:ext uri="{FF2B5EF4-FFF2-40B4-BE49-F238E27FC236}">
                  <a16:creationId xmlns:a16="http://schemas.microsoft.com/office/drawing/2014/main" id="{F8E4E477-72F4-48B7-8904-0A1B49E4743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3888" y="5441951"/>
              <a:ext cx="134937" cy="260350"/>
            </a:xfrm>
            <a:custGeom>
              <a:avLst/>
              <a:gdLst>
                <a:gd name="T0" fmla="*/ 7 w 44"/>
                <a:gd name="T1" fmla="*/ 85 h 85"/>
                <a:gd name="T2" fmla="*/ 35 w 44"/>
                <a:gd name="T3" fmla="*/ 69 h 85"/>
                <a:gd name="T4" fmla="*/ 44 w 44"/>
                <a:gd name="T5" fmla="*/ 0 h 85"/>
                <a:gd name="T6" fmla="*/ 27 w 44"/>
                <a:gd name="T7" fmla="*/ 3 h 85"/>
                <a:gd name="T8" fmla="*/ 14 w 44"/>
                <a:gd name="T9" fmla="*/ 12 h 85"/>
                <a:gd name="T10" fmla="*/ 0 w 44"/>
                <a:gd name="T11" fmla="*/ 47 h 85"/>
                <a:gd name="T12" fmla="*/ 0 w 44"/>
                <a:gd name="T13" fmla="*/ 48 h 85"/>
                <a:gd name="T14" fmla="*/ 1 w 44"/>
                <a:gd name="T15" fmla="*/ 63 h 85"/>
                <a:gd name="T16" fmla="*/ 7 w 44"/>
                <a:gd name="T17" fmla="*/ 85 h 85"/>
                <a:gd name="T18" fmla="*/ 24 w 44"/>
                <a:gd name="T19" fmla="*/ 28 h 85"/>
                <a:gd name="T20" fmla="*/ 22 w 44"/>
                <a:gd name="T21" fmla="*/ 71 h 85"/>
                <a:gd name="T22" fmla="*/ 22 w 44"/>
                <a:gd name="T23" fmla="*/ 73 h 85"/>
                <a:gd name="T24" fmla="*/ 22 w 44"/>
                <a:gd name="T25" fmla="*/ 73 h 85"/>
                <a:gd name="T26" fmla="*/ 19 w 44"/>
                <a:gd name="T27" fmla="*/ 60 h 85"/>
                <a:gd name="T28" fmla="*/ 24 w 44"/>
                <a:gd name="T29" fmla="*/ 28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4" h="85">
                  <a:moveTo>
                    <a:pt x="7" y="85"/>
                  </a:moveTo>
                  <a:cubicBezTo>
                    <a:pt x="14" y="79"/>
                    <a:pt x="23" y="73"/>
                    <a:pt x="35" y="69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37" y="0"/>
                    <a:pt x="31" y="1"/>
                    <a:pt x="27" y="3"/>
                  </a:cubicBezTo>
                  <a:cubicBezTo>
                    <a:pt x="23" y="5"/>
                    <a:pt x="19" y="8"/>
                    <a:pt x="14" y="12"/>
                  </a:cubicBezTo>
                  <a:cubicBezTo>
                    <a:pt x="6" y="20"/>
                    <a:pt x="1" y="33"/>
                    <a:pt x="0" y="47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52"/>
                    <a:pt x="0" y="57"/>
                    <a:pt x="1" y="63"/>
                  </a:cubicBezTo>
                  <a:cubicBezTo>
                    <a:pt x="2" y="71"/>
                    <a:pt x="4" y="78"/>
                    <a:pt x="7" y="85"/>
                  </a:cubicBezTo>
                  <a:close/>
                  <a:moveTo>
                    <a:pt x="24" y="28"/>
                  </a:moveTo>
                  <a:cubicBezTo>
                    <a:pt x="24" y="37"/>
                    <a:pt x="23" y="54"/>
                    <a:pt x="22" y="71"/>
                  </a:cubicBezTo>
                  <a:cubicBezTo>
                    <a:pt x="22" y="72"/>
                    <a:pt x="22" y="72"/>
                    <a:pt x="22" y="73"/>
                  </a:cubicBezTo>
                  <a:cubicBezTo>
                    <a:pt x="22" y="73"/>
                    <a:pt x="22" y="73"/>
                    <a:pt x="22" y="73"/>
                  </a:cubicBezTo>
                  <a:cubicBezTo>
                    <a:pt x="21" y="69"/>
                    <a:pt x="20" y="65"/>
                    <a:pt x="19" y="60"/>
                  </a:cubicBezTo>
                  <a:cubicBezTo>
                    <a:pt x="18" y="52"/>
                    <a:pt x="17" y="38"/>
                    <a:pt x="24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10" name="Oval 92">
              <a:extLst>
                <a:ext uri="{FF2B5EF4-FFF2-40B4-BE49-F238E27FC236}">
                  <a16:creationId xmlns:a16="http://schemas.microsoft.com/office/drawing/2014/main" id="{2995ECAE-788D-4BEE-BB6F-CAE62D0BDD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5363" y="5208588"/>
              <a:ext cx="200025" cy="1984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11" name="Freeform 93">
              <a:extLst>
                <a:ext uri="{FF2B5EF4-FFF2-40B4-BE49-F238E27FC236}">
                  <a16:creationId xmlns:a16="http://schemas.microsoft.com/office/drawing/2014/main" id="{C8F45836-4ED1-4D2D-BB9F-F75AA98A25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588" y="5826126"/>
              <a:ext cx="914400" cy="325438"/>
            </a:xfrm>
            <a:custGeom>
              <a:avLst/>
              <a:gdLst>
                <a:gd name="T0" fmla="*/ 161 w 298"/>
                <a:gd name="T1" fmla="*/ 81 h 106"/>
                <a:gd name="T2" fmla="*/ 161 w 298"/>
                <a:gd name="T3" fmla="*/ 56 h 106"/>
                <a:gd name="T4" fmla="*/ 298 w 298"/>
                <a:gd name="T5" fmla="*/ 56 h 106"/>
                <a:gd name="T6" fmla="*/ 298 w 298"/>
                <a:gd name="T7" fmla="*/ 1 h 106"/>
                <a:gd name="T8" fmla="*/ 150 w 298"/>
                <a:gd name="T9" fmla="*/ 37 h 106"/>
                <a:gd name="T10" fmla="*/ 0 w 298"/>
                <a:gd name="T11" fmla="*/ 0 h 106"/>
                <a:gd name="T12" fmla="*/ 0 w 298"/>
                <a:gd name="T13" fmla="*/ 56 h 106"/>
                <a:gd name="T14" fmla="*/ 137 w 298"/>
                <a:gd name="T15" fmla="*/ 56 h 106"/>
                <a:gd name="T16" fmla="*/ 137 w 298"/>
                <a:gd name="T17" fmla="*/ 81 h 106"/>
                <a:gd name="T18" fmla="*/ 105 w 298"/>
                <a:gd name="T19" fmla="*/ 81 h 106"/>
                <a:gd name="T20" fmla="*/ 105 w 298"/>
                <a:gd name="T21" fmla="*/ 106 h 106"/>
                <a:gd name="T22" fmla="*/ 193 w 298"/>
                <a:gd name="T23" fmla="*/ 106 h 106"/>
                <a:gd name="T24" fmla="*/ 193 w 298"/>
                <a:gd name="T25" fmla="*/ 81 h 106"/>
                <a:gd name="T26" fmla="*/ 161 w 298"/>
                <a:gd name="T27" fmla="*/ 81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8" h="106">
                  <a:moveTo>
                    <a:pt x="161" y="81"/>
                  </a:moveTo>
                  <a:cubicBezTo>
                    <a:pt x="161" y="56"/>
                    <a:pt x="161" y="56"/>
                    <a:pt x="161" y="56"/>
                  </a:cubicBezTo>
                  <a:cubicBezTo>
                    <a:pt x="298" y="56"/>
                    <a:pt x="298" y="56"/>
                    <a:pt x="298" y="56"/>
                  </a:cubicBezTo>
                  <a:cubicBezTo>
                    <a:pt x="298" y="1"/>
                    <a:pt x="298" y="1"/>
                    <a:pt x="298" y="1"/>
                  </a:cubicBezTo>
                  <a:cubicBezTo>
                    <a:pt x="276" y="25"/>
                    <a:pt x="213" y="37"/>
                    <a:pt x="150" y="37"/>
                  </a:cubicBezTo>
                  <a:cubicBezTo>
                    <a:pt x="86" y="37"/>
                    <a:pt x="22" y="25"/>
                    <a:pt x="0" y="0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137" y="56"/>
                    <a:pt x="137" y="56"/>
                    <a:pt x="137" y="56"/>
                  </a:cubicBezTo>
                  <a:cubicBezTo>
                    <a:pt x="137" y="81"/>
                    <a:pt x="137" y="81"/>
                    <a:pt x="137" y="81"/>
                  </a:cubicBezTo>
                  <a:cubicBezTo>
                    <a:pt x="105" y="81"/>
                    <a:pt x="105" y="81"/>
                    <a:pt x="105" y="81"/>
                  </a:cubicBezTo>
                  <a:cubicBezTo>
                    <a:pt x="105" y="106"/>
                    <a:pt x="105" y="106"/>
                    <a:pt x="105" y="106"/>
                  </a:cubicBezTo>
                  <a:cubicBezTo>
                    <a:pt x="193" y="106"/>
                    <a:pt x="193" y="106"/>
                    <a:pt x="193" y="106"/>
                  </a:cubicBezTo>
                  <a:cubicBezTo>
                    <a:pt x="193" y="81"/>
                    <a:pt x="193" y="81"/>
                    <a:pt x="193" y="81"/>
                  </a:cubicBezTo>
                  <a:lnTo>
                    <a:pt x="161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12" name="Freeform 94">
              <a:extLst>
                <a:ext uri="{FF2B5EF4-FFF2-40B4-BE49-F238E27FC236}">
                  <a16:creationId xmlns:a16="http://schemas.microsoft.com/office/drawing/2014/main" id="{67D04C7F-706B-4E15-8521-9D909922660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31925" y="5441951"/>
              <a:ext cx="141287" cy="260350"/>
            </a:xfrm>
            <a:custGeom>
              <a:avLst/>
              <a:gdLst>
                <a:gd name="T0" fmla="*/ 0 w 46"/>
                <a:gd name="T1" fmla="*/ 0 h 85"/>
                <a:gd name="T2" fmla="*/ 8 w 46"/>
                <a:gd name="T3" fmla="*/ 69 h 85"/>
                <a:gd name="T4" fmla="*/ 37 w 46"/>
                <a:gd name="T5" fmla="*/ 85 h 85"/>
                <a:gd name="T6" fmla="*/ 43 w 46"/>
                <a:gd name="T7" fmla="*/ 63 h 85"/>
                <a:gd name="T8" fmla="*/ 29 w 46"/>
                <a:gd name="T9" fmla="*/ 12 h 85"/>
                <a:gd name="T10" fmla="*/ 17 w 46"/>
                <a:gd name="T11" fmla="*/ 3 h 85"/>
                <a:gd name="T12" fmla="*/ 0 w 46"/>
                <a:gd name="T13" fmla="*/ 0 h 85"/>
                <a:gd name="T14" fmla="*/ 25 w 46"/>
                <a:gd name="T15" fmla="*/ 60 h 85"/>
                <a:gd name="T16" fmla="*/ 22 w 46"/>
                <a:gd name="T17" fmla="*/ 73 h 85"/>
                <a:gd name="T18" fmla="*/ 22 w 46"/>
                <a:gd name="T19" fmla="*/ 73 h 85"/>
                <a:gd name="T20" fmla="*/ 22 w 46"/>
                <a:gd name="T21" fmla="*/ 71 h 85"/>
                <a:gd name="T22" fmla="*/ 20 w 46"/>
                <a:gd name="T23" fmla="*/ 28 h 85"/>
                <a:gd name="T24" fmla="*/ 25 w 46"/>
                <a:gd name="T25" fmla="*/ 6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6" h="85">
                  <a:moveTo>
                    <a:pt x="0" y="0"/>
                  </a:moveTo>
                  <a:cubicBezTo>
                    <a:pt x="8" y="69"/>
                    <a:pt x="8" y="69"/>
                    <a:pt x="8" y="69"/>
                  </a:cubicBezTo>
                  <a:cubicBezTo>
                    <a:pt x="20" y="73"/>
                    <a:pt x="30" y="79"/>
                    <a:pt x="37" y="85"/>
                  </a:cubicBezTo>
                  <a:cubicBezTo>
                    <a:pt x="39" y="78"/>
                    <a:pt x="42" y="71"/>
                    <a:pt x="43" y="63"/>
                  </a:cubicBezTo>
                  <a:cubicBezTo>
                    <a:pt x="46" y="41"/>
                    <a:pt x="41" y="23"/>
                    <a:pt x="29" y="12"/>
                  </a:cubicBezTo>
                  <a:cubicBezTo>
                    <a:pt x="25" y="8"/>
                    <a:pt x="21" y="5"/>
                    <a:pt x="17" y="3"/>
                  </a:cubicBezTo>
                  <a:cubicBezTo>
                    <a:pt x="13" y="1"/>
                    <a:pt x="7" y="0"/>
                    <a:pt x="0" y="0"/>
                  </a:cubicBezTo>
                  <a:close/>
                  <a:moveTo>
                    <a:pt x="25" y="60"/>
                  </a:moveTo>
                  <a:cubicBezTo>
                    <a:pt x="24" y="65"/>
                    <a:pt x="23" y="69"/>
                    <a:pt x="22" y="73"/>
                  </a:cubicBezTo>
                  <a:cubicBezTo>
                    <a:pt x="22" y="73"/>
                    <a:pt x="22" y="73"/>
                    <a:pt x="22" y="73"/>
                  </a:cubicBezTo>
                  <a:cubicBezTo>
                    <a:pt x="22" y="72"/>
                    <a:pt x="22" y="72"/>
                    <a:pt x="22" y="71"/>
                  </a:cubicBezTo>
                  <a:cubicBezTo>
                    <a:pt x="21" y="54"/>
                    <a:pt x="20" y="37"/>
                    <a:pt x="20" y="28"/>
                  </a:cubicBezTo>
                  <a:cubicBezTo>
                    <a:pt x="27" y="38"/>
                    <a:pt x="26" y="52"/>
                    <a:pt x="25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13" name="Freeform 95">
              <a:extLst>
                <a:ext uri="{FF2B5EF4-FFF2-40B4-BE49-F238E27FC236}">
                  <a16:creationId xmlns:a16="http://schemas.microsoft.com/office/drawing/2014/main" id="{A8F102F2-CDA9-43DE-9CB5-AAA85DF7E0AA}"/>
                </a:ext>
              </a:extLst>
            </p:cNvPr>
            <p:cNvSpPr>
              <a:spLocks/>
            </p:cNvSpPr>
            <p:nvPr/>
          </p:nvSpPr>
          <p:spPr bwMode="auto">
            <a:xfrm>
              <a:off x="774700" y="5441951"/>
              <a:ext cx="112712" cy="190500"/>
            </a:xfrm>
            <a:custGeom>
              <a:avLst/>
              <a:gdLst>
                <a:gd name="T0" fmla="*/ 12 w 37"/>
                <a:gd name="T1" fmla="*/ 2 h 62"/>
                <a:gd name="T2" fmla="*/ 0 w 37"/>
                <a:gd name="T3" fmla="*/ 0 h 62"/>
                <a:gd name="T4" fmla="*/ 6 w 37"/>
                <a:gd name="T5" fmla="*/ 62 h 62"/>
                <a:gd name="T6" fmla="*/ 21 w 37"/>
                <a:gd name="T7" fmla="*/ 59 h 62"/>
                <a:gd name="T8" fmla="*/ 20 w 37"/>
                <a:gd name="T9" fmla="*/ 37 h 62"/>
                <a:gd name="T10" fmla="*/ 24 w 37"/>
                <a:gd name="T11" fmla="*/ 58 h 62"/>
                <a:gd name="T12" fmla="*/ 32 w 37"/>
                <a:gd name="T13" fmla="*/ 57 h 62"/>
                <a:gd name="T14" fmla="*/ 37 w 37"/>
                <a:gd name="T15" fmla="*/ 33 h 62"/>
                <a:gd name="T16" fmla="*/ 36 w 37"/>
                <a:gd name="T17" fmla="*/ 29 h 62"/>
                <a:gd name="T18" fmla="*/ 21 w 37"/>
                <a:gd name="T19" fmla="*/ 6 h 62"/>
                <a:gd name="T20" fmla="*/ 12 w 37"/>
                <a:gd name="T21" fmla="*/ 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" h="62">
                  <a:moveTo>
                    <a:pt x="12" y="2"/>
                  </a:moveTo>
                  <a:cubicBezTo>
                    <a:pt x="8" y="1"/>
                    <a:pt x="4" y="0"/>
                    <a:pt x="0" y="0"/>
                  </a:cubicBezTo>
                  <a:cubicBezTo>
                    <a:pt x="6" y="62"/>
                    <a:pt x="6" y="62"/>
                    <a:pt x="6" y="62"/>
                  </a:cubicBezTo>
                  <a:cubicBezTo>
                    <a:pt x="11" y="61"/>
                    <a:pt x="16" y="60"/>
                    <a:pt x="21" y="59"/>
                  </a:cubicBezTo>
                  <a:cubicBezTo>
                    <a:pt x="21" y="51"/>
                    <a:pt x="20" y="44"/>
                    <a:pt x="20" y="37"/>
                  </a:cubicBezTo>
                  <a:cubicBezTo>
                    <a:pt x="21" y="43"/>
                    <a:pt x="23" y="51"/>
                    <a:pt x="24" y="58"/>
                  </a:cubicBezTo>
                  <a:cubicBezTo>
                    <a:pt x="27" y="58"/>
                    <a:pt x="29" y="57"/>
                    <a:pt x="32" y="57"/>
                  </a:cubicBezTo>
                  <a:cubicBezTo>
                    <a:pt x="33" y="49"/>
                    <a:pt x="35" y="41"/>
                    <a:pt x="37" y="33"/>
                  </a:cubicBezTo>
                  <a:cubicBezTo>
                    <a:pt x="37" y="31"/>
                    <a:pt x="36" y="30"/>
                    <a:pt x="36" y="29"/>
                  </a:cubicBezTo>
                  <a:cubicBezTo>
                    <a:pt x="33" y="22"/>
                    <a:pt x="29" y="12"/>
                    <a:pt x="21" y="6"/>
                  </a:cubicBezTo>
                  <a:cubicBezTo>
                    <a:pt x="18" y="4"/>
                    <a:pt x="15" y="3"/>
                    <a:pt x="1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14" name="Freeform 96">
              <a:extLst>
                <a:ext uri="{FF2B5EF4-FFF2-40B4-BE49-F238E27FC236}">
                  <a16:creationId xmlns:a16="http://schemas.microsoft.com/office/drawing/2014/main" id="{2FAB7A24-5D58-4291-B3F6-E64CF5BFBF2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763" y="5622926"/>
              <a:ext cx="911225" cy="288925"/>
            </a:xfrm>
            <a:custGeom>
              <a:avLst/>
              <a:gdLst>
                <a:gd name="T0" fmla="*/ 149 w 297"/>
                <a:gd name="T1" fmla="*/ 94 h 94"/>
                <a:gd name="T2" fmla="*/ 297 w 297"/>
                <a:gd name="T3" fmla="*/ 47 h 94"/>
                <a:gd name="T4" fmla="*/ 297 w 297"/>
                <a:gd name="T5" fmla="*/ 47 h 94"/>
                <a:gd name="T6" fmla="*/ 295 w 297"/>
                <a:gd name="T7" fmla="*/ 39 h 94"/>
                <a:gd name="T8" fmla="*/ 149 w 297"/>
                <a:gd name="T9" fmla="*/ 0 h 94"/>
                <a:gd name="T10" fmla="*/ 2 w 297"/>
                <a:gd name="T11" fmla="*/ 39 h 94"/>
                <a:gd name="T12" fmla="*/ 0 w 297"/>
                <a:gd name="T13" fmla="*/ 47 h 94"/>
                <a:gd name="T14" fmla="*/ 149 w 297"/>
                <a:gd name="T15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7" h="94">
                  <a:moveTo>
                    <a:pt x="149" y="94"/>
                  </a:moveTo>
                  <a:cubicBezTo>
                    <a:pt x="231" y="94"/>
                    <a:pt x="297" y="73"/>
                    <a:pt x="297" y="47"/>
                  </a:cubicBezTo>
                  <a:cubicBezTo>
                    <a:pt x="297" y="47"/>
                    <a:pt x="297" y="47"/>
                    <a:pt x="297" y="47"/>
                  </a:cubicBezTo>
                  <a:cubicBezTo>
                    <a:pt x="297" y="44"/>
                    <a:pt x="296" y="42"/>
                    <a:pt x="295" y="39"/>
                  </a:cubicBezTo>
                  <a:cubicBezTo>
                    <a:pt x="282" y="17"/>
                    <a:pt x="221" y="0"/>
                    <a:pt x="149" y="0"/>
                  </a:cubicBezTo>
                  <a:cubicBezTo>
                    <a:pt x="76" y="0"/>
                    <a:pt x="15" y="17"/>
                    <a:pt x="2" y="39"/>
                  </a:cubicBezTo>
                  <a:cubicBezTo>
                    <a:pt x="1" y="42"/>
                    <a:pt x="0" y="44"/>
                    <a:pt x="0" y="47"/>
                  </a:cubicBezTo>
                  <a:cubicBezTo>
                    <a:pt x="0" y="73"/>
                    <a:pt x="66" y="94"/>
                    <a:pt x="149" y="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 dirty="0"/>
            </a:p>
          </p:txBody>
        </p:sp>
        <p:sp>
          <p:nvSpPr>
            <p:cNvPr id="15" name="Oval 97">
              <a:extLst>
                <a:ext uri="{FF2B5EF4-FFF2-40B4-BE49-F238E27FC236}">
                  <a16:creationId xmlns:a16="http://schemas.microsoft.com/office/drawing/2014/main" id="{363593AD-04E3-4AC6-A26C-7C537FE80A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800" y="5275263"/>
              <a:ext cx="158750" cy="157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</p:grpSp>
      <p:pic>
        <p:nvPicPr>
          <p:cNvPr id="16" name="Grafik 15" descr="Ein Bild, das Objekt enthält.&#10;&#10;Mit hoher Zuverlässigkeit generierte Beschreibung">
            <a:extLst>
              <a:ext uri="{FF2B5EF4-FFF2-40B4-BE49-F238E27FC236}">
                <a16:creationId xmlns:a16="http://schemas.microsoft.com/office/drawing/2014/main" id="{FA26E6FF-FE32-4EA8-8283-EC2B88D67C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0538" y="75500"/>
            <a:ext cx="1230924" cy="361635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DB68C834-1C74-4226-969E-032C47AE04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9572" y="75500"/>
            <a:ext cx="1031611" cy="361635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AFE9C2B5-FB4A-42BF-974A-6B24044595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17" y="75500"/>
            <a:ext cx="1463528" cy="357582"/>
          </a:xfrm>
          <a:prstGeom prst="rect">
            <a:avLst/>
          </a:prstGeom>
        </p:spPr>
      </p:pic>
      <p:grpSp>
        <p:nvGrpSpPr>
          <p:cNvPr id="19" name="Group 25">
            <a:extLst>
              <a:ext uri="{FF2B5EF4-FFF2-40B4-BE49-F238E27FC236}">
                <a16:creationId xmlns:a16="http://schemas.microsoft.com/office/drawing/2014/main" id="{563379E1-B009-4CA6-BCA9-EF87241346CB}"/>
              </a:ext>
            </a:extLst>
          </p:cNvPr>
          <p:cNvGrpSpPr/>
          <p:nvPr/>
        </p:nvGrpSpPr>
        <p:grpSpPr>
          <a:xfrm>
            <a:off x="831472" y="5242327"/>
            <a:ext cx="2445128" cy="1048965"/>
            <a:chOff x="3779911" y="3327771"/>
            <a:chExt cx="1584177" cy="786724"/>
          </a:xfrm>
        </p:grpSpPr>
        <p:sp>
          <p:nvSpPr>
            <p:cNvPr id="20" name="Text Placeholder 17">
              <a:extLst>
                <a:ext uri="{FF2B5EF4-FFF2-40B4-BE49-F238E27FC236}">
                  <a16:creationId xmlns:a16="http://schemas.microsoft.com/office/drawing/2014/main" id="{05C8EEBF-73D8-4C7D-A855-C4AB42FD2571}"/>
                </a:ext>
              </a:extLst>
            </p:cNvPr>
            <p:cNvSpPr txBox="1">
              <a:spLocks/>
            </p:cNvSpPr>
            <p:nvPr/>
          </p:nvSpPr>
          <p:spPr>
            <a:xfrm>
              <a:off x="3779911" y="3327771"/>
              <a:ext cx="1584177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67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Marius Schuppert</a:t>
              </a:r>
            </a:p>
          </p:txBody>
        </p:sp>
        <p:sp>
          <p:nvSpPr>
            <p:cNvPr id="21" name="Text Placeholder 18">
              <a:extLst>
                <a:ext uri="{FF2B5EF4-FFF2-40B4-BE49-F238E27FC236}">
                  <a16:creationId xmlns:a16="http://schemas.microsoft.com/office/drawing/2014/main" id="{3DF83A28-8553-4FB1-A4DE-F6EB03869625}"/>
                </a:ext>
              </a:extLst>
            </p:cNvPr>
            <p:cNvSpPr txBox="1">
              <a:spLocks/>
            </p:cNvSpPr>
            <p:nvPr/>
          </p:nvSpPr>
          <p:spPr>
            <a:xfrm>
              <a:off x="3779911" y="3595241"/>
              <a:ext cx="1584177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600" b="1" dirty="0">
                  <a:solidFill>
                    <a:schemeClr val="accent2"/>
                  </a:solidFill>
                  <a:cs typeface="Arial" pitchFamily="34" charset="0"/>
                </a:rPr>
                <a:t>3 Semester</a:t>
              </a:r>
            </a:p>
          </p:txBody>
        </p:sp>
        <p:sp>
          <p:nvSpPr>
            <p:cNvPr id="22" name="TextBox 28">
              <a:extLst>
                <a:ext uri="{FF2B5EF4-FFF2-40B4-BE49-F238E27FC236}">
                  <a16:creationId xmlns:a16="http://schemas.microsoft.com/office/drawing/2014/main" id="{4798B716-BD9B-438C-8BAC-C1FA01D75A28}"/>
                </a:ext>
              </a:extLst>
            </p:cNvPr>
            <p:cNvSpPr txBox="1"/>
            <p:nvPr/>
          </p:nvSpPr>
          <p:spPr>
            <a:xfrm>
              <a:off x="3779911" y="3860579"/>
              <a:ext cx="158417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st155092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5">
            <a:extLst>
              <a:ext uri="{FF2B5EF4-FFF2-40B4-BE49-F238E27FC236}">
                <a16:creationId xmlns:a16="http://schemas.microsoft.com/office/drawing/2014/main" id="{294E537A-57D0-4832-8192-192C22BA0AFB}"/>
              </a:ext>
            </a:extLst>
          </p:cNvPr>
          <p:cNvGrpSpPr/>
          <p:nvPr/>
        </p:nvGrpSpPr>
        <p:grpSpPr>
          <a:xfrm>
            <a:off x="4873436" y="5230083"/>
            <a:ext cx="2445128" cy="1295185"/>
            <a:chOff x="3779911" y="3327771"/>
            <a:chExt cx="1584177" cy="971389"/>
          </a:xfrm>
        </p:grpSpPr>
        <p:sp>
          <p:nvSpPr>
            <p:cNvPr id="24" name="Text Placeholder 17">
              <a:extLst>
                <a:ext uri="{FF2B5EF4-FFF2-40B4-BE49-F238E27FC236}">
                  <a16:creationId xmlns:a16="http://schemas.microsoft.com/office/drawing/2014/main" id="{AEC94DAA-A6FD-427E-AE5B-29661EC6325E}"/>
                </a:ext>
              </a:extLst>
            </p:cNvPr>
            <p:cNvSpPr txBox="1">
              <a:spLocks/>
            </p:cNvSpPr>
            <p:nvPr/>
          </p:nvSpPr>
          <p:spPr>
            <a:xfrm>
              <a:off x="3779911" y="3327771"/>
              <a:ext cx="1584177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67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Steven Pham</a:t>
              </a:r>
            </a:p>
          </p:txBody>
        </p:sp>
        <p:sp>
          <p:nvSpPr>
            <p:cNvPr id="25" name="Text Placeholder 18">
              <a:extLst>
                <a:ext uri="{FF2B5EF4-FFF2-40B4-BE49-F238E27FC236}">
                  <a16:creationId xmlns:a16="http://schemas.microsoft.com/office/drawing/2014/main" id="{1EDAB866-6E78-491B-B482-D9B0BB510C34}"/>
                </a:ext>
              </a:extLst>
            </p:cNvPr>
            <p:cNvSpPr txBox="1">
              <a:spLocks/>
            </p:cNvSpPr>
            <p:nvPr/>
          </p:nvSpPr>
          <p:spPr>
            <a:xfrm>
              <a:off x="3779911" y="3595241"/>
              <a:ext cx="1584177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600" b="1" dirty="0">
                  <a:solidFill>
                    <a:schemeClr val="accent2"/>
                  </a:solidFill>
                  <a:cs typeface="Arial" pitchFamily="34" charset="0"/>
                </a:rPr>
                <a:t>3 Semester</a:t>
              </a:r>
            </a:p>
          </p:txBody>
        </p:sp>
        <p:sp>
          <p:nvSpPr>
            <p:cNvPr id="26" name="TextBox 28">
              <a:extLst>
                <a:ext uri="{FF2B5EF4-FFF2-40B4-BE49-F238E27FC236}">
                  <a16:creationId xmlns:a16="http://schemas.microsoft.com/office/drawing/2014/main" id="{07A57C98-CF86-4134-BB0F-C0685C4E1192}"/>
                </a:ext>
              </a:extLst>
            </p:cNvPr>
            <p:cNvSpPr txBox="1"/>
            <p:nvPr/>
          </p:nvSpPr>
          <p:spPr>
            <a:xfrm>
              <a:off x="3779911" y="3860579"/>
              <a:ext cx="1584177" cy="438581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de-DE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st157203@stud.uni-stuttgart.de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5">
            <a:extLst>
              <a:ext uri="{FF2B5EF4-FFF2-40B4-BE49-F238E27FC236}">
                <a16:creationId xmlns:a16="http://schemas.microsoft.com/office/drawing/2014/main" id="{2BCBCB34-7ADA-44E9-86A5-AFC6C3EDD9A0}"/>
              </a:ext>
            </a:extLst>
          </p:cNvPr>
          <p:cNvGrpSpPr/>
          <p:nvPr/>
        </p:nvGrpSpPr>
        <p:grpSpPr>
          <a:xfrm>
            <a:off x="8915400" y="5242327"/>
            <a:ext cx="2445128" cy="1048965"/>
            <a:chOff x="3779911" y="3327771"/>
            <a:chExt cx="1584177" cy="786724"/>
          </a:xfrm>
        </p:grpSpPr>
        <p:sp>
          <p:nvSpPr>
            <p:cNvPr id="28" name="Text Placeholder 17">
              <a:extLst>
                <a:ext uri="{FF2B5EF4-FFF2-40B4-BE49-F238E27FC236}">
                  <a16:creationId xmlns:a16="http://schemas.microsoft.com/office/drawing/2014/main" id="{438CF8A9-170F-43B9-9D62-C5B496DBA4C8}"/>
                </a:ext>
              </a:extLst>
            </p:cNvPr>
            <p:cNvSpPr txBox="1">
              <a:spLocks/>
            </p:cNvSpPr>
            <p:nvPr/>
          </p:nvSpPr>
          <p:spPr>
            <a:xfrm>
              <a:off x="3779911" y="3327771"/>
              <a:ext cx="1584177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67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Ömer</a:t>
              </a:r>
              <a:r>
                <a:rPr lang="en-US" sz="1867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sz="1867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Ergün</a:t>
              </a:r>
              <a:endParaRPr lang="en-US" sz="1867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 Placeholder 18">
              <a:extLst>
                <a:ext uri="{FF2B5EF4-FFF2-40B4-BE49-F238E27FC236}">
                  <a16:creationId xmlns:a16="http://schemas.microsoft.com/office/drawing/2014/main" id="{88A6465E-5EEB-4021-955D-A3062D509D6B}"/>
                </a:ext>
              </a:extLst>
            </p:cNvPr>
            <p:cNvSpPr txBox="1">
              <a:spLocks/>
            </p:cNvSpPr>
            <p:nvPr/>
          </p:nvSpPr>
          <p:spPr>
            <a:xfrm>
              <a:off x="3779911" y="3595241"/>
              <a:ext cx="1584177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600" b="1" dirty="0">
                  <a:solidFill>
                    <a:schemeClr val="accent2"/>
                  </a:solidFill>
                  <a:cs typeface="Arial" pitchFamily="34" charset="0"/>
                </a:rPr>
                <a:t>3 Semester</a:t>
              </a:r>
            </a:p>
          </p:txBody>
        </p:sp>
        <p:sp>
          <p:nvSpPr>
            <p:cNvPr id="30" name="TextBox 28">
              <a:extLst>
                <a:ext uri="{FF2B5EF4-FFF2-40B4-BE49-F238E27FC236}">
                  <a16:creationId xmlns:a16="http://schemas.microsoft.com/office/drawing/2014/main" id="{6F5D156C-BC9B-4E6B-98E2-24339EA51C3F}"/>
                </a:ext>
              </a:extLst>
            </p:cNvPr>
            <p:cNvSpPr txBox="1"/>
            <p:nvPr/>
          </p:nvSpPr>
          <p:spPr>
            <a:xfrm>
              <a:off x="3779911" y="3860579"/>
              <a:ext cx="158417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pic>
        <p:nvPicPr>
          <p:cNvPr id="32" name="Grafik 31">
            <a:extLst>
              <a:ext uri="{FF2B5EF4-FFF2-40B4-BE49-F238E27FC236}">
                <a16:creationId xmlns:a16="http://schemas.microsoft.com/office/drawing/2014/main" id="{F4B87790-69F4-453C-8558-3179CF16BC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322" y="2761849"/>
            <a:ext cx="2559428" cy="2559428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2A06F141-2527-41CE-91E4-8EBF473A7A1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943" y="2832891"/>
            <a:ext cx="2956114" cy="2368681"/>
          </a:xfrm>
          <a:prstGeom prst="rect">
            <a:avLst/>
          </a:prstGeom>
        </p:spPr>
      </p:pic>
      <p:pic>
        <p:nvPicPr>
          <p:cNvPr id="38" name="Grafik 37" descr="Ein Bild, das Objekt, Uhr enthält.&#10;&#10;Mit sehr hoher Zuverlässigkeit generierte Beschreibung">
            <a:extLst>
              <a:ext uri="{FF2B5EF4-FFF2-40B4-BE49-F238E27FC236}">
                <a16:creationId xmlns:a16="http://schemas.microsoft.com/office/drawing/2014/main" id="{D8A7F8A6-6794-4124-B551-1BFD778536B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1994" y="2779165"/>
            <a:ext cx="4208097" cy="2368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231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Diamond 6">
            <a:extLst>
              <a:ext uri="{FF2B5EF4-FFF2-40B4-BE49-F238E27FC236}">
                <a16:creationId xmlns:a16="http://schemas.microsoft.com/office/drawing/2014/main" id="{EF0B4507-80E8-4714-B86E-2E675126CB74}"/>
              </a:ext>
            </a:extLst>
          </p:cNvPr>
          <p:cNvSpPr/>
          <p:nvPr/>
        </p:nvSpPr>
        <p:spPr>
          <a:xfrm>
            <a:off x="8127185" y="2281817"/>
            <a:ext cx="2909430" cy="2909430"/>
          </a:xfrm>
          <a:prstGeom prst="diamond">
            <a:avLst/>
          </a:prstGeom>
          <a:solidFill>
            <a:srgbClr val="969F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/>
          </a:p>
        </p:txBody>
      </p:sp>
      <p:sp>
        <p:nvSpPr>
          <p:cNvPr id="88" name="Diamond 9">
            <a:extLst>
              <a:ext uri="{FF2B5EF4-FFF2-40B4-BE49-F238E27FC236}">
                <a16:creationId xmlns:a16="http://schemas.microsoft.com/office/drawing/2014/main" id="{55F8DEC9-17B7-4E57-9491-587CF98A4CF0}"/>
              </a:ext>
            </a:extLst>
          </p:cNvPr>
          <p:cNvSpPr/>
          <p:nvPr/>
        </p:nvSpPr>
        <p:spPr>
          <a:xfrm>
            <a:off x="5678799" y="2281817"/>
            <a:ext cx="2909430" cy="2909430"/>
          </a:xfrm>
          <a:prstGeom prst="diamond">
            <a:avLst/>
          </a:prstGeom>
          <a:solidFill>
            <a:srgbClr val="AB46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C5FB081-DAB4-4B45-9AA6-038E03FC0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de-DE" dirty="0"/>
              <a:t>Aufgabenstellung </a:t>
            </a:r>
          </a:p>
        </p:txBody>
      </p:sp>
      <p:pic>
        <p:nvPicPr>
          <p:cNvPr id="16" name="Grafik 15" descr="Ein Bild, das Objekt enthält.&#10;&#10;Mit hoher Zuverlässigkeit generierte Beschreibung">
            <a:extLst>
              <a:ext uri="{FF2B5EF4-FFF2-40B4-BE49-F238E27FC236}">
                <a16:creationId xmlns:a16="http://schemas.microsoft.com/office/drawing/2014/main" id="{FA26E6FF-FE32-4EA8-8283-EC2B88D67C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0538" y="75500"/>
            <a:ext cx="1230924" cy="361635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DB68C834-1C74-4226-969E-032C47AE04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9572" y="75500"/>
            <a:ext cx="1031611" cy="361635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AFE9C2B5-FB4A-42BF-974A-6B24044595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17" y="75500"/>
            <a:ext cx="1463528" cy="357582"/>
          </a:xfrm>
          <a:prstGeom prst="rect">
            <a:avLst/>
          </a:prstGeom>
        </p:spPr>
      </p:pic>
      <p:sp>
        <p:nvSpPr>
          <p:cNvPr id="33" name="Rectangle 9">
            <a:extLst>
              <a:ext uri="{FF2B5EF4-FFF2-40B4-BE49-F238E27FC236}">
                <a16:creationId xmlns:a16="http://schemas.microsoft.com/office/drawing/2014/main" id="{03B1A924-88CE-4E54-A727-39DA79DD83D4}"/>
              </a:ext>
            </a:extLst>
          </p:cNvPr>
          <p:cNvSpPr>
            <a:spLocks noChangeAspect="1"/>
          </p:cNvSpPr>
          <p:nvPr/>
        </p:nvSpPr>
        <p:spPr>
          <a:xfrm>
            <a:off x="4268313" y="1209056"/>
            <a:ext cx="432275" cy="404648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6" name="Diamond 6">
            <a:extLst>
              <a:ext uri="{FF2B5EF4-FFF2-40B4-BE49-F238E27FC236}">
                <a16:creationId xmlns:a16="http://schemas.microsoft.com/office/drawing/2014/main" id="{F2F6D03C-DB86-407E-A394-823A3DA3B7A6}"/>
              </a:ext>
            </a:extLst>
          </p:cNvPr>
          <p:cNvSpPr/>
          <p:nvPr/>
        </p:nvSpPr>
        <p:spPr>
          <a:xfrm>
            <a:off x="3241616" y="2277098"/>
            <a:ext cx="2909430" cy="2909430"/>
          </a:xfrm>
          <a:prstGeom prst="diamond">
            <a:avLst/>
          </a:prstGeom>
          <a:solidFill>
            <a:srgbClr val="9031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/>
          </a:p>
        </p:txBody>
      </p:sp>
      <p:sp>
        <p:nvSpPr>
          <p:cNvPr id="59" name="Diamond 9">
            <a:extLst>
              <a:ext uri="{FF2B5EF4-FFF2-40B4-BE49-F238E27FC236}">
                <a16:creationId xmlns:a16="http://schemas.microsoft.com/office/drawing/2014/main" id="{7E57D5DB-5483-42DA-9452-4B594EF6B6F9}"/>
              </a:ext>
            </a:extLst>
          </p:cNvPr>
          <p:cNvSpPr/>
          <p:nvPr/>
        </p:nvSpPr>
        <p:spPr>
          <a:xfrm>
            <a:off x="811506" y="2281817"/>
            <a:ext cx="2909430" cy="2909430"/>
          </a:xfrm>
          <a:prstGeom prst="diamond">
            <a:avLst/>
          </a:prstGeom>
          <a:solidFill>
            <a:srgbClr val="4D1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/>
          </a:p>
        </p:txBody>
      </p:sp>
      <p:sp>
        <p:nvSpPr>
          <p:cNvPr id="62" name="TextBox 12">
            <a:extLst>
              <a:ext uri="{FF2B5EF4-FFF2-40B4-BE49-F238E27FC236}">
                <a16:creationId xmlns:a16="http://schemas.microsoft.com/office/drawing/2014/main" id="{17F0B06A-4079-456A-9564-97125482624B}"/>
              </a:ext>
            </a:extLst>
          </p:cNvPr>
          <p:cNvSpPr txBox="1"/>
          <p:nvPr/>
        </p:nvSpPr>
        <p:spPr>
          <a:xfrm>
            <a:off x="1043405" y="5109833"/>
            <a:ext cx="2445633" cy="13234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Einlesen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von QR-Code</a:t>
            </a:r>
          </a:p>
          <a:p>
            <a:pPr algn="ctr"/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Automatische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Verbindung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mit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dem W-Lan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bzw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 SNMP-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Gerät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ctr"/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5" name="TextBox 12">
            <a:extLst>
              <a:ext uri="{FF2B5EF4-FFF2-40B4-BE49-F238E27FC236}">
                <a16:creationId xmlns:a16="http://schemas.microsoft.com/office/drawing/2014/main" id="{5FF598BE-118E-472B-BAD4-ECF2D29AF863}"/>
              </a:ext>
            </a:extLst>
          </p:cNvPr>
          <p:cNvSpPr txBox="1"/>
          <p:nvPr/>
        </p:nvSpPr>
        <p:spPr>
          <a:xfrm>
            <a:off x="3472138" y="5110335"/>
            <a:ext cx="2448386" cy="10772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Verbindung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überprüfen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ctr">
              <a:defRPr/>
            </a:pPr>
            <a:r>
              <a:rPr lang="de-DE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Warnhinweis bei einer nicht sicheren Umgebung.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ctr"/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6" name="TextBox 12">
            <a:extLst>
              <a:ext uri="{FF2B5EF4-FFF2-40B4-BE49-F238E27FC236}">
                <a16:creationId xmlns:a16="http://schemas.microsoft.com/office/drawing/2014/main" id="{C2F1FFDE-5E20-464E-BDD0-F269A399E30A}"/>
              </a:ext>
            </a:extLst>
          </p:cNvPr>
          <p:cNvSpPr txBox="1"/>
          <p:nvPr/>
        </p:nvSpPr>
        <p:spPr>
          <a:xfrm>
            <a:off x="5910697" y="5109833"/>
            <a:ext cx="2448386" cy="10772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SNMP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ctr">
              <a:defRPr/>
            </a:pP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Verbindung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mit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mehreren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Geräten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gleichzeitig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ctr"/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7" name="TextBox 12">
            <a:extLst>
              <a:ext uri="{FF2B5EF4-FFF2-40B4-BE49-F238E27FC236}">
                <a16:creationId xmlns:a16="http://schemas.microsoft.com/office/drawing/2014/main" id="{6F950095-4F67-4844-92C4-B4477E8B0C01}"/>
              </a:ext>
            </a:extLst>
          </p:cNvPr>
          <p:cNvSpPr txBox="1"/>
          <p:nvPr/>
        </p:nvSpPr>
        <p:spPr>
          <a:xfrm>
            <a:off x="8359083" y="5109832"/>
            <a:ext cx="2445633" cy="13234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Abfragen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ctr">
              <a:defRPr/>
            </a:pPr>
            <a:r>
              <a:rPr lang="de-DE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Standardabfragen oder selbst angelegte Abfragen können abgefragt werden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ctr"/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8" name="Block Arc 25">
            <a:extLst>
              <a:ext uri="{FF2B5EF4-FFF2-40B4-BE49-F238E27FC236}">
                <a16:creationId xmlns:a16="http://schemas.microsoft.com/office/drawing/2014/main" id="{B4AB93C9-0D10-43C1-A7A6-0718B692DA58}"/>
              </a:ext>
            </a:extLst>
          </p:cNvPr>
          <p:cNvSpPr/>
          <p:nvPr/>
        </p:nvSpPr>
        <p:spPr>
          <a:xfrm>
            <a:off x="4305874" y="3124514"/>
            <a:ext cx="787986" cy="1138405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  <p:pic>
        <p:nvPicPr>
          <p:cNvPr id="104" name="Grafik 103">
            <a:extLst>
              <a:ext uri="{FF2B5EF4-FFF2-40B4-BE49-F238E27FC236}">
                <a16:creationId xmlns:a16="http://schemas.microsoft.com/office/drawing/2014/main" id="{790ACCA0-4B5E-46DF-9CC9-F5DC98A7FE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65" y="3162610"/>
            <a:ext cx="1138406" cy="11384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6" name="Grafik 105">
            <a:extLst>
              <a:ext uri="{FF2B5EF4-FFF2-40B4-BE49-F238E27FC236}">
                <a16:creationId xmlns:a16="http://schemas.microsoft.com/office/drawing/2014/main" id="{173EAEB0-F14B-425A-9031-933E95FEEB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311" y="3162610"/>
            <a:ext cx="1138406" cy="11384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8" name="Grafik 107">
            <a:extLst>
              <a:ext uri="{FF2B5EF4-FFF2-40B4-BE49-F238E27FC236}">
                <a16:creationId xmlns:a16="http://schemas.microsoft.com/office/drawing/2014/main" id="{3C164BDC-801C-47A2-A693-440C6A66DFF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0179" y="3034105"/>
            <a:ext cx="1323440" cy="132344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93951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Diamond 9">
            <a:extLst>
              <a:ext uri="{FF2B5EF4-FFF2-40B4-BE49-F238E27FC236}">
                <a16:creationId xmlns:a16="http://schemas.microsoft.com/office/drawing/2014/main" id="{7E57D5DB-5483-42DA-9452-4B594EF6B6F9}"/>
              </a:ext>
            </a:extLst>
          </p:cNvPr>
          <p:cNvSpPr/>
          <p:nvPr/>
        </p:nvSpPr>
        <p:spPr>
          <a:xfrm>
            <a:off x="811506" y="2281817"/>
            <a:ext cx="2909430" cy="2909430"/>
          </a:xfrm>
          <a:prstGeom prst="diamond">
            <a:avLst/>
          </a:prstGeom>
          <a:solidFill>
            <a:srgbClr val="4D1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/>
          </a:p>
        </p:txBody>
      </p:sp>
      <p:sp>
        <p:nvSpPr>
          <p:cNvPr id="87" name="Diamond 6">
            <a:extLst>
              <a:ext uri="{FF2B5EF4-FFF2-40B4-BE49-F238E27FC236}">
                <a16:creationId xmlns:a16="http://schemas.microsoft.com/office/drawing/2014/main" id="{EF0B4507-80E8-4714-B86E-2E675126CB74}"/>
              </a:ext>
            </a:extLst>
          </p:cNvPr>
          <p:cNvSpPr/>
          <p:nvPr/>
        </p:nvSpPr>
        <p:spPr>
          <a:xfrm>
            <a:off x="8127185" y="2281817"/>
            <a:ext cx="2909430" cy="2909430"/>
          </a:xfrm>
          <a:prstGeom prst="diamond">
            <a:avLst/>
          </a:prstGeom>
          <a:solidFill>
            <a:srgbClr val="969F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/>
          </a:p>
        </p:txBody>
      </p:sp>
      <p:sp>
        <p:nvSpPr>
          <p:cNvPr id="88" name="Diamond 9">
            <a:extLst>
              <a:ext uri="{FF2B5EF4-FFF2-40B4-BE49-F238E27FC236}">
                <a16:creationId xmlns:a16="http://schemas.microsoft.com/office/drawing/2014/main" id="{55F8DEC9-17B7-4E57-9491-587CF98A4CF0}"/>
              </a:ext>
            </a:extLst>
          </p:cNvPr>
          <p:cNvSpPr/>
          <p:nvPr/>
        </p:nvSpPr>
        <p:spPr>
          <a:xfrm>
            <a:off x="5678799" y="2281817"/>
            <a:ext cx="2909430" cy="2909430"/>
          </a:xfrm>
          <a:prstGeom prst="diamond">
            <a:avLst/>
          </a:prstGeom>
          <a:solidFill>
            <a:srgbClr val="AB46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C5FB081-DAB4-4B45-9AA6-038E03FC0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de-DE" dirty="0"/>
              <a:t>Aufgabenstellung </a:t>
            </a:r>
          </a:p>
        </p:txBody>
      </p:sp>
      <p:pic>
        <p:nvPicPr>
          <p:cNvPr id="16" name="Grafik 15" descr="Ein Bild, das Objekt enthält.&#10;&#10;Mit hoher Zuverlässigkeit generierte Beschreibung">
            <a:extLst>
              <a:ext uri="{FF2B5EF4-FFF2-40B4-BE49-F238E27FC236}">
                <a16:creationId xmlns:a16="http://schemas.microsoft.com/office/drawing/2014/main" id="{FA26E6FF-FE32-4EA8-8283-EC2B88D67C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0538" y="75500"/>
            <a:ext cx="1230924" cy="361635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DB68C834-1C74-4226-969E-032C47AE04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9572" y="75500"/>
            <a:ext cx="1031611" cy="361635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AFE9C2B5-FB4A-42BF-974A-6B24044595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17" y="75500"/>
            <a:ext cx="1463528" cy="357582"/>
          </a:xfrm>
          <a:prstGeom prst="rect">
            <a:avLst/>
          </a:prstGeom>
        </p:spPr>
      </p:pic>
      <p:sp>
        <p:nvSpPr>
          <p:cNvPr id="33" name="Rectangle 9">
            <a:extLst>
              <a:ext uri="{FF2B5EF4-FFF2-40B4-BE49-F238E27FC236}">
                <a16:creationId xmlns:a16="http://schemas.microsoft.com/office/drawing/2014/main" id="{03B1A924-88CE-4E54-A727-39DA79DD83D4}"/>
              </a:ext>
            </a:extLst>
          </p:cNvPr>
          <p:cNvSpPr>
            <a:spLocks noChangeAspect="1"/>
          </p:cNvSpPr>
          <p:nvPr/>
        </p:nvSpPr>
        <p:spPr>
          <a:xfrm>
            <a:off x="4268313" y="1209056"/>
            <a:ext cx="432275" cy="404648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6" name="Diamond 6">
            <a:extLst>
              <a:ext uri="{FF2B5EF4-FFF2-40B4-BE49-F238E27FC236}">
                <a16:creationId xmlns:a16="http://schemas.microsoft.com/office/drawing/2014/main" id="{F2F6D03C-DB86-407E-A394-823A3DA3B7A6}"/>
              </a:ext>
            </a:extLst>
          </p:cNvPr>
          <p:cNvSpPr/>
          <p:nvPr/>
        </p:nvSpPr>
        <p:spPr>
          <a:xfrm>
            <a:off x="3241616" y="2277098"/>
            <a:ext cx="2909430" cy="2909430"/>
          </a:xfrm>
          <a:prstGeom prst="diamond">
            <a:avLst/>
          </a:prstGeom>
          <a:solidFill>
            <a:srgbClr val="9031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/>
          </a:p>
        </p:txBody>
      </p:sp>
      <p:sp>
        <p:nvSpPr>
          <p:cNvPr id="21" name="Diamond 9">
            <a:extLst>
              <a:ext uri="{FF2B5EF4-FFF2-40B4-BE49-F238E27FC236}">
                <a16:creationId xmlns:a16="http://schemas.microsoft.com/office/drawing/2014/main" id="{91A53FB0-7210-4C8A-BE36-0F89FDB38073}"/>
              </a:ext>
            </a:extLst>
          </p:cNvPr>
          <p:cNvSpPr/>
          <p:nvPr/>
        </p:nvSpPr>
        <p:spPr>
          <a:xfrm>
            <a:off x="811506" y="2287532"/>
            <a:ext cx="2909430" cy="2909430"/>
          </a:xfrm>
          <a:prstGeom prst="diamond">
            <a:avLst/>
          </a:prstGeom>
          <a:solidFill>
            <a:srgbClr val="4D1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/>
          </a:p>
        </p:txBody>
      </p:sp>
      <p:sp>
        <p:nvSpPr>
          <p:cNvPr id="62" name="TextBox 12">
            <a:extLst>
              <a:ext uri="{FF2B5EF4-FFF2-40B4-BE49-F238E27FC236}">
                <a16:creationId xmlns:a16="http://schemas.microsoft.com/office/drawing/2014/main" id="{17F0B06A-4079-456A-9564-97125482624B}"/>
              </a:ext>
            </a:extLst>
          </p:cNvPr>
          <p:cNvSpPr txBox="1"/>
          <p:nvPr/>
        </p:nvSpPr>
        <p:spPr>
          <a:xfrm>
            <a:off x="1043405" y="5109833"/>
            <a:ext cx="2445633" cy="13234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Einlesen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von QR-Code</a:t>
            </a:r>
          </a:p>
          <a:p>
            <a:pPr algn="ctr"/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Automatische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Verbindung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mit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dem W-Lan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bzw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 SNMP-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Gerät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ctr"/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5" name="TextBox 12">
            <a:extLst>
              <a:ext uri="{FF2B5EF4-FFF2-40B4-BE49-F238E27FC236}">
                <a16:creationId xmlns:a16="http://schemas.microsoft.com/office/drawing/2014/main" id="{5FF598BE-118E-472B-BAD4-ECF2D29AF863}"/>
              </a:ext>
            </a:extLst>
          </p:cNvPr>
          <p:cNvSpPr txBox="1"/>
          <p:nvPr/>
        </p:nvSpPr>
        <p:spPr>
          <a:xfrm>
            <a:off x="3472138" y="5110335"/>
            <a:ext cx="2448386" cy="10772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Verbindung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überprüfen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ctr">
              <a:defRPr/>
            </a:pPr>
            <a:r>
              <a:rPr lang="de-DE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Warnhinweis bei einer nicht sicheren Umgebung.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ctr"/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6" name="TextBox 12">
            <a:extLst>
              <a:ext uri="{FF2B5EF4-FFF2-40B4-BE49-F238E27FC236}">
                <a16:creationId xmlns:a16="http://schemas.microsoft.com/office/drawing/2014/main" id="{C2F1FFDE-5E20-464E-BDD0-F269A399E30A}"/>
              </a:ext>
            </a:extLst>
          </p:cNvPr>
          <p:cNvSpPr txBox="1"/>
          <p:nvPr/>
        </p:nvSpPr>
        <p:spPr>
          <a:xfrm>
            <a:off x="5910697" y="5109833"/>
            <a:ext cx="2448386" cy="10772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SNMP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ctr">
              <a:defRPr/>
            </a:pP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Verbindung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mit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mehreren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Geräten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gleichzeitig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ctr"/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7" name="TextBox 12">
            <a:extLst>
              <a:ext uri="{FF2B5EF4-FFF2-40B4-BE49-F238E27FC236}">
                <a16:creationId xmlns:a16="http://schemas.microsoft.com/office/drawing/2014/main" id="{6F950095-4F67-4844-92C4-B4477E8B0C01}"/>
              </a:ext>
            </a:extLst>
          </p:cNvPr>
          <p:cNvSpPr txBox="1"/>
          <p:nvPr/>
        </p:nvSpPr>
        <p:spPr>
          <a:xfrm>
            <a:off x="8359083" y="5109832"/>
            <a:ext cx="2445633" cy="13234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Abfragen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ctr">
              <a:defRPr/>
            </a:pPr>
            <a:r>
              <a:rPr lang="de-DE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Standardabfragen oder selbst angelegte Abfragen können abgefragt werden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ctr"/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8" name="Block Arc 25">
            <a:extLst>
              <a:ext uri="{FF2B5EF4-FFF2-40B4-BE49-F238E27FC236}">
                <a16:creationId xmlns:a16="http://schemas.microsoft.com/office/drawing/2014/main" id="{B4AB93C9-0D10-43C1-A7A6-0718B692DA58}"/>
              </a:ext>
            </a:extLst>
          </p:cNvPr>
          <p:cNvSpPr/>
          <p:nvPr/>
        </p:nvSpPr>
        <p:spPr>
          <a:xfrm>
            <a:off x="4305874" y="3124514"/>
            <a:ext cx="787986" cy="1138405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  <p:pic>
        <p:nvPicPr>
          <p:cNvPr id="106" name="Grafik 105">
            <a:extLst>
              <a:ext uri="{FF2B5EF4-FFF2-40B4-BE49-F238E27FC236}">
                <a16:creationId xmlns:a16="http://schemas.microsoft.com/office/drawing/2014/main" id="{173EAEB0-F14B-425A-9031-933E95FEEB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311" y="3162610"/>
            <a:ext cx="1138406" cy="11384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8" name="Grafik 107">
            <a:extLst>
              <a:ext uri="{FF2B5EF4-FFF2-40B4-BE49-F238E27FC236}">
                <a16:creationId xmlns:a16="http://schemas.microsoft.com/office/drawing/2014/main" id="{3C164BDC-801C-47A2-A693-440C6A66DFF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0179" y="3034105"/>
            <a:ext cx="1323440" cy="132344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2" name="Picture 6">
            <a:extLst>
              <a:ext uri="{FF2B5EF4-FFF2-40B4-BE49-F238E27FC236}">
                <a16:creationId xmlns:a16="http://schemas.microsoft.com/office/drawing/2014/main" id="{FC88BBB8-91EB-4B57-B1C7-FD5371E8BE4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17449" y="1980977"/>
            <a:ext cx="2107596" cy="428396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3" name="Grafik 22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39D0CF15-D72E-42AB-9C27-EFE54A08C78C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41" b="6770"/>
          <a:stretch/>
        </p:blipFill>
        <p:spPr>
          <a:xfrm>
            <a:off x="5068614" y="2393248"/>
            <a:ext cx="1998603" cy="33561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4" name="Grafik 103">
            <a:extLst>
              <a:ext uri="{FF2B5EF4-FFF2-40B4-BE49-F238E27FC236}">
                <a16:creationId xmlns:a16="http://schemas.microsoft.com/office/drawing/2014/main" id="{790ACCA0-4B5E-46DF-9CC9-F5DC98A7FE8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65" y="3162610"/>
            <a:ext cx="1138406" cy="11384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21251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1.48148E-6 L -0.19909 0.0004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961" y="23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4.07407E-6 L -0.39909 -0.00024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961" y="-23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4.07407E-6 L -0.59987 -0.00024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000" y="-23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1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3" presetClass="path" presetSubtype="0" accel="50000" decel="50000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animMotion origin="layout" path="M 2.70833E-6 -1.85185E-6 L 0.3401 0.00232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05" y="116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31" presetClass="exit" presetSubtype="0" fill="hold" grpId="1" nodeType="withEffect">
                                  <p:stCondLst>
                                    <p:cond delay="48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3" dur="11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1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1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6" dur="11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10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4" presetClass="entr" presetSubtype="10" fill="hold" nodeType="withEffect">
                                  <p:stCondLst>
                                    <p:cond delay="59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9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87" grpId="0" animBg="1"/>
      <p:bldP spid="87" grpId="1" animBg="1"/>
      <p:bldP spid="88" grpId="0" animBg="1"/>
      <p:bldP spid="88" grpId="1" animBg="1"/>
      <p:bldP spid="56" grpId="0" animBg="1"/>
      <p:bldP spid="56" grpId="1" animBg="1"/>
      <p:bldP spid="21" grpId="0" animBg="1"/>
      <p:bldP spid="21" grpId="1" animBg="1"/>
      <p:bldP spid="62" grpId="0"/>
      <p:bldP spid="95" grpId="0"/>
      <p:bldP spid="96" grpId="0"/>
      <p:bldP spid="97" grpId="0"/>
      <p:bldP spid="9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5FB081-DAB4-4B45-9AA6-038E03FC0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Lösungsansätze</a:t>
            </a:r>
          </a:p>
        </p:txBody>
      </p:sp>
      <p:pic>
        <p:nvPicPr>
          <p:cNvPr id="16" name="Grafik 15" descr="Ein Bild, das Objekt enthält.&#10;&#10;Mit hoher Zuverlässigkeit generierte Beschreibung">
            <a:extLst>
              <a:ext uri="{FF2B5EF4-FFF2-40B4-BE49-F238E27FC236}">
                <a16:creationId xmlns:a16="http://schemas.microsoft.com/office/drawing/2014/main" id="{FA26E6FF-FE32-4EA8-8283-EC2B88D67C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0538" y="75500"/>
            <a:ext cx="1230924" cy="361635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DB68C834-1C74-4226-969E-032C47AE04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9572" y="75500"/>
            <a:ext cx="1031611" cy="361635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AFE9C2B5-FB4A-42BF-974A-6B24044595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17" y="75500"/>
            <a:ext cx="1463528" cy="357582"/>
          </a:xfrm>
          <a:prstGeom prst="rect">
            <a:avLst/>
          </a:prstGeom>
        </p:spPr>
      </p:pic>
      <p:sp>
        <p:nvSpPr>
          <p:cNvPr id="33" name="Chord 14">
            <a:extLst>
              <a:ext uri="{FF2B5EF4-FFF2-40B4-BE49-F238E27FC236}">
                <a16:creationId xmlns:a16="http://schemas.microsoft.com/office/drawing/2014/main" id="{47CAF8FE-D005-4B40-BEB9-BB8B2332C381}"/>
              </a:ext>
            </a:extLst>
          </p:cNvPr>
          <p:cNvSpPr/>
          <p:nvPr/>
        </p:nvSpPr>
        <p:spPr>
          <a:xfrm>
            <a:off x="3864173" y="1209056"/>
            <a:ext cx="355551" cy="448677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/>
          </a:p>
        </p:txBody>
      </p:sp>
      <p:pic>
        <p:nvPicPr>
          <p:cNvPr id="40" name="Picture 6">
            <a:extLst>
              <a:ext uri="{FF2B5EF4-FFF2-40B4-BE49-F238E27FC236}">
                <a16:creationId xmlns:a16="http://schemas.microsoft.com/office/drawing/2014/main" id="{F23088F0-C48E-477E-9A7A-949F2C7C46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17449" y="1980977"/>
            <a:ext cx="2107596" cy="428396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1" name="Grafik 40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7AC2E815-0616-4D9E-B3A5-FF482E06C78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41" b="6770"/>
          <a:stretch/>
        </p:blipFill>
        <p:spPr>
          <a:xfrm>
            <a:off x="5068614" y="2393248"/>
            <a:ext cx="1998603" cy="33561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7" name="Diamond 9">
            <a:extLst>
              <a:ext uri="{FF2B5EF4-FFF2-40B4-BE49-F238E27FC236}">
                <a16:creationId xmlns:a16="http://schemas.microsoft.com/office/drawing/2014/main" id="{59FD0BDE-80AB-4F55-AEE9-D9651AC0FAC6}"/>
              </a:ext>
            </a:extLst>
          </p:cNvPr>
          <p:cNvSpPr/>
          <p:nvPr/>
        </p:nvSpPr>
        <p:spPr>
          <a:xfrm>
            <a:off x="7975912" y="2045182"/>
            <a:ext cx="723031" cy="723031"/>
          </a:xfrm>
          <a:prstGeom prst="diamond">
            <a:avLst/>
          </a:prstGeom>
          <a:solidFill>
            <a:srgbClr val="AB46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/>
          </a:p>
        </p:txBody>
      </p:sp>
      <p:pic>
        <p:nvPicPr>
          <p:cNvPr id="48" name="Grafik 47">
            <a:extLst>
              <a:ext uri="{FF2B5EF4-FFF2-40B4-BE49-F238E27FC236}">
                <a16:creationId xmlns:a16="http://schemas.microsoft.com/office/drawing/2014/main" id="{1D95FCCF-B1B2-49F4-9678-16CAC19A815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3112" y="2227663"/>
            <a:ext cx="282909" cy="2829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9" name="Textfeld 48">
            <a:extLst>
              <a:ext uri="{FF2B5EF4-FFF2-40B4-BE49-F238E27FC236}">
                <a16:creationId xmlns:a16="http://schemas.microsoft.com/office/drawing/2014/main" id="{409CE2C7-71C0-4285-B02A-6877DF098E11}"/>
              </a:ext>
            </a:extLst>
          </p:cNvPr>
          <p:cNvSpPr txBox="1"/>
          <p:nvPr/>
        </p:nvSpPr>
        <p:spPr>
          <a:xfrm>
            <a:off x="8887522" y="1980977"/>
            <a:ext cx="2853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Generische Herangehensweise</a:t>
            </a:r>
          </a:p>
        </p:txBody>
      </p:sp>
      <p:cxnSp>
        <p:nvCxnSpPr>
          <p:cNvPr id="51" name="Straight Connector 7">
            <a:extLst>
              <a:ext uri="{FF2B5EF4-FFF2-40B4-BE49-F238E27FC236}">
                <a16:creationId xmlns:a16="http://schemas.microsoft.com/office/drawing/2014/main" id="{D333D2BC-A256-4105-A689-159E26CBBEB8}"/>
              </a:ext>
            </a:extLst>
          </p:cNvPr>
          <p:cNvCxnSpPr>
            <a:cxnSpLocks/>
          </p:cNvCxnSpPr>
          <p:nvPr/>
        </p:nvCxnSpPr>
        <p:spPr>
          <a:xfrm flipH="1">
            <a:off x="7097824" y="2507109"/>
            <a:ext cx="1034681" cy="52612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Straight Connector 7">
            <a:extLst>
              <a:ext uri="{FF2B5EF4-FFF2-40B4-BE49-F238E27FC236}">
                <a16:creationId xmlns:a16="http://schemas.microsoft.com/office/drawing/2014/main" id="{38CC5860-429C-4FA9-904F-8B0C3355793A}"/>
              </a:ext>
            </a:extLst>
          </p:cNvPr>
          <p:cNvCxnSpPr>
            <a:cxnSpLocks/>
            <a:stCxn id="55" idx="1"/>
          </p:cNvCxnSpPr>
          <p:nvPr/>
        </p:nvCxnSpPr>
        <p:spPr>
          <a:xfrm flipH="1">
            <a:off x="7097824" y="4122961"/>
            <a:ext cx="871556" cy="3466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5" name="Diamond 9">
            <a:extLst>
              <a:ext uri="{FF2B5EF4-FFF2-40B4-BE49-F238E27FC236}">
                <a16:creationId xmlns:a16="http://schemas.microsoft.com/office/drawing/2014/main" id="{9D9E7817-EF77-45DD-A606-8285EAC90261}"/>
              </a:ext>
            </a:extLst>
          </p:cNvPr>
          <p:cNvSpPr/>
          <p:nvPr/>
        </p:nvSpPr>
        <p:spPr>
          <a:xfrm>
            <a:off x="7969380" y="3761445"/>
            <a:ext cx="723031" cy="723031"/>
          </a:xfrm>
          <a:prstGeom prst="diamond">
            <a:avLst/>
          </a:prstGeom>
          <a:solidFill>
            <a:srgbClr val="AB46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/>
          </a:p>
        </p:txBody>
      </p:sp>
      <p:cxnSp>
        <p:nvCxnSpPr>
          <p:cNvPr id="57" name="Straight Connector 7">
            <a:extLst>
              <a:ext uri="{FF2B5EF4-FFF2-40B4-BE49-F238E27FC236}">
                <a16:creationId xmlns:a16="http://schemas.microsoft.com/office/drawing/2014/main" id="{50E6CE36-E7E5-465B-9975-14BB477153A6}"/>
              </a:ext>
            </a:extLst>
          </p:cNvPr>
          <p:cNvCxnSpPr>
            <a:cxnSpLocks/>
          </p:cNvCxnSpPr>
          <p:nvPr/>
        </p:nvCxnSpPr>
        <p:spPr>
          <a:xfrm flipH="1">
            <a:off x="4145893" y="4169251"/>
            <a:ext cx="871556" cy="3466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8" name="Diamond 9">
            <a:extLst>
              <a:ext uri="{FF2B5EF4-FFF2-40B4-BE49-F238E27FC236}">
                <a16:creationId xmlns:a16="http://schemas.microsoft.com/office/drawing/2014/main" id="{83B6D0A0-725C-4E4C-AF96-375CDAA6DD4C}"/>
              </a:ext>
            </a:extLst>
          </p:cNvPr>
          <p:cNvSpPr/>
          <p:nvPr/>
        </p:nvSpPr>
        <p:spPr>
          <a:xfrm>
            <a:off x="3443551" y="3807735"/>
            <a:ext cx="723031" cy="723031"/>
          </a:xfrm>
          <a:prstGeom prst="diamond">
            <a:avLst/>
          </a:prstGeom>
          <a:solidFill>
            <a:srgbClr val="AB46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/>
          </a:p>
        </p:txBody>
      </p:sp>
      <p:cxnSp>
        <p:nvCxnSpPr>
          <p:cNvPr id="59" name="Straight Connector 7">
            <a:extLst>
              <a:ext uri="{FF2B5EF4-FFF2-40B4-BE49-F238E27FC236}">
                <a16:creationId xmlns:a16="http://schemas.microsoft.com/office/drawing/2014/main" id="{3D8CACFB-8AB3-48B1-B943-A046746EAE78}"/>
              </a:ext>
            </a:extLst>
          </p:cNvPr>
          <p:cNvCxnSpPr>
            <a:cxnSpLocks/>
          </p:cNvCxnSpPr>
          <p:nvPr/>
        </p:nvCxnSpPr>
        <p:spPr>
          <a:xfrm>
            <a:off x="3954228" y="2614717"/>
            <a:ext cx="1056558" cy="418517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1" name="Diamond 9">
            <a:extLst>
              <a:ext uri="{FF2B5EF4-FFF2-40B4-BE49-F238E27FC236}">
                <a16:creationId xmlns:a16="http://schemas.microsoft.com/office/drawing/2014/main" id="{4776B5DE-F474-43DC-AEDD-5288FD937AFE}"/>
              </a:ext>
            </a:extLst>
          </p:cNvPr>
          <p:cNvSpPr/>
          <p:nvPr/>
        </p:nvSpPr>
        <p:spPr>
          <a:xfrm>
            <a:off x="3364917" y="2164633"/>
            <a:ext cx="723031" cy="723031"/>
          </a:xfrm>
          <a:prstGeom prst="diamond">
            <a:avLst/>
          </a:prstGeom>
          <a:solidFill>
            <a:srgbClr val="AB46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/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1D1D75C3-5C6D-43E0-8D0A-99459567690A}"/>
              </a:ext>
            </a:extLst>
          </p:cNvPr>
          <p:cNvSpPr txBox="1"/>
          <p:nvPr/>
        </p:nvSpPr>
        <p:spPr>
          <a:xfrm>
            <a:off x="1025912" y="2227663"/>
            <a:ext cx="20774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Geeignete Datenstrukturen UND Daten</a:t>
            </a:r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8D139D9D-97BF-4898-97D4-EA6B9955B10C}"/>
              </a:ext>
            </a:extLst>
          </p:cNvPr>
          <p:cNvSpPr txBox="1"/>
          <p:nvPr/>
        </p:nvSpPr>
        <p:spPr>
          <a:xfrm>
            <a:off x="1037333" y="3984584"/>
            <a:ext cx="2284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Demokratisches Team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288FADA9-B90D-4404-8212-637DCF315AA2}"/>
              </a:ext>
            </a:extLst>
          </p:cNvPr>
          <p:cNvSpPr/>
          <p:nvPr/>
        </p:nvSpPr>
        <p:spPr>
          <a:xfrm>
            <a:off x="9161035" y="3886652"/>
            <a:ext cx="1630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Planung/</a:t>
            </a:r>
            <a:r>
              <a:rPr lang="de-DE" dirty="0" err="1"/>
              <a:t>Tooling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00004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C323DF-0D96-4067-92D7-67CE81B73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Vorschau der App</a:t>
            </a:r>
          </a:p>
        </p:txBody>
      </p:sp>
      <p:pic>
        <p:nvPicPr>
          <p:cNvPr id="4" name="Grafik 3" descr="Ein Bild, das Objekt enthält.&#10;&#10;Mit hoher Zuverlässigkeit generierte Beschreibung">
            <a:extLst>
              <a:ext uri="{FF2B5EF4-FFF2-40B4-BE49-F238E27FC236}">
                <a16:creationId xmlns:a16="http://schemas.microsoft.com/office/drawing/2014/main" id="{113B971A-2207-4CEF-AC63-F7068938F3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0538" y="75500"/>
            <a:ext cx="1230924" cy="361635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DC356D33-DB5B-4C6D-9A18-8068FCDBF6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9572" y="75500"/>
            <a:ext cx="1031611" cy="361635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F6D4996C-9279-49E4-99F0-74DE309F82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17" y="75500"/>
            <a:ext cx="1463528" cy="357582"/>
          </a:xfrm>
          <a:prstGeom prst="rect">
            <a:avLst/>
          </a:prstGeom>
        </p:spPr>
      </p:pic>
      <p:sp>
        <p:nvSpPr>
          <p:cNvPr id="39" name="Rounded Rectangle 7">
            <a:extLst>
              <a:ext uri="{FF2B5EF4-FFF2-40B4-BE49-F238E27FC236}">
                <a16:creationId xmlns:a16="http://schemas.microsoft.com/office/drawing/2014/main" id="{8C936455-F203-4326-A668-85CD1224F6BD}"/>
              </a:ext>
            </a:extLst>
          </p:cNvPr>
          <p:cNvSpPr/>
          <p:nvPr/>
        </p:nvSpPr>
        <p:spPr>
          <a:xfrm>
            <a:off x="4069147" y="1209056"/>
            <a:ext cx="289876" cy="501653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bg1"/>
              </a:solidFill>
            </a:endParaRPr>
          </a:p>
        </p:txBody>
      </p:sp>
      <p:pic>
        <p:nvPicPr>
          <p:cNvPr id="60" name="Picture 6">
            <a:extLst>
              <a:ext uri="{FF2B5EF4-FFF2-40B4-BE49-F238E27FC236}">
                <a16:creationId xmlns:a16="http://schemas.microsoft.com/office/drawing/2014/main" id="{4503C348-66E4-4B41-B28E-1D6A4534D1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17449" y="1980977"/>
            <a:ext cx="2107596" cy="428396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1" name="Grafik 60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0624067F-584E-402E-9621-E1360FCA4A5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41" b="6770"/>
          <a:stretch/>
        </p:blipFill>
        <p:spPr>
          <a:xfrm>
            <a:off x="5068614" y="2393248"/>
            <a:ext cx="1998603" cy="33561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68354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Objekt enthält.&#10;&#10;Mit hoher Zuverlässigkeit generierte Beschreibung">
            <a:extLst>
              <a:ext uri="{FF2B5EF4-FFF2-40B4-BE49-F238E27FC236}">
                <a16:creationId xmlns:a16="http://schemas.microsoft.com/office/drawing/2014/main" id="{113B971A-2207-4CEF-AC63-F7068938F3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0538" y="75500"/>
            <a:ext cx="1230924" cy="361635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DC356D33-DB5B-4C6D-9A18-8068FCDBF6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9572" y="75500"/>
            <a:ext cx="1031611" cy="361635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F6D4996C-9279-49E4-99F0-74DE309F82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17" y="75500"/>
            <a:ext cx="1463528" cy="357582"/>
          </a:xfrm>
          <a:prstGeom prst="rect">
            <a:avLst/>
          </a:prstGeom>
        </p:spPr>
      </p:pic>
      <p:sp>
        <p:nvSpPr>
          <p:cNvPr id="39" name="Rounded Rectangle 7">
            <a:extLst>
              <a:ext uri="{FF2B5EF4-FFF2-40B4-BE49-F238E27FC236}">
                <a16:creationId xmlns:a16="http://schemas.microsoft.com/office/drawing/2014/main" id="{8C936455-F203-4326-A668-85CD1224F6BD}"/>
              </a:ext>
            </a:extLst>
          </p:cNvPr>
          <p:cNvSpPr/>
          <p:nvPr/>
        </p:nvSpPr>
        <p:spPr>
          <a:xfrm>
            <a:off x="4069147" y="1209056"/>
            <a:ext cx="289876" cy="501653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4" name="Half Frame 7">
            <a:extLst>
              <a:ext uri="{FF2B5EF4-FFF2-40B4-BE49-F238E27FC236}">
                <a16:creationId xmlns:a16="http://schemas.microsoft.com/office/drawing/2014/main" id="{6E8CD1A3-78FD-4EE8-A3FA-62BFC030DBFA}"/>
              </a:ext>
            </a:extLst>
          </p:cNvPr>
          <p:cNvSpPr/>
          <p:nvPr/>
        </p:nvSpPr>
        <p:spPr>
          <a:xfrm rot="10800000">
            <a:off x="5690736" y="3232701"/>
            <a:ext cx="1623087" cy="1623087"/>
          </a:xfrm>
          <a:prstGeom prst="halfFrame">
            <a:avLst>
              <a:gd name="adj1" fmla="val 8333"/>
              <a:gd name="adj2" fmla="val 833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latinLnBrk="1"/>
            <a:endParaRPr lang="ko-KR" altLang="en-US" sz="2400">
              <a:solidFill>
                <a:prstClr val="black"/>
              </a:solidFill>
              <a:latin typeface="Arial"/>
            </a:endParaRP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6F8C9E6E-6719-4A3B-BD81-FC1F3EE4A2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105" y="2136737"/>
            <a:ext cx="2584526" cy="25845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6" name="Half Frame 7">
            <a:extLst>
              <a:ext uri="{FF2B5EF4-FFF2-40B4-BE49-F238E27FC236}">
                <a16:creationId xmlns:a16="http://schemas.microsoft.com/office/drawing/2014/main" id="{5862E2FC-48D7-47DB-B6B2-DD88B5B5A93E}"/>
              </a:ext>
            </a:extLst>
          </p:cNvPr>
          <p:cNvSpPr/>
          <p:nvPr/>
        </p:nvSpPr>
        <p:spPr>
          <a:xfrm>
            <a:off x="4472913" y="2002212"/>
            <a:ext cx="1623087" cy="1623087"/>
          </a:xfrm>
          <a:prstGeom prst="halfFrame">
            <a:avLst>
              <a:gd name="adj1" fmla="val 8333"/>
              <a:gd name="adj2" fmla="val 833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latinLnBrk="1"/>
            <a:endParaRPr lang="ko-KR" altLang="en-US" sz="2400">
              <a:solidFill>
                <a:prstClr val="black"/>
              </a:solidFill>
              <a:latin typeface="Arial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53B5BDBF-CBAF-4C1F-AD16-2EE30C6B133B}"/>
              </a:ext>
            </a:extLst>
          </p:cNvPr>
          <p:cNvSpPr txBox="1"/>
          <p:nvPr/>
        </p:nvSpPr>
        <p:spPr>
          <a:xfrm>
            <a:off x="2263698" y="713678"/>
            <a:ext cx="43601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Danke für eure/Ihre Aufmerksamkeit!</a:t>
            </a:r>
          </a:p>
          <a:p>
            <a:endParaRPr lang="de-DE" dirty="0"/>
          </a:p>
          <a:p>
            <a:r>
              <a:rPr lang="de-DE" dirty="0"/>
              <a:t>Hier kommen Lizenzinfos hin</a:t>
            </a:r>
          </a:p>
        </p:txBody>
      </p:sp>
    </p:spTree>
    <p:extLst>
      <p:ext uri="{BB962C8B-B14F-4D97-AF65-F5344CB8AC3E}">
        <p14:creationId xmlns:p14="http://schemas.microsoft.com/office/powerpoint/2010/main" val="320741132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e">
  <a:themeElements>
    <a:clrScheme name="Dividende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e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204</Words>
  <Application>Microsoft Office PowerPoint</Application>
  <PresentationFormat>Breitbild</PresentationFormat>
  <Paragraphs>61</Paragraphs>
  <Slides>8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4" baseType="lpstr">
      <vt:lpstr>Arial</vt:lpstr>
      <vt:lpstr>Arial Black</vt:lpstr>
      <vt:lpstr>Calibri</vt:lpstr>
      <vt:lpstr>Gill Sans MT</vt:lpstr>
      <vt:lpstr>Wingdings 2</vt:lpstr>
      <vt:lpstr>Dividende</vt:lpstr>
      <vt:lpstr>PowerPoint-Präsentation</vt:lpstr>
      <vt:lpstr>Aufbau der Präsentation</vt:lpstr>
      <vt:lpstr>Unser Team</vt:lpstr>
      <vt:lpstr>Aufgabenstellung </vt:lpstr>
      <vt:lpstr>Aufgabenstellung </vt:lpstr>
      <vt:lpstr>Lösungsansätze</vt:lpstr>
      <vt:lpstr>Vorschau der App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SoftwareProJEKT 2018/2019</dc:title>
  <dc:creator>Omer Ergun</dc:creator>
  <cp:lastModifiedBy>Schuppert, Marius</cp:lastModifiedBy>
  <cp:revision>31</cp:revision>
  <dcterms:created xsi:type="dcterms:W3CDTF">2019-02-05T01:10:09Z</dcterms:created>
  <dcterms:modified xsi:type="dcterms:W3CDTF">2019-02-05T13:05:13Z</dcterms:modified>
</cp:coreProperties>
</file>