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4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9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24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7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793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553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8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267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69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7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5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5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19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8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92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4DEF-76E8-425E-8092-1B20DC527804}" type="datetimeFigureOut">
              <a:rPr lang="en-PH" smtClean="0"/>
              <a:t>07/11/2022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D5066C-E3E6-4D25-B32E-921F43369E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88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nary-tree-traversal-in-data-structure#:~:text=The%20tree%20can%20be%20defined,the%20children%20of%20these%20nodes" TargetMode="External"/><Relationship Id="rId2" Type="http://schemas.openxmlformats.org/officeDocument/2006/relationships/hyperlink" Target="https://www.geeksforgeeks.org/tree-traversals-inorder-preorder-and-postorder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WLvU5EQVZq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Binary Tree Traversal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Juni</a:t>
            </a:r>
            <a:r>
              <a:rPr lang="en-PH" dirty="0" smtClean="0"/>
              <a:t>, John Patrick M.</a:t>
            </a:r>
          </a:p>
          <a:p>
            <a:r>
              <a:rPr lang="en-PH" dirty="0" smtClean="0"/>
              <a:t>CEIT-37-303A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347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Binary Tree Traversal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traversal operation, we walk through the data structure visiting each element of the data structure at least once. 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linear data structures (Array, Linked List, Queues, Stacks, </a:t>
            </a:r>
            <a:r>
              <a:rPr lang="en-US" dirty="0" err="1"/>
              <a:t>etc</a:t>
            </a:r>
            <a:r>
              <a:rPr lang="en-US" dirty="0"/>
              <a:t>) which have only one logical way to traverse them, trees can be traversed in different ways. The following are the generally used methods for traversing trees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In-Order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Post-Order</a:t>
            </a:r>
            <a:endParaRPr lang="en-US" dirty="0"/>
          </a:p>
          <a:p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8762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Post-Order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15" y="446088"/>
            <a:ext cx="5181600" cy="5414963"/>
          </a:xfrm>
        </p:spPr>
        <p:txBody>
          <a:bodyPr/>
          <a:lstStyle/>
          <a:p>
            <a:endParaRPr lang="en-PH" dirty="0" smtClean="0"/>
          </a:p>
          <a:p>
            <a:endParaRPr lang="en-PH" dirty="0"/>
          </a:p>
          <a:p>
            <a:pPr marL="0" indent="0">
              <a:buNone/>
            </a:pPr>
            <a:endParaRPr lang="en-PH" dirty="0" smtClean="0"/>
          </a:p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root node is visited last in this traversal method, hence the name. First, we traverse the left subtree, then the right subtree, and finally the root node</a:t>
            </a:r>
            <a:r>
              <a:rPr lang="en-US" dirty="0" smtClean="0"/>
              <a:t>.</a:t>
            </a:r>
          </a:p>
          <a:p>
            <a:r>
              <a:rPr lang="en-PH" dirty="0" smtClean="0"/>
              <a:t>Every Third or the last time we reach a node.</a:t>
            </a:r>
            <a:endParaRPr lang="en-PH" dirty="0"/>
          </a:p>
        </p:txBody>
      </p:sp>
      <p:sp>
        <p:nvSpPr>
          <p:cNvPr id="5" name="Oval 4"/>
          <p:cNvSpPr/>
          <p:nvPr/>
        </p:nvSpPr>
        <p:spPr>
          <a:xfrm>
            <a:off x="8619067" y="745067"/>
            <a:ext cx="465666" cy="44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</a:t>
            </a:r>
            <a:endParaRPr lang="en-PH" dirty="0"/>
          </a:p>
        </p:txBody>
      </p:sp>
      <p:sp>
        <p:nvSpPr>
          <p:cNvPr id="6" name="Oval 5"/>
          <p:cNvSpPr/>
          <p:nvPr/>
        </p:nvSpPr>
        <p:spPr>
          <a:xfrm>
            <a:off x="8153401" y="1374245"/>
            <a:ext cx="465666" cy="44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084733" y="1374244"/>
            <a:ext cx="465666" cy="44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454903" y="2194974"/>
            <a:ext cx="465666" cy="44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8153401" y="2194974"/>
            <a:ext cx="465666" cy="448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cxnSp>
        <p:nvCxnSpPr>
          <p:cNvPr id="11" name="Straight Connector 10"/>
          <p:cNvCxnSpPr>
            <a:stCxn id="5" idx="3"/>
            <a:endCxn id="5" idx="3"/>
          </p:cNvCxnSpPr>
          <p:nvPr/>
        </p:nvCxnSpPr>
        <p:spPr>
          <a:xfrm>
            <a:off x="8687262" y="11280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 flipH="1">
            <a:off x="8386234" y="1193800"/>
            <a:ext cx="465666" cy="18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7" idx="0"/>
          </p:cNvCxnSpPr>
          <p:nvPr/>
        </p:nvCxnSpPr>
        <p:spPr>
          <a:xfrm>
            <a:off x="8851900" y="1193800"/>
            <a:ext cx="465666" cy="18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9" idx="0"/>
          </p:cNvCxnSpPr>
          <p:nvPr/>
        </p:nvCxnSpPr>
        <p:spPr>
          <a:xfrm>
            <a:off x="8386234" y="1822978"/>
            <a:ext cx="0" cy="37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8" idx="0"/>
          </p:cNvCxnSpPr>
          <p:nvPr/>
        </p:nvCxnSpPr>
        <p:spPr>
          <a:xfrm flipH="1">
            <a:off x="7687736" y="1822978"/>
            <a:ext cx="698498" cy="37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</p:cNvCxnSpPr>
          <p:nvPr/>
        </p:nvCxnSpPr>
        <p:spPr>
          <a:xfrm>
            <a:off x="7687736" y="2643707"/>
            <a:ext cx="0" cy="22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4"/>
          </p:cNvCxnSpPr>
          <p:nvPr/>
        </p:nvCxnSpPr>
        <p:spPr>
          <a:xfrm flipH="1">
            <a:off x="7454903" y="2643707"/>
            <a:ext cx="232833" cy="17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4"/>
          </p:cNvCxnSpPr>
          <p:nvPr/>
        </p:nvCxnSpPr>
        <p:spPr>
          <a:xfrm>
            <a:off x="8386234" y="2643707"/>
            <a:ext cx="0" cy="28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4"/>
          </p:cNvCxnSpPr>
          <p:nvPr/>
        </p:nvCxnSpPr>
        <p:spPr>
          <a:xfrm>
            <a:off x="8386234" y="2643707"/>
            <a:ext cx="232833" cy="17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4"/>
          </p:cNvCxnSpPr>
          <p:nvPr/>
        </p:nvCxnSpPr>
        <p:spPr>
          <a:xfrm flipH="1">
            <a:off x="9317564" y="1822977"/>
            <a:ext cx="2" cy="24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4"/>
          </p:cNvCxnSpPr>
          <p:nvPr/>
        </p:nvCxnSpPr>
        <p:spPr>
          <a:xfrm>
            <a:off x="9317566" y="1822977"/>
            <a:ext cx="232833" cy="18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036985" y="745067"/>
            <a:ext cx="582082" cy="62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374467" y="1422400"/>
            <a:ext cx="662518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89800" y="2311400"/>
            <a:ext cx="84667" cy="67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494850" y="2756953"/>
            <a:ext cx="150553" cy="1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42171" y="2697687"/>
            <a:ext cx="97961" cy="2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645403" y="2870200"/>
            <a:ext cx="0" cy="1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036985" y="1943359"/>
            <a:ext cx="291041" cy="3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246533" y="2063741"/>
            <a:ext cx="81493" cy="66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246533" y="2786318"/>
            <a:ext cx="139701" cy="30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559802" y="2842941"/>
            <a:ext cx="232833" cy="5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559803" y="2643707"/>
            <a:ext cx="199228" cy="19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8502650" y="1909358"/>
            <a:ext cx="162323" cy="67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8595781" y="1284022"/>
            <a:ext cx="232834" cy="58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910108" y="1374244"/>
            <a:ext cx="291038" cy="49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217821" y="1941512"/>
            <a:ext cx="123028" cy="25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395290" y="1967170"/>
            <a:ext cx="0" cy="15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550399" y="2063741"/>
            <a:ext cx="118534" cy="6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546167" y="1813120"/>
            <a:ext cx="141420" cy="19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9153922" y="1059655"/>
            <a:ext cx="455744" cy="68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386234" y="2786318"/>
            <a:ext cx="116416" cy="25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519333" y="3589867"/>
            <a:ext cx="575734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4</a:t>
            </a:r>
            <a:endParaRPr lang="en-PH" dirty="0"/>
          </a:p>
        </p:txBody>
      </p:sp>
      <p:sp>
        <p:nvSpPr>
          <p:cNvPr id="96" name="Rectangle 95"/>
          <p:cNvSpPr/>
          <p:nvPr/>
        </p:nvSpPr>
        <p:spPr>
          <a:xfrm>
            <a:off x="7103536" y="3589867"/>
            <a:ext cx="575734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5</a:t>
            </a:r>
            <a:endParaRPr lang="en-PH" dirty="0"/>
          </a:p>
        </p:txBody>
      </p:sp>
      <p:sp>
        <p:nvSpPr>
          <p:cNvPr id="97" name="Rectangle 96"/>
          <p:cNvSpPr/>
          <p:nvPr/>
        </p:nvSpPr>
        <p:spPr>
          <a:xfrm>
            <a:off x="8246536" y="3588256"/>
            <a:ext cx="575734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3</a:t>
            </a:r>
            <a:endParaRPr lang="en-PH" dirty="0"/>
          </a:p>
        </p:txBody>
      </p:sp>
      <p:sp>
        <p:nvSpPr>
          <p:cNvPr id="98" name="Rectangle 97"/>
          <p:cNvSpPr/>
          <p:nvPr/>
        </p:nvSpPr>
        <p:spPr>
          <a:xfrm>
            <a:off x="7686940" y="3589867"/>
            <a:ext cx="575734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819884" y="3590925"/>
            <a:ext cx="575734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69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5133" y="3589867"/>
            <a:ext cx="9379480" cy="2321355"/>
          </a:xfrm>
        </p:spPr>
        <p:txBody>
          <a:bodyPr/>
          <a:lstStyle/>
          <a:p>
            <a:r>
              <a:rPr lang="en-PH" dirty="0">
                <a:hlinkClick r:id="rId2"/>
              </a:rPr>
              <a:t>https://www.geeksforgeeks.org/tree-traversals-inorder-preorder-and-postorder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>
                <a:hlinkClick r:id="rId3"/>
              </a:rPr>
              <a:t>https://www.javatpoint.com/binary-tree-traversal-in-data-structure#:~:</a:t>
            </a:r>
            <a:r>
              <a:rPr lang="en-PH" dirty="0" smtClean="0">
                <a:hlinkClick r:id="rId3"/>
              </a:rPr>
              <a:t>text=The%20tree%20can%20be%20defined,the%20children%20of%20these%20nodes</a:t>
            </a:r>
            <a:r>
              <a:rPr lang="en-PH" dirty="0" smtClean="0"/>
              <a:t> </a:t>
            </a:r>
          </a:p>
          <a:p>
            <a:r>
              <a:rPr lang="en-PH" dirty="0" smtClean="0">
                <a:hlinkClick r:id="rId4"/>
              </a:rPr>
              <a:t>https</a:t>
            </a:r>
            <a:r>
              <a:rPr lang="en-PH" dirty="0">
                <a:hlinkClick r:id="rId4"/>
              </a:rPr>
              <a:t>://</a:t>
            </a:r>
            <a:r>
              <a:rPr lang="en-PH" dirty="0" smtClean="0">
                <a:hlinkClick r:id="rId4"/>
              </a:rPr>
              <a:t>www.youtube.com/watch?v=WLvU5EQVZqY</a:t>
            </a:r>
            <a:r>
              <a:rPr lang="en-PH" dirty="0" smtClean="0"/>
              <a:t>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0383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104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Binary Tree Traversal</vt:lpstr>
      <vt:lpstr>Binary Tree Traversal</vt:lpstr>
      <vt:lpstr>Post-Order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Traversal</dc:title>
  <dc:creator>Emmanuel Cerezo</dc:creator>
  <cp:lastModifiedBy>Emmanuel Cerezo</cp:lastModifiedBy>
  <cp:revision>6</cp:revision>
  <dcterms:created xsi:type="dcterms:W3CDTF">2022-11-07T06:09:02Z</dcterms:created>
  <dcterms:modified xsi:type="dcterms:W3CDTF">2022-11-07T06:54:49Z</dcterms:modified>
</cp:coreProperties>
</file>