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7339-5A3D-4267-BACA-F46472B10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2404534"/>
            <a:ext cx="8295595" cy="1646302"/>
          </a:xfrm>
        </p:spPr>
        <p:txBody>
          <a:bodyPr/>
          <a:lstStyle/>
          <a:p>
            <a:r>
              <a:rPr lang="cs-CZ" dirty="0"/>
              <a:t>Semestrální práce – ALG2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869B-5718-43D0-A82F-C4300A764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Jan Österreicher</a:t>
            </a:r>
          </a:p>
        </p:txBody>
      </p:sp>
    </p:spTree>
    <p:extLst>
      <p:ext uri="{BB962C8B-B14F-4D97-AF65-F5344CB8AC3E}">
        <p14:creationId xmlns:p14="http://schemas.microsoft.com/office/powerpoint/2010/main" val="11840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6059-2F5E-468B-A6E9-D904A249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co se jedná?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57BC-CE5F-4C09-84DB-DAEC36895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pro zpracovávání sady událostí</a:t>
            </a:r>
          </a:p>
          <a:p>
            <a:r>
              <a:rPr lang="cs-CZ" dirty="0"/>
              <a:t>Možnost vytvořit a odstranit událost (jméno, popis, datumy)</a:t>
            </a:r>
          </a:p>
          <a:p>
            <a:r>
              <a:rPr lang="cs-CZ" dirty="0"/>
              <a:t>Výpis událostí</a:t>
            </a:r>
          </a:p>
          <a:p>
            <a:pPr lvl="1"/>
            <a:r>
              <a:rPr lang="cs-CZ" dirty="0"/>
              <a:t>Všechno</a:t>
            </a:r>
          </a:p>
          <a:p>
            <a:pPr lvl="1"/>
            <a:r>
              <a:rPr lang="cs-CZ" dirty="0"/>
              <a:t>Setříděné podle prvního datumu</a:t>
            </a:r>
          </a:p>
          <a:p>
            <a:r>
              <a:rPr lang="cs-CZ" dirty="0"/>
              <a:t>Načítání a ukládání do souboru .txt a .bin</a:t>
            </a:r>
          </a:p>
          <a:p>
            <a:r>
              <a:rPr lang="cs-CZ" dirty="0"/>
              <a:t>Možnost vytvoření .pdf souboru</a:t>
            </a:r>
          </a:p>
        </p:txBody>
      </p:sp>
    </p:spTree>
    <p:extLst>
      <p:ext uri="{BB962C8B-B14F-4D97-AF65-F5344CB8AC3E}">
        <p14:creationId xmlns:p14="http://schemas.microsoft.com/office/powerpoint/2010/main" val="83689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6059-2F5E-468B-A6E9-D904A249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Třídní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E4DC43-8BD6-43B4-B033-D8B62EA64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87797"/>
            <a:ext cx="8596312" cy="3427018"/>
          </a:xfrm>
        </p:spPr>
      </p:pic>
    </p:spTree>
    <p:extLst>
      <p:ext uri="{BB962C8B-B14F-4D97-AF65-F5344CB8AC3E}">
        <p14:creationId xmlns:p14="http://schemas.microsoft.com/office/powerpoint/2010/main" val="13708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6059-2F5E-468B-A6E9-D904A249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Vysvětlení tříd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57BC-CE5F-4C09-84DB-DAEC36895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Main – hlavní třída pro spuštění programu</a:t>
            </a:r>
          </a:p>
          <a:p>
            <a:r>
              <a:rPr lang="cs-CZ" dirty="0"/>
              <a:t>ReminderInterface – interface, propojuje main se zbytkem programu</a:t>
            </a:r>
          </a:p>
          <a:p>
            <a:r>
              <a:rPr lang="cs-CZ" dirty="0"/>
              <a:t>Reminder – implementuje všechny funkce nabízené v menu programu, obsahuje ArrayList eventů</a:t>
            </a:r>
          </a:p>
          <a:p>
            <a:r>
              <a:rPr lang="cs-CZ" dirty="0"/>
              <a:t>Event – jedna událost, třída obsahující potřebná data, umožňuje třídit sama sebe i pole TimeData</a:t>
            </a:r>
          </a:p>
          <a:p>
            <a:r>
              <a:rPr lang="cs-CZ" dirty="0"/>
              <a:t>TimeData – třída umožňující lepší práci s časem, umožňuje formátování datumů a jejich porovnávání, nese vždy jedno datum</a:t>
            </a:r>
          </a:p>
        </p:txBody>
      </p:sp>
    </p:spTree>
    <p:extLst>
      <p:ext uri="{BB962C8B-B14F-4D97-AF65-F5344CB8AC3E}">
        <p14:creationId xmlns:p14="http://schemas.microsoft.com/office/powerpoint/2010/main" val="221329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6059-2F5E-468B-A6E9-D904A249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Použití externí knihovny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57BC-CE5F-4C09-84DB-DAEC36895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iText PDF</a:t>
            </a:r>
          </a:p>
          <a:p>
            <a:r>
              <a:rPr lang="cs-CZ" dirty="0"/>
              <a:t>Umožňuje ukládání dat do .pdf souborů a jejich vytvoření</a:t>
            </a:r>
          </a:p>
          <a:p>
            <a:r>
              <a:rPr lang="cs-CZ" dirty="0"/>
              <a:t>Používá vlastní třídu Document</a:t>
            </a:r>
          </a:p>
          <a:p>
            <a:r>
              <a:rPr lang="cs-CZ" dirty="0"/>
              <a:t>Část z toho je open source</a:t>
            </a:r>
          </a:p>
        </p:txBody>
      </p:sp>
    </p:spTree>
    <p:extLst>
      <p:ext uri="{BB962C8B-B14F-4D97-AF65-F5344CB8AC3E}">
        <p14:creationId xmlns:p14="http://schemas.microsoft.com/office/powerpoint/2010/main" val="397940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6059-2F5E-468B-A6E9-D904A249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1760"/>
            <a:ext cx="8596668" cy="1362456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Děkuji za pozornost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57BC-CE5F-4C09-84DB-DAEC36895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124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148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Semestrální práce – ALG2</vt:lpstr>
      <vt:lpstr>O co se jedná?</vt:lpstr>
      <vt:lpstr>Třídní diagram</vt:lpstr>
      <vt:lpstr>Vysvětlení tříd</vt:lpstr>
      <vt:lpstr>Použití externí knihovny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– ALG2</dc:title>
  <dc:creator>Jan Österreicher</dc:creator>
  <cp:lastModifiedBy>Jan Österreicher</cp:lastModifiedBy>
  <cp:revision>3</cp:revision>
  <dcterms:created xsi:type="dcterms:W3CDTF">2020-05-27T17:20:54Z</dcterms:created>
  <dcterms:modified xsi:type="dcterms:W3CDTF">2020-05-27T17:48:06Z</dcterms:modified>
</cp:coreProperties>
</file>