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FA0318-691E-4DE3-8752-493821A98772}">
          <p14:sldIdLst>
            <p14:sldId id="256"/>
          </p14:sldIdLst>
        </p14:section>
        <p14:section name="PacketAnalysis" id="{5189F836-8D31-4CC0-A95E-37C2928C4300}">
          <p14:sldIdLst>
            <p14:sldId id="259"/>
            <p14:sldId id="263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78448" autoAdjust="0"/>
  </p:normalViewPr>
  <p:slideViewPr>
    <p:cSldViewPr snapToGrid="0" showGuides="1">
      <p:cViewPr>
        <p:scale>
          <a:sx n="70" d="100"/>
          <a:sy n="70" d="100"/>
        </p:scale>
        <p:origin x="18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598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  <a:tailEnd type="stealth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85264"/>
        <c:axId val="131234784"/>
      </c:lineChart>
      <c:catAx>
        <c:axId val="13328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</a:rPr>
                  <a:t>Кількість даних</a:t>
                </a:r>
                <a:endParaRPr lang="uk-UA" sz="2400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1234784"/>
        <c:crosses val="autoZero"/>
        <c:auto val="1"/>
        <c:lblAlgn val="ctr"/>
        <c:lblOffset val="100"/>
        <c:noMultiLvlLbl val="0"/>
      </c:catAx>
      <c:valAx>
        <c:axId val="1312347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uk-UA" sz="2000" b="0" i="0" u="none" strike="noStrike" baseline="0" dirty="0" smtClean="0">
                    <a:effectLst/>
                  </a:rPr>
                  <a:t>Час розрахунку</a:t>
                </a: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3285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08.04.2015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я?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каждое из значений?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468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каждое из значений?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949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451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08.04.2015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4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5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6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Один из основных слайдов будет со структурой модулей программы. Из него буду рассматривать каждый модуль и его проблематику.</a:t>
            </a:r>
            <a:endParaRPr lang="uk-U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21280"/>
              </p:ext>
            </p:extLst>
          </p:nvPr>
        </p:nvGraphicFramePr>
        <p:xfrm>
          <a:off x="278834" y="1212340"/>
          <a:ext cx="11634343" cy="443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4" imgW="13496857" imgH="5143500" progId="Visio.Drawing.15">
                  <p:embed/>
                </p:oleObj>
              </mc:Choice>
              <mc:Fallback>
                <p:oleObj name="Visio" r:id="rId4" imgW="13496857" imgH="5143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834" y="1212340"/>
                        <a:ext cx="11634343" cy="443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26"/>
            <a:ext cx="12192000" cy="432486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8031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21280"/>
              </p:ext>
            </p:extLst>
          </p:nvPr>
        </p:nvGraphicFramePr>
        <p:xfrm>
          <a:off x="278834" y="1212340"/>
          <a:ext cx="11634343" cy="443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4" imgW="13496857" imgH="5143500" progId="Visio.Drawing.15">
                  <p:embed/>
                </p:oleObj>
              </mc:Choice>
              <mc:Fallback>
                <p:oleObj name="Visio" r:id="rId4" imgW="13496857" imgH="5143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834" y="1212340"/>
                        <a:ext cx="11634343" cy="443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9395" y="-1248580"/>
            <a:ext cx="25450800" cy="90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Занадто 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732143"/>
              </p:ext>
            </p:extLst>
          </p:nvPr>
        </p:nvGraphicFramePr>
        <p:xfrm>
          <a:off x="838200" y="1825629"/>
          <a:ext cx="10515600" cy="4351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264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accel="40000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11" dur="2000" fill="hold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 uiExpand="1">
        <p:bldSub>
          <a:bldChart bld="series"/>
        </p:bldSub>
      </p:bldGraphic>
      <p:bldGraphic spid="30" grpId="1" uiExpand="1">
        <p:bldSub>
          <a:bldChart bld="series"/>
        </p:bldSub>
      </p:bldGraphic>
      <p:bldGraphic spid="30" grpId="2" uiExpand="1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09491"/>
              </p:ext>
            </p:extLst>
          </p:nvPr>
        </p:nvGraphicFramePr>
        <p:xfrm>
          <a:off x="2055843" y="150447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3" y="150447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21503" y="4181239"/>
                <a:ext cx="14289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03" y="4181239"/>
                <a:ext cx="142891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4053" y="4612125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00786" y="2378035"/>
                <a:ext cx="476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86" y="2378035"/>
                <a:ext cx="47654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55339" y="3725892"/>
            <a:ext cx="1395080" cy="455347"/>
            <a:chOff x="755339" y="3725891"/>
            <a:chExt cx="1395080" cy="455347"/>
          </a:xfrm>
        </p:grpSpPr>
        <p:sp>
          <p:nvSpPr>
            <p:cNvPr id="32" name="Up Arrow 31"/>
            <p:cNvSpPr/>
            <p:nvPr/>
          </p:nvSpPr>
          <p:spPr>
            <a:xfrm>
              <a:off x="1293180" y="3725891"/>
              <a:ext cx="285557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0391 -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0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Мода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55845" y="137083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5" y="137083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38202" y="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Медіана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055845" y="1370837"/>
          <a:ext cx="8080315" cy="53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2055845" y="1370837"/>
                        <a:ext cx="8080315" cy="535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62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64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Microsoft Visio Drawing</vt:lpstr>
      <vt:lpstr>Один из основных слайдов будет со структурой модулей программы. Из него буду рассматривать каждый модуль и его проблематику.</vt:lpstr>
      <vt:lpstr>PowerPoint Presentation</vt:lpstr>
      <vt:lpstr>PowerPoint Presentation</vt:lpstr>
      <vt:lpstr>Занадто багато даних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71</cp:revision>
  <dcterms:created xsi:type="dcterms:W3CDTF">2015-04-08T11:54:49Z</dcterms:created>
  <dcterms:modified xsi:type="dcterms:W3CDTF">2015-04-09T07:47:34Z</dcterms:modified>
</cp:coreProperties>
</file>