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3" r:id="rId5"/>
    <p:sldId id="264" r:id="rId6"/>
    <p:sldId id="272" r:id="rId7"/>
    <p:sldId id="260" r:id="rId8"/>
    <p:sldId id="261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</p14:sldIdLst>
        </p14:section>
        <p14:section name="Customer" id="{9C7CD03C-3DF0-4F8F-A320-2BD38E055EC2}">
          <p14:sldIdLst>
            <p14:sldId id="265"/>
          </p14:sldIdLst>
        </p14:section>
        <p14:section name="DevConnListr" id="{99C6B153-6052-4C7B-9895-7249EED57C16}">
          <p14:sldIdLst>
            <p14:sldId id="266"/>
          </p14:sldIdLst>
        </p14:section>
        <p14:section name="PacketAnalysis" id="{5189F836-8D31-4CC0-A95E-37C2928C4300}">
          <p14:sldIdLst>
            <p14:sldId id="263"/>
            <p14:sldId id="264"/>
            <p14:sldId id="272"/>
            <p14:sldId id="260"/>
            <p14:sldId id="261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67714" autoAdjust="0"/>
  </p:normalViewPr>
  <p:slideViewPr>
    <p:cSldViewPr snapToGrid="0" showGuides="1">
      <p:cViewPr varScale="1">
        <p:scale>
          <a:sx n="61" d="100"/>
          <a:sy n="61" d="100"/>
        </p:scale>
        <p:origin x="116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39776"/>
        <c:axId val="168640168"/>
      </c:scatterChart>
      <c:valAx>
        <c:axId val="168639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8640168"/>
        <c:crosses val="autoZero"/>
        <c:crossBetween val="midCat"/>
      </c:valAx>
      <c:valAx>
        <c:axId val="168640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8639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40952"/>
        <c:axId val="168641344"/>
      </c:scatterChart>
      <c:valAx>
        <c:axId val="168640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8641344"/>
        <c:crosses val="autoZero"/>
        <c:crossBetween val="midCat"/>
      </c:valAx>
      <c:valAx>
        <c:axId val="16864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8640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13.04.2015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я?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Выбрана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Из диаграммы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видно, что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рограмма реализована модульной. Это сделано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17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</a:t>
            </a:r>
            <a:r>
              <a:rPr lang="ru-RU" dirty="0" smtClean="0"/>
              <a:t>систему на предмет подключений </a:t>
            </a:r>
            <a:r>
              <a:rPr lang="ru-RU" dirty="0" smtClean="0"/>
              <a:t>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</a:t>
            </a:r>
            <a:r>
              <a:rPr lang="ru-RU" dirty="0" smtClean="0"/>
              <a:t>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но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– инициализирует</a:t>
            </a:r>
            <a:r>
              <a:rPr lang="ru-RU" baseline="0" dirty="0" smtClean="0"/>
              <a:t> класс конкретного устройства, и запускает его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 С помощью паттерна проектирования</a:t>
            </a:r>
            <a:r>
              <a:rPr lang="en-US" baseline="0" dirty="0" smtClean="0"/>
              <a:t> Observer</a:t>
            </a:r>
            <a:r>
              <a:rPr lang="ru-RU" baseline="0" dirty="0" smtClean="0"/>
              <a:t> данные рассылаются всем подписчикам.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037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dirty="0" smtClean="0"/>
              <a:t>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</a:t>
            </a:r>
            <a:r>
              <a:rPr lang="ru-RU" baseline="0" dirty="0" smtClean="0"/>
              <a:t>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dirty="0" smtClean="0"/>
              <a:t>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с RSSI в качестве ключа и количеством значений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дискрет.</a:t>
            </a:r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слежебка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</a:t>
            </a:r>
            <a:r>
              <a:rPr lang="ru-RU" baseline="0" dirty="0" err="1" smtClean="0"/>
              <a:t>данних</a:t>
            </a:r>
            <a:r>
              <a:rPr lang="ru-RU" baseline="0" dirty="0" smtClean="0"/>
              <a:t> сложность расчета становится константной.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13.04.2015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4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3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12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11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10" Type="http://schemas.openxmlformats.org/officeDocument/2006/relationships/package" Target="../embeddings/Microsoft_Visio_Drawing7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9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10" Type="http://schemas.openxmlformats.org/officeDocument/2006/relationships/image" Target="../media/image17.png"/><Relationship Id="rId4" Type="http://schemas.openxmlformats.org/officeDocument/2006/relationships/package" Target="../embeddings/Microsoft_Visio_Drawing10.vsdx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комплекс для </a:t>
            </a:r>
            <a:r>
              <a:rPr lang="ru-RU" dirty="0" err="1" smtClean="0"/>
              <a:t>порівняльного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передавання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безпроводових каналах </a:t>
            </a:r>
            <a:r>
              <a:rPr lang="ru-RU" dirty="0" err="1" smtClean="0"/>
              <a:t>зв'язку</a:t>
            </a:r>
            <a:r>
              <a:rPr lang="ru-RU" dirty="0" smtClean="0"/>
              <a:t> 2,4-2,5 </a:t>
            </a:r>
            <a:r>
              <a:rPr lang="ru-RU" dirty="0" smtClean="0"/>
              <a:t>ГГц</a:t>
            </a:r>
            <a:r>
              <a:rPr lang="en-US" dirty="0" smtClean="0"/>
              <a:t>d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0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84098"/>
              </p:ext>
            </p:extLst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77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Занадто багато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uk-UA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uk-U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5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7" grpId="1" uiExpand="1">
        <p:bldSub>
          <a:bldChart bld="series"/>
        </p:bldSub>
      </p:bldGraphic>
      <p:bldP spid="3" grpId="0"/>
      <p:bldP spid="3" grpId="1"/>
      <p:bldP spid="6" grpId="2"/>
      <p:bldP spid="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</a:t>
            </a:r>
            <a:r>
              <a:rPr lang="uk-UA" dirty="0" smtClean="0"/>
              <a:t>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657" y="1922920"/>
          <a:ext cx="11872686" cy="46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57" y="1922920"/>
                        <a:ext cx="11872686" cy="46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</TotalTime>
  <Words>110</Words>
  <Application>Microsoft Office PowerPoint</Application>
  <PresentationFormat>Widescreen</PresentationFormat>
  <Paragraphs>105</Paragraphs>
  <Slides>13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ГГцd</vt:lpstr>
      <vt:lpstr>Схема роботи програми</vt:lpstr>
      <vt:lpstr>Схема роботи програми</vt:lpstr>
      <vt:lpstr>Схема роботи програми</vt:lpstr>
      <vt:lpstr>Занадто багато даних</vt:lpstr>
      <vt:lpstr>Забагато даних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235</cp:revision>
  <dcterms:created xsi:type="dcterms:W3CDTF">2015-04-08T11:54:49Z</dcterms:created>
  <dcterms:modified xsi:type="dcterms:W3CDTF">2015-04-13T20:09:23Z</dcterms:modified>
</cp:coreProperties>
</file>