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4" r:id="rId4"/>
    <p:sldId id="272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FA0318-691E-4DE3-8752-493821A98772}">
          <p14:sldIdLst>
            <p14:sldId id="256"/>
          </p14:sldIdLst>
        </p14:section>
        <p14:section name="PacketAnalysis" id="{5189F836-8D31-4CC0-A95E-37C2928C4300}">
          <p14:sldIdLst>
            <p14:sldId id="263"/>
            <p14:sldId id="264"/>
            <p14:sldId id="272"/>
            <p14:sldId id="260"/>
            <p14:sldId id="261"/>
            <p14:sldId id="262"/>
          </p14:sldIdLst>
        </p14:section>
        <p14:section name="Customer" id="{697F119F-D884-47F0-B167-F4986B0ED2D7}">
          <p14:sldIdLst>
            <p14:sldId id="265"/>
          </p14:sldIdLst>
        </p14:section>
        <p14:section name="DevConnListr" id="{D71CEDA0-42A9-4AB5-B8BE-BF908BCB44AB}">
          <p14:sldIdLst>
            <p14:sldId id="266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9" autoAdjust="0"/>
    <p:restoredTop sz="79286" autoAdjust="0"/>
  </p:normalViewPr>
  <p:slideViewPr>
    <p:cSldViewPr snapToGrid="0" showGuides="1">
      <p:cViewPr>
        <p:scale>
          <a:sx n="100" d="100"/>
          <a:sy n="100" d="100"/>
        </p:scale>
        <p:origin x="-378" y="-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59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46552"/>
        <c:axId val="161446944"/>
      </c:scatterChart>
      <c:valAx>
        <c:axId val="161446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446944"/>
        <c:crosses val="autoZero"/>
        <c:crossBetween val="midCat"/>
      </c:valAx>
      <c:valAx>
        <c:axId val="161446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446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204768"/>
        <c:axId val="274206728"/>
      </c:scatterChart>
      <c:valAx>
        <c:axId val="27420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4206728"/>
        <c:crosses val="autoZero"/>
        <c:crossBetween val="midCat"/>
      </c:valAx>
      <c:valAx>
        <c:axId val="274206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4204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11.04.2015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я?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037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451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17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DeviceConnectionListener</a:t>
            </a:r>
            <a:r>
              <a:rPr lang="ru-RU" dirty="0" smtClean="0"/>
              <a:t> - класс, задача которого сканировать систему на предмет подключений устройств через заданные промежутки времени.</a:t>
            </a:r>
            <a:endParaRPr lang="en-US" dirty="0" smtClean="0"/>
          </a:p>
          <a:p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 Класс </a:t>
            </a:r>
            <a:r>
              <a:rPr lang="ru-RU" dirty="0" err="1" smtClean="0"/>
              <a:t>DeviceConnectionHandler</a:t>
            </a:r>
            <a:r>
              <a:rPr lang="ru-RU" dirty="0" smtClean="0"/>
              <a:t> (см. Приложение 2) подписывается на событие подключения устройства, вызывает стать-</a:t>
            </a:r>
            <a:r>
              <a:rPr lang="ru-RU" dirty="0" err="1" smtClean="0"/>
              <a:t>ческий</a:t>
            </a:r>
            <a:r>
              <a:rPr lang="ru-RU" dirty="0" smtClean="0"/>
              <a:t> метод для поиска конкретного устройства, которое поддерживает программа и, в случае успеха, запускает поток для работы с устройством.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11.04.2015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4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5.vsd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10" Type="http://schemas.openxmlformats.org/officeDocument/2006/relationships/package" Target="../embeddings/Microsoft_Visio_Drawing5.vsdx"/><Relationship Id="rId4" Type="http://schemas.openxmlformats.org/officeDocument/2006/relationships/package" Target="../embeddings/Microsoft_Visio_Drawing4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7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8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9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0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комплекс для </a:t>
            </a:r>
            <a:r>
              <a:rPr lang="ru-RU" dirty="0" err="1" smtClean="0"/>
              <a:t>порівняльного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передавання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безпроводових каналах </a:t>
            </a:r>
            <a:r>
              <a:rPr lang="ru-RU" dirty="0" err="1" smtClean="0"/>
              <a:t>зв'язку</a:t>
            </a:r>
            <a:r>
              <a:rPr lang="ru-RU" dirty="0" smtClean="0"/>
              <a:t> 2,4-2,5 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84098"/>
              </p:ext>
            </p:extLst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77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Занадто багато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uk-UA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uk-U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5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7" grpId="1" uiExpand="1">
        <p:bldSub>
          <a:bldChart bld="series"/>
        </p:bldSub>
      </p:bldGraphic>
      <p:bldP spid="3" grpId="0"/>
      <p:bldP spid="3" grpId="1"/>
      <p:bldP spid="6" grpId="2"/>
      <p:bldP spid="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71525"/>
              </p:ext>
            </p:extLst>
          </p:nvPr>
        </p:nvGraphicFramePr>
        <p:xfrm>
          <a:off x="365760" y="1208928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65760" y="1208928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057835"/>
              </p:ext>
            </p:extLst>
          </p:nvPr>
        </p:nvGraphicFramePr>
        <p:xfrm>
          <a:off x="365760" y="1212525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65760" y="1212525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813681"/>
              </p:ext>
            </p:extLst>
          </p:nvPr>
        </p:nvGraphicFramePr>
        <p:xfrm>
          <a:off x="365760" y="1208926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65760" y="1208926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996536"/>
              </p:ext>
            </p:extLst>
          </p:nvPr>
        </p:nvGraphicFramePr>
        <p:xfrm>
          <a:off x="365760" y="1208926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65760" y="1208926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0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Мода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999234"/>
              </p:ext>
            </p:extLst>
          </p:nvPr>
        </p:nvGraphicFramePr>
        <p:xfrm>
          <a:off x="365760" y="120700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65760" y="120700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75218" y="181955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05700" y="328789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34945" y="389859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585475" y="415363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41917" y="447867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43288" y="416104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099721" y="448608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34945" y="450652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2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Медіана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94571"/>
              </p:ext>
            </p:extLst>
          </p:nvPr>
        </p:nvGraphicFramePr>
        <p:xfrm>
          <a:off x="2055842" y="150447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2" y="150447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0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198</Words>
  <Application>Microsoft Office PowerPoint</Application>
  <PresentationFormat>Widescreen</PresentationFormat>
  <Paragraphs>92</Paragraphs>
  <Slides>14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Visio</vt:lpstr>
      <vt:lpstr>Microsoft Visio Drawing</vt:lpstr>
      <vt:lpstr>Програмний комплекс для порівняльного аналізу цілісності передавання даних у безпроводових каналах зв'язку 2,4-2,5 ГГц</vt:lpstr>
      <vt:lpstr>Схема роботи програми</vt:lpstr>
      <vt:lpstr>Занадто багато даних</vt:lpstr>
      <vt:lpstr>Забагато даних</vt:lpstr>
      <vt:lpstr>PowerPoint Presentation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179</cp:revision>
  <dcterms:created xsi:type="dcterms:W3CDTF">2015-04-08T11:54:49Z</dcterms:created>
  <dcterms:modified xsi:type="dcterms:W3CDTF">2015-04-12T18:57:05Z</dcterms:modified>
</cp:coreProperties>
</file>