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4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FA0318-691E-4DE3-8752-493821A98772}">
          <p14:sldIdLst>
            <p14:sldId id="256"/>
          </p14:sldIdLst>
        </p14:section>
        <p14:section name="PacketAnalysis" id="{5189F836-8D31-4CC0-A95E-37C2928C4300}">
          <p14:sldIdLst>
            <p14:sldId id="263"/>
            <p14:sldId id="264"/>
            <p14:sldId id="260"/>
            <p14:sldId id="261"/>
            <p14:sldId id="262"/>
          </p14:sldIdLst>
        </p14:section>
        <p14:section name="Customer" id="{697F119F-D884-47F0-B167-F4986B0ED2D7}">
          <p14:sldIdLst>
            <p14:sldId id="265"/>
          </p14:sldIdLst>
        </p14:section>
        <p14:section name="DevConnListr" id="{D71CEDA0-42A9-4AB5-B8BE-BF908BCB44AB}">
          <p14:sldIdLst>
            <p14:sldId id="266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83333" autoAdjust="0"/>
  </p:normalViewPr>
  <p:slideViewPr>
    <p:cSldViewPr snapToGrid="0" showGuides="1">
      <p:cViewPr>
        <p:scale>
          <a:sx n="66" d="100"/>
          <a:sy n="66" d="100"/>
        </p:scale>
        <p:origin x="34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6"/>
    </p:cViewPr>
  </p:sorterViewPr>
  <p:notesViewPr>
    <p:cSldViewPr snapToGrid="0" showGuides="1">
      <p:cViewPr varScale="1">
        <p:scale>
          <a:sx n="71" d="100"/>
          <a:sy n="71" d="100"/>
        </p:scale>
        <p:origin x="2598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46552"/>
        <c:axId val="161446944"/>
      </c:scatterChart>
      <c:valAx>
        <c:axId val="161446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1446944"/>
        <c:crosses val="autoZero"/>
        <c:crossBetween val="midCat"/>
      </c:valAx>
      <c:valAx>
        <c:axId val="161446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1446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11.04.2015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</a:p>
          <a:p>
            <a:endParaRPr lang="ru-RU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будем делать?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важно?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я?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DeviceConnectionListener</a:t>
            </a:r>
            <a:r>
              <a:rPr lang="ru-RU" dirty="0" smtClean="0"/>
              <a:t> - класс, задача которого сканировать систему на предмет подключений устройств через заданные промежутки времени.</a:t>
            </a:r>
            <a:endParaRPr lang="en-US" dirty="0" smtClean="0"/>
          </a:p>
          <a:p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 Класс </a:t>
            </a:r>
            <a:r>
              <a:rPr lang="ru-RU" dirty="0" err="1" smtClean="0"/>
              <a:t>DeviceConnectionHandler</a:t>
            </a:r>
            <a:r>
              <a:rPr lang="ru-RU" dirty="0" smtClean="0"/>
              <a:t> (см. Приложение 2) подписывается на событие подключения устройства, вызывает стать-</a:t>
            </a:r>
            <a:r>
              <a:rPr lang="ru-RU" dirty="0" err="1" smtClean="0"/>
              <a:t>ческий</a:t>
            </a:r>
            <a:r>
              <a:rPr lang="ru-RU" dirty="0" smtClean="0"/>
              <a:t> метод для поиска конкретного устройства, которое поддерживает программа и, в случае успеха, запускает поток для работы с устройством.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DeviceConnectionListener</a:t>
            </a:r>
            <a:r>
              <a:rPr lang="ru-RU" dirty="0" smtClean="0"/>
              <a:t> - класс, задача которого сканировать систему на предмет подключений устройств через заданные промежутки времени.</a:t>
            </a:r>
            <a:endParaRPr lang="en-US" dirty="0" smtClean="0"/>
          </a:p>
          <a:p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 Класс </a:t>
            </a:r>
            <a:r>
              <a:rPr lang="ru-RU" dirty="0" err="1" smtClean="0"/>
              <a:t>DeviceConnectionHandler</a:t>
            </a:r>
            <a:r>
              <a:rPr lang="ru-RU" dirty="0" smtClean="0"/>
              <a:t> (см. Приложение 2) подписывается на событие подключения устройства, вызывает стать-</a:t>
            </a:r>
            <a:r>
              <a:rPr lang="ru-RU" dirty="0" err="1" smtClean="0"/>
              <a:t>ческий</a:t>
            </a:r>
            <a:r>
              <a:rPr lang="ru-RU" dirty="0" smtClean="0"/>
              <a:t> метод для поиска конкретного устройства, которое поддерживает программа и, в случае успеха, запускает поток для работы с устройством.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DeviceConnectionListener</a:t>
            </a:r>
            <a:r>
              <a:rPr lang="ru-RU" dirty="0" smtClean="0"/>
              <a:t> - класс, задача которого сканировать систему на предмет подключений устройств через заданные промежутки времени.</a:t>
            </a:r>
            <a:endParaRPr lang="en-US" dirty="0" smtClean="0"/>
          </a:p>
          <a:p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 Класс </a:t>
            </a:r>
            <a:r>
              <a:rPr lang="ru-RU" dirty="0" err="1" smtClean="0"/>
              <a:t>DeviceConnectionHandler</a:t>
            </a:r>
            <a:r>
              <a:rPr lang="ru-RU" dirty="0" smtClean="0"/>
              <a:t> (см. Приложение 2) подписывается на событие подключения устройства, вызывает стать-</a:t>
            </a:r>
            <a:r>
              <a:rPr lang="ru-RU" dirty="0" err="1" smtClean="0"/>
              <a:t>ческий</a:t>
            </a:r>
            <a:r>
              <a:rPr lang="ru-RU" dirty="0" smtClean="0"/>
              <a:t> метод для поиска конкретного устройства, которое поддерживает программа и, в случае успеха, запускает поток для работы с устройством.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037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Зачем каждое из значений?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451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717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DeviceConnectionListener</a:t>
            </a:r>
            <a:r>
              <a:rPr lang="ru-RU" dirty="0" smtClean="0"/>
              <a:t> - класс, задача которого сканировать систему на предмет подключений устройств через заданные промежутки времени.</a:t>
            </a:r>
            <a:endParaRPr lang="en-US" dirty="0" smtClean="0"/>
          </a:p>
          <a:p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 Класс </a:t>
            </a:r>
            <a:r>
              <a:rPr lang="ru-RU" dirty="0" err="1" smtClean="0"/>
              <a:t>DeviceConnectionHandler</a:t>
            </a:r>
            <a:r>
              <a:rPr lang="ru-RU" dirty="0" smtClean="0"/>
              <a:t> (см. Приложение 2) подписывается на событие подключения устройства, вызывает стать-</a:t>
            </a:r>
            <a:r>
              <a:rPr lang="ru-RU" dirty="0" err="1" smtClean="0"/>
              <a:t>ческий</a:t>
            </a:r>
            <a:r>
              <a:rPr lang="ru-RU" dirty="0" smtClean="0"/>
              <a:t> метод для поиска конкретного устройства, которое поддерживает программа и, в случае успеха, запускает поток для работы с устройством.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DeviceConnectionListener</a:t>
            </a:r>
            <a:r>
              <a:rPr lang="ru-RU" dirty="0" smtClean="0"/>
              <a:t> - класс, задача которого сканировать систему на предмет подключений устройств через заданные промежутки времени.</a:t>
            </a:r>
            <a:endParaRPr lang="en-US" dirty="0" smtClean="0"/>
          </a:p>
          <a:p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 Класс </a:t>
            </a:r>
            <a:r>
              <a:rPr lang="ru-RU" dirty="0" err="1" smtClean="0"/>
              <a:t>DeviceConnectionHandler</a:t>
            </a:r>
            <a:r>
              <a:rPr lang="ru-RU" dirty="0" smtClean="0"/>
              <a:t> (см. Приложение 2) подписывается на событие подключения устройства, вызывает стать-</a:t>
            </a:r>
            <a:r>
              <a:rPr lang="ru-RU" dirty="0" err="1" smtClean="0"/>
              <a:t>ческий</a:t>
            </a:r>
            <a:r>
              <a:rPr lang="ru-RU" dirty="0" smtClean="0"/>
              <a:t> метод для поиска конкретного устройства, которое поддерживает программа и, в случае успеха, запускает поток для работы с устройством.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9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0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.vsd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3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4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5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6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7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8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ru-RU" dirty="0" err="1" smtClean="0"/>
              <a:t>Програмний</a:t>
            </a:r>
            <a:r>
              <a:rPr lang="ru-RU" dirty="0" smtClean="0"/>
              <a:t> комплекс для </a:t>
            </a:r>
            <a:r>
              <a:rPr lang="ru-RU" dirty="0" err="1" smtClean="0"/>
              <a:t>порівняльного</a:t>
            </a:r>
            <a:r>
              <a:rPr lang="ru-RU" dirty="0" smtClean="0"/>
              <a:t>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цілісності</a:t>
            </a:r>
            <a:r>
              <a:rPr lang="ru-RU" dirty="0" smtClean="0"/>
              <a:t> </a:t>
            </a:r>
            <a:r>
              <a:rPr lang="ru-RU" dirty="0" err="1" smtClean="0"/>
              <a:t>передавання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у безпроводових каналах </a:t>
            </a:r>
            <a:r>
              <a:rPr lang="ru-RU" dirty="0" err="1" smtClean="0"/>
              <a:t>зв'язку</a:t>
            </a:r>
            <a:r>
              <a:rPr lang="ru-RU" dirty="0" smtClean="0"/>
              <a:t> 2,4-2,5 ГГц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182391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182391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84098"/>
              </p:ext>
            </p:extLst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77" y="-171279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Занадто багато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745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Graphic spid="7" grpId="1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09491"/>
              </p:ext>
            </p:extLst>
          </p:nvPr>
        </p:nvGraphicFramePr>
        <p:xfrm>
          <a:off x="2055843" y="1504477"/>
          <a:ext cx="8080315" cy="53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2055843" y="1504477"/>
                        <a:ext cx="8080315" cy="535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1503" y="4181239"/>
                <a:ext cx="1428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03" y="4181239"/>
                <a:ext cx="142891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74053" y="4612125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00786" y="2378035"/>
                <a:ext cx="476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86" y="2378035"/>
                <a:ext cx="47654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55339" y="3725892"/>
            <a:ext cx="1395080" cy="455347"/>
            <a:chOff x="755339" y="3725891"/>
            <a:chExt cx="1395080" cy="455347"/>
          </a:xfrm>
        </p:grpSpPr>
        <p:sp>
          <p:nvSpPr>
            <p:cNvPr id="32" name="Up Arrow 31"/>
            <p:cNvSpPr/>
            <p:nvPr/>
          </p:nvSpPr>
          <p:spPr>
            <a:xfrm>
              <a:off x="1293180" y="3725891"/>
              <a:ext cx="285557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0391 -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38200" y="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Мода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055845" y="1370837"/>
          <a:ext cx="8080315" cy="53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2055845" y="1370837"/>
                        <a:ext cx="8080315" cy="535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38202" y="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Медіана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055845" y="1370837"/>
          <a:ext cx="8080315" cy="53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2055845" y="1370837"/>
                        <a:ext cx="8080315" cy="535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6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2" y="-168103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0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168103"/>
            <a:ext cx="23622152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2292</TotalTime>
  <Words>528</Words>
  <Application>Microsoft Office PowerPoint</Application>
  <PresentationFormat>Widescreen</PresentationFormat>
  <Paragraphs>58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Visio</vt:lpstr>
      <vt:lpstr>Програмний комплекс для порівняльного аналізу цілісності передавання даних у безпроводових каналах зв'язку 2,4-2,5 ГГц</vt:lpstr>
      <vt:lpstr>Схема роботи програми</vt:lpstr>
      <vt:lpstr>Занадто багато даних</vt:lpstr>
      <vt:lpstr>PowerPoint Presentation</vt:lpstr>
      <vt:lpstr>PowerPoint Presentation</vt:lpstr>
      <vt:lpstr>PowerPoint Presentation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107</cp:revision>
  <dcterms:created xsi:type="dcterms:W3CDTF">2015-04-08T11:54:49Z</dcterms:created>
  <dcterms:modified xsi:type="dcterms:W3CDTF">2015-04-12T13:40:28Z</dcterms:modified>
</cp:coreProperties>
</file>