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59" r:id="rId8"/>
    <p:sldId id="263" r:id="rId9"/>
    <p:sldId id="266" r:id="rId10"/>
    <p:sldId id="264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5BD81F01-76B1-4536-B74A-416DB58E72D7}"/>
              </a:ext>
            </a:extLst>
          </p:cNvPr>
          <p:cNvSpPr>
            <a:spLocks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T0" fmla="*/ 1346017 w 372"/>
              <a:gd name="T1" fmla="*/ 777875 h 166"/>
              <a:gd name="T2" fmla="*/ 1374157 w 372"/>
              <a:gd name="T3" fmla="*/ 768503 h 166"/>
              <a:gd name="T4" fmla="*/ 1378847 w 372"/>
              <a:gd name="T5" fmla="*/ 763817 h 166"/>
              <a:gd name="T6" fmla="*/ 1735283 w 372"/>
              <a:gd name="T7" fmla="*/ 407681 h 166"/>
              <a:gd name="T8" fmla="*/ 1735283 w 372"/>
              <a:gd name="T9" fmla="*/ 365508 h 166"/>
              <a:gd name="T10" fmla="*/ 1378847 w 372"/>
              <a:gd name="T11" fmla="*/ 14058 h 166"/>
              <a:gd name="T12" fmla="*/ 1374157 w 372"/>
              <a:gd name="T13" fmla="*/ 9372 h 166"/>
              <a:gd name="T14" fmla="*/ 1346017 w 372"/>
              <a:gd name="T15" fmla="*/ 0 h 166"/>
              <a:gd name="T16" fmla="*/ 0 w 372"/>
              <a:gd name="T17" fmla="*/ 0 h 166"/>
              <a:gd name="T18" fmla="*/ 0 w 372"/>
              <a:gd name="T19" fmla="*/ 777875 h 166"/>
              <a:gd name="T20" fmla="*/ 1346017 w 372"/>
              <a:gd name="T21" fmla="*/ 777875 h 1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FDA7222-4251-4268-82C6-8A898F39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19224-8A66-4BC6-A4D5-090791BA1721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B01959-9D2C-4100-A031-00BAE230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AB381-E37A-4A6A-B38B-528B3593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529138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F083C-E7A2-490D-AAFE-FC36FAE2830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9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5CB1DE0B-4813-44E6-93CD-978C9C55A930}"/>
              </a:ext>
            </a:extLst>
          </p:cNvPr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97CCC77-C8E2-4EA5-A488-A86AA745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4E71A-51E7-4837-A265-B8F2B947BB87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01A973-9448-4D3F-B828-5AC7135D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68A8AB-CAB7-4E02-974C-6CB034BF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EEC1-2FAA-430C-8025-EA8890BE647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7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F22AF543-072B-4F5D-80D2-B500A6EE2072}"/>
              </a:ext>
            </a:extLst>
          </p:cNvPr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537AF97C-093B-45D9-80EC-ED32D4120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de-DE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45C5FBAE-6598-4717-99DB-C7E59FAFC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de-DE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7B3670F-1A9D-40A5-9B88-3E5F4FAF31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6F5E7-C1EF-4888-8CE8-BC093CBCDDFA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1A55D26-FC88-45BC-9888-1E9732A4E0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CA69BE4-427D-4EC9-A2C9-CAAD4DD712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E2EE5-BD6A-4D04-B86C-CB291DA44FE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72775FD7-42D5-4D7E-A6BA-5E1BF4B97E13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469511C-E762-4664-A5B1-0897DDB7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ED87F-E51E-4334-8512-DFE8D406A55F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0C30C45-073E-4146-90D7-34399151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02D8649-D52E-4643-B250-5194BC8A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1A2FE-0D2C-407B-B114-DE6FC092726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6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291724E7-6CE7-4D6F-A0CC-4CE347529D02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ECCAC334-0BE9-4CF8-81CF-443EDAA40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de-DE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67878B0F-2A2F-43EC-9A55-E83246CF7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de-DE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3D1291E2-295C-4A62-9668-AFE9BD2895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43AE0-B44F-41DD-A2FA-F3E88164A4DF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3939665-93F3-4668-9F7D-E46AD1CC3C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4D3CEF6-9700-4995-823A-C1A87E4556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B3C67-D058-4577-AA83-6729882D40C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47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B01DB806-CB9F-4599-967B-C5485E01F43D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50703AA-1B95-4806-B5FE-4EAFD92BD5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E9065-D009-4ABA-9B8B-A0260BB6E682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3B5C1A7-5529-4DF7-A17E-B83ABC68E31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094986C-598C-4CA9-B0A5-B1C9AF7EC3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2A87A-BD65-48EC-8D64-D112FF48C3E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4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E9A99FAB-2CDD-4C72-BCC3-BB7793C3B17B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6D923C-2EBA-4C7F-9C4E-9A387CF7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62656-F074-46DD-88D9-EAA35FF25A17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5151133-4D8A-47B6-B257-34274A53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AED0C7-3A05-4B72-A5E8-96446E19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79486-F7FF-45BD-ACED-EC33C4F0FD9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4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CB94E795-9E8C-4B1F-8144-227E1F112006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7F12D9-CD0A-4431-B8FA-20964CFE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F9390-DA4D-494E-938E-9671100E57B2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59A35D-4F91-43DB-B9C8-01E1BBDB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4A0CBA-3C4D-414C-A098-BA0B8ECB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A637F-E576-4940-B018-B013DCF1DC9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45CF8568-E4B6-496D-AE02-50033DF5B494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46B3784-956A-46D4-8858-8CFB26B0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192BD-8609-4999-9D00-9C5125F39185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E8B1210-03C5-4A5C-A93A-A870020B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158E96-AA55-4EB5-932C-9BC5F0BC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4BE0B-AE92-491D-849E-CEF61550410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1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BCEA3E91-1B30-4779-AEBF-82F35CA1400A}"/>
              </a:ext>
            </a:extLst>
          </p:cNvPr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AB49C1E-62ED-473F-AD4C-AACC1744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B2AA4-2467-4AE4-9F8D-29B956E1B145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AA390F-DE07-4F27-86DD-51B1432A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EA664F-B7AD-4312-9A36-35AB8F25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C5A6C-9497-4AC4-9E01-15C7053A6AD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6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BD955F07-B0F4-428D-8C85-8FA2C42CA7C3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288019A-7DE6-4FE2-9091-741D44D4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C4C66-ED96-4B1F-9F2B-C6B5A459152C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F0BAEE8-980D-4001-A9DD-D6C808C0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9A5DAB8-D543-4AE5-B253-98A9402E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27CA4-EBB7-43E6-979D-1B498B73585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5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>
            <a:extLst>
              <a:ext uri="{FF2B5EF4-FFF2-40B4-BE49-F238E27FC236}">
                <a16:creationId xmlns:a16="http://schemas.microsoft.com/office/drawing/2014/main" id="{21A7F105-5EAC-4D4F-9600-380294AF8694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38A98540-AB2A-429D-9DFE-1C5F5988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49649-3D60-4E80-BD0F-8232D19BF067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0E59D89-C864-4932-B9CF-FE8C8143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101699C-4FBF-48C9-ABA3-14FCC65C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F96F2-2A0E-445A-AA71-F298C470A0A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6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7B3F73BD-B37F-40E6-AF22-19CC4CE580A2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4513ADA5-7BC9-49E2-BD4D-F97E6E67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D85D1-819D-4D61-B87F-D512E5DC4EA0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F840A0E-3973-48D2-9629-696C6290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366E77C-8C26-4378-9C25-8DD56D17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70BD7-0FEF-4632-8DE2-5895F54CD64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6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628844CE-260B-445F-A9D7-71874C1E8A5F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7427451E-FBDD-457D-A441-FB3EA847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E9CDC-93B3-4781-8E4C-0A281851AFA6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40C3427-039A-4FBE-89D8-DB440385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F40D138-186C-47DA-8E5B-8508402C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23EB3-4225-444F-8696-A2ED1799076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DC10CBCB-210B-460D-8D8D-DAEA98931CE4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0761530-9844-4BFD-922E-E4F057EB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FE416-DDD7-4018-AB17-F8B310FC7E2E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4916CD1-2700-483C-8FC1-C9DC3F26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6FBBCE1-4F2C-4613-A126-910025F7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60597-F189-49A3-9B24-1C85DA0CF8B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5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FF1807F6-CA43-48E9-B90D-FC4997D08B40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C096E52E-8B81-45E2-B8C5-DE214E54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81BD8-3FA6-4204-A431-B475C73E073E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F5168A0-E80B-4028-A1EF-41E0A22F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7932B91-E48F-4CEB-94BE-63710938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B6A21-BD6A-4F0B-B049-13BCBAE0DF7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>
            <a:extLst>
              <a:ext uri="{FF2B5EF4-FFF2-40B4-BE49-F238E27FC236}">
                <a16:creationId xmlns:a16="http://schemas.microsoft.com/office/drawing/2014/main" id="{B4AFE393-7758-422C-BD60-DC3583E5AEE0}"/>
              </a:ext>
            </a:extLst>
          </p:cNvPr>
          <p:cNvGrpSpPr>
            <a:grpSpLocks/>
          </p:cNvGrpSpPr>
          <p:nvPr/>
        </p:nvGrpSpPr>
        <p:grpSpPr bwMode="auto">
          <a:xfrm>
            <a:off x="0" y="228600"/>
            <a:ext cx="2851150" cy="6638925"/>
            <a:chOff x="2487613" y="285750"/>
            <a:chExt cx="2428875" cy="5654676"/>
          </a:xfrm>
        </p:grpSpPr>
        <p:sp>
          <p:nvSpPr>
            <p:cNvPr id="1046" name="Freeform 11">
              <a:extLst>
                <a:ext uri="{FF2B5EF4-FFF2-40B4-BE49-F238E27FC236}">
                  <a16:creationId xmlns:a16="http://schemas.microsoft.com/office/drawing/2014/main" id="{505D3967-18C9-4128-AD33-F1B45FE1C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85725 w 22"/>
                <a:gd name="T1" fmla="*/ 533400 h 136"/>
                <a:gd name="T2" fmla="*/ 66242 w 22"/>
                <a:gd name="T3" fmla="*/ 313765 h 136"/>
                <a:gd name="T4" fmla="*/ 0 w 22"/>
                <a:gd name="T5" fmla="*/ 0 h 136"/>
                <a:gd name="T6" fmla="*/ 0 w 22"/>
                <a:gd name="T7" fmla="*/ 137272 h 136"/>
                <a:gd name="T8" fmla="*/ 77932 w 22"/>
                <a:gd name="T9" fmla="*/ 486335 h 136"/>
                <a:gd name="T10" fmla="*/ 85725 w 22"/>
                <a:gd name="T11" fmla="*/ 53340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47" name="Freeform 12">
              <a:extLst>
                <a:ext uri="{FF2B5EF4-FFF2-40B4-BE49-F238E27FC236}">
                  <a16:creationId xmlns:a16="http://schemas.microsoft.com/office/drawing/2014/main" id="{6A77E196-178D-4213-93A3-BD3C9239E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338387 w 140"/>
                <a:gd name="T1" fmla="*/ 1373628 h 504"/>
                <a:gd name="T2" fmla="*/ 546928 w 140"/>
                <a:gd name="T3" fmla="*/ 1978025 h 504"/>
                <a:gd name="T4" fmla="*/ 550863 w 140"/>
                <a:gd name="T5" fmla="*/ 1875984 h 504"/>
                <a:gd name="T6" fmla="*/ 373800 w 140"/>
                <a:gd name="T7" fmla="*/ 1361855 h 504"/>
                <a:gd name="T8" fmla="*/ 0 w 140"/>
                <a:gd name="T9" fmla="*/ 0 h 504"/>
                <a:gd name="T10" fmla="*/ 23608 w 140"/>
                <a:gd name="T11" fmla="*/ 239404 h 504"/>
                <a:gd name="T12" fmla="*/ 338387 w 140"/>
                <a:gd name="T13" fmla="*/ 1373628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48" name="Freeform 13">
              <a:extLst>
                <a:ext uri="{FF2B5EF4-FFF2-40B4-BE49-F238E27FC236}">
                  <a16:creationId xmlns:a16="http://schemas.microsoft.com/office/drawing/2014/main" id="{08691FEC-DE56-444D-99C8-E5CD5D335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31461 w 132"/>
                <a:gd name="T1" fmla="*/ 86405 h 308"/>
                <a:gd name="T2" fmla="*/ 0 w 132"/>
                <a:gd name="T3" fmla="*/ 0 h 308"/>
                <a:gd name="T4" fmla="*/ 0 w 132"/>
                <a:gd name="T5" fmla="*/ 113898 h 308"/>
                <a:gd name="T6" fmla="*/ 267422 w 132"/>
                <a:gd name="T7" fmla="*/ 761938 h 308"/>
                <a:gd name="T8" fmla="*/ 483719 w 132"/>
                <a:gd name="T9" fmla="*/ 1209675 h 308"/>
                <a:gd name="T10" fmla="*/ 519113 w 132"/>
                <a:gd name="T11" fmla="*/ 1209675 h 308"/>
                <a:gd name="T12" fmla="*/ 302816 w 132"/>
                <a:gd name="T13" fmla="*/ 746228 h 308"/>
                <a:gd name="T14" fmla="*/ 31461 w 132"/>
                <a:gd name="T15" fmla="*/ 86405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49" name="Freeform 14">
              <a:extLst>
                <a:ext uri="{FF2B5EF4-FFF2-40B4-BE49-F238E27FC236}">
                  <a16:creationId xmlns:a16="http://schemas.microsoft.com/office/drawing/2014/main" id="{AA05793F-ED31-454F-91A0-E11463BF2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110524 w 37"/>
                <a:gd name="T1" fmla="*/ 309563 h 79"/>
                <a:gd name="T2" fmla="*/ 146050 w 37"/>
                <a:gd name="T3" fmla="*/ 309563 h 79"/>
                <a:gd name="T4" fmla="*/ 0 w 37"/>
                <a:gd name="T5" fmla="*/ 0 h 79"/>
                <a:gd name="T6" fmla="*/ 110524 w 37"/>
                <a:gd name="T7" fmla="*/ 309563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50" name="Freeform 15">
              <a:extLst>
                <a:ext uri="{FF2B5EF4-FFF2-40B4-BE49-F238E27FC236}">
                  <a16:creationId xmlns:a16="http://schemas.microsoft.com/office/drawing/2014/main" id="{6335B0C6-F62F-434E-9E79-BC5243FC7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637159 w 178"/>
                <a:gd name="T1" fmla="*/ 2591803 h 722"/>
                <a:gd name="T2" fmla="*/ 456237 w 178"/>
                <a:gd name="T3" fmla="*/ 2097004 h 722"/>
                <a:gd name="T4" fmla="*/ 157323 w 178"/>
                <a:gd name="T5" fmla="*/ 926766 h 722"/>
                <a:gd name="T6" fmla="*/ 47197 w 178"/>
                <a:gd name="T7" fmla="*/ 200276 h 722"/>
                <a:gd name="T8" fmla="*/ 0 w 178"/>
                <a:gd name="T9" fmla="*/ 0 h 722"/>
                <a:gd name="T10" fmla="*/ 129792 w 178"/>
                <a:gd name="T11" fmla="*/ 930693 h 722"/>
                <a:gd name="T12" fmla="*/ 420839 w 178"/>
                <a:gd name="T13" fmla="*/ 2108785 h 722"/>
                <a:gd name="T14" fmla="*/ 629293 w 178"/>
                <a:gd name="T15" fmla="*/ 2674269 h 722"/>
                <a:gd name="T16" fmla="*/ 700088 w 178"/>
                <a:gd name="T17" fmla="*/ 2835275 h 722"/>
                <a:gd name="T18" fmla="*/ 684356 w 178"/>
                <a:gd name="T19" fmla="*/ 2780297 h 722"/>
                <a:gd name="T20" fmla="*/ 637159 w 178"/>
                <a:gd name="T21" fmla="*/ 2591803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51" name="Freeform 16">
              <a:extLst>
                <a:ext uri="{FF2B5EF4-FFF2-40B4-BE49-F238E27FC236}">
                  <a16:creationId xmlns:a16="http://schemas.microsoft.com/office/drawing/2014/main" id="{18DBA4F6-EDD0-416E-919E-EBC282776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43277 w 23"/>
                <a:gd name="T1" fmla="*/ 2266168 h 635"/>
                <a:gd name="T2" fmla="*/ 47211 w 23"/>
                <a:gd name="T3" fmla="*/ 2313298 h 635"/>
                <a:gd name="T4" fmla="*/ 86554 w 23"/>
                <a:gd name="T5" fmla="*/ 2482180 h 635"/>
                <a:gd name="T6" fmla="*/ 90488 w 23"/>
                <a:gd name="T7" fmla="*/ 2493963 h 635"/>
                <a:gd name="T8" fmla="*/ 66882 w 23"/>
                <a:gd name="T9" fmla="*/ 2262240 h 635"/>
                <a:gd name="T10" fmla="*/ 19671 w 23"/>
                <a:gd name="T11" fmla="*/ 1056498 h 635"/>
                <a:gd name="T12" fmla="*/ 59014 w 23"/>
                <a:gd name="T13" fmla="*/ 0 h 635"/>
                <a:gd name="T14" fmla="*/ 47211 w 23"/>
                <a:gd name="T15" fmla="*/ 0 h 635"/>
                <a:gd name="T16" fmla="*/ 3934 w 23"/>
                <a:gd name="T17" fmla="*/ 1056498 h 635"/>
                <a:gd name="T18" fmla="*/ 43277 w 23"/>
                <a:gd name="T19" fmla="*/ 2266168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52" name="Freeform 17">
              <a:extLst>
                <a:ext uri="{FF2B5EF4-FFF2-40B4-BE49-F238E27FC236}">
                  <a16:creationId xmlns:a16="http://schemas.microsoft.com/office/drawing/2014/main" id="{EA3DE4E9-05BF-44D4-AA82-E90CA72EA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19610 w 17"/>
                <a:gd name="T3" fmla="*/ 220173 h 107"/>
                <a:gd name="T4" fmla="*/ 66675 w 17"/>
                <a:gd name="T5" fmla="*/ 420688 h 107"/>
                <a:gd name="T6" fmla="*/ 43143 w 17"/>
                <a:gd name="T7" fmla="*/ 180857 h 107"/>
                <a:gd name="T8" fmla="*/ 39221 w 17"/>
                <a:gd name="T9" fmla="*/ 169062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53" name="Freeform 18">
              <a:extLst>
                <a:ext uri="{FF2B5EF4-FFF2-40B4-BE49-F238E27FC236}">
                  <a16:creationId xmlns:a16="http://schemas.microsoft.com/office/drawing/2014/main" id="{266202C8-3A89-42A1-811C-41F91C8B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19747 w 41"/>
                <a:gd name="T3" fmla="*/ 365769 h 222"/>
                <a:gd name="T4" fmla="*/ 67140 w 41"/>
                <a:gd name="T5" fmla="*/ 652877 h 222"/>
                <a:gd name="T6" fmla="*/ 94785 w 41"/>
                <a:gd name="T7" fmla="*/ 723671 h 222"/>
                <a:gd name="T8" fmla="*/ 161925 w 41"/>
                <a:gd name="T9" fmla="*/ 873125 h 222"/>
                <a:gd name="T10" fmla="*/ 150077 w 41"/>
                <a:gd name="T11" fmla="*/ 833795 h 222"/>
                <a:gd name="T12" fmla="*/ 51342 w 41"/>
                <a:gd name="T13" fmla="*/ 361836 h 222"/>
                <a:gd name="T14" fmla="*/ 31595 w 41"/>
                <a:gd name="T15" fmla="*/ 86526 h 222"/>
                <a:gd name="T16" fmla="*/ 27646 w 41"/>
                <a:gd name="T17" fmla="*/ 70794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54" name="Freeform 19">
              <a:extLst>
                <a:ext uri="{FF2B5EF4-FFF2-40B4-BE49-F238E27FC236}">
                  <a16:creationId xmlns:a16="http://schemas.microsoft.com/office/drawing/2014/main" id="{BBB1D066-6F69-464E-B05D-747A0E3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7510 w 450"/>
                <a:gd name="T1" fmla="*/ 3353798 h 878"/>
                <a:gd name="T2" fmla="*/ 196497 w 450"/>
                <a:gd name="T3" fmla="*/ 2407352 h 878"/>
                <a:gd name="T4" fmla="*/ 585562 w 450"/>
                <a:gd name="T5" fmla="*/ 1523740 h 878"/>
                <a:gd name="T6" fmla="*/ 1120034 w 450"/>
                <a:gd name="T7" fmla="*/ 718671 h 878"/>
                <a:gd name="T8" fmla="*/ 1430500 w 450"/>
                <a:gd name="T9" fmla="*/ 349518 h 878"/>
                <a:gd name="T10" fmla="*/ 1595557 w 450"/>
                <a:gd name="T11" fmla="*/ 172795 h 878"/>
                <a:gd name="T12" fmla="*/ 1768475 w 450"/>
                <a:gd name="T13" fmla="*/ 3927 h 878"/>
                <a:gd name="T14" fmla="*/ 1768475 w 450"/>
                <a:gd name="T15" fmla="*/ 0 h 878"/>
                <a:gd name="T16" fmla="*/ 1591628 w 450"/>
                <a:gd name="T17" fmla="*/ 168868 h 878"/>
                <a:gd name="T18" fmla="*/ 1426570 w 450"/>
                <a:gd name="T19" fmla="*/ 345590 h 878"/>
                <a:gd name="T20" fmla="*/ 1112174 w 450"/>
                <a:gd name="T21" fmla="*/ 710817 h 878"/>
                <a:gd name="T22" fmla="*/ 569842 w 450"/>
                <a:gd name="T23" fmla="*/ 1515885 h 878"/>
                <a:gd name="T24" fmla="*/ 176848 w 450"/>
                <a:gd name="T25" fmla="*/ 2399497 h 878"/>
                <a:gd name="T26" fmla="*/ 0 w 450"/>
                <a:gd name="T27" fmla="*/ 3353798 h 878"/>
                <a:gd name="T28" fmla="*/ 0 w 450"/>
                <a:gd name="T29" fmla="*/ 3373434 h 878"/>
                <a:gd name="T30" fmla="*/ 27510 w 450"/>
                <a:gd name="T31" fmla="*/ 3448050 h 878"/>
                <a:gd name="T32" fmla="*/ 27510 w 450"/>
                <a:gd name="T33" fmla="*/ 3353798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55" name="Freeform 20">
              <a:extLst>
                <a:ext uri="{FF2B5EF4-FFF2-40B4-BE49-F238E27FC236}">
                  <a16:creationId xmlns:a16="http://schemas.microsoft.com/office/drawing/2014/main" id="{B939A1D0-8712-40A5-9EC4-A95671ECF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102598 w 35"/>
                <a:gd name="T3" fmla="*/ 287338 h 73"/>
                <a:gd name="T4" fmla="*/ 138113 w 35"/>
                <a:gd name="T5" fmla="*/ 287338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56" name="Freeform 21">
              <a:extLst>
                <a:ext uri="{FF2B5EF4-FFF2-40B4-BE49-F238E27FC236}">
                  <a16:creationId xmlns:a16="http://schemas.microsoft.com/office/drawing/2014/main" id="{0DC2B33D-26D6-4DCF-9470-8D8CAC19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7781 w 8"/>
                <a:gd name="T1" fmla="*/ 173170 h 48"/>
                <a:gd name="T2" fmla="*/ 31750 w 8"/>
                <a:gd name="T3" fmla="*/ 188913 h 48"/>
                <a:gd name="T4" fmla="*/ 31750 w 8"/>
                <a:gd name="T5" fmla="*/ 74778 h 48"/>
                <a:gd name="T6" fmla="*/ 3969 w 8"/>
                <a:gd name="T7" fmla="*/ 0 h 48"/>
                <a:gd name="T8" fmla="*/ 0 w 8"/>
                <a:gd name="T9" fmla="*/ 102328 h 48"/>
                <a:gd name="T10" fmla="*/ 27781 w 8"/>
                <a:gd name="T11" fmla="*/ 17317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57" name="Freeform 22">
              <a:extLst>
                <a:ext uri="{FF2B5EF4-FFF2-40B4-BE49-F238E27FC236}">
                  <a16:creationId xmlns:a16="http://schemas.microsoft.com/office/drawing/2014/main" id="{1C36B4EA-060F-42F4-9BB4-0C8388A28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7354 w 52"/>
                <a:gd name="T1" fmla="*/ 70697 h 135"/>
                <a:gd name="T2" fmla="*/ 0 w 52"/>
                <a:gd name="T3" fmla="*/ 0 h 135"/>
                <a:gd name="T4" fmla="*/ 46892 w 52"/>
                <a:gd name="T5" fmla="*/ 188524 h 135"/>
                <a:gd name="T6" fmla="*/ 62523 w 52"/>
                <a:gd name="T7" fmla="*/ 243511 h 135"/>
                <a:gd name="T8" fmla="*/ 199292 w 52"/>
                <a:gd name="T9" fmla="*/ 530225 h 135"/>
                <a:gd name="T10" fmla="*/ 203200 w 52"/>
                <a:gd name="T11" fmla="*/ 530225 h 135"/>
                <a:gd name="T12" fmla="*/ 93785 w 52"/>
                <a:gd name="T13" fmla="*/ 219945 h 135"/>
                <a:gd name="T14" fmla="*/ 27354 w 52"/>
                <a:gd name="T15" fmla="*/ 7069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1027" name="Group 9">
            <a:extLst>
              <a:ext uri="{FF2B5EF4-FFF2-40B4-BE49-F238E27FC236}">
                <a16:creationId xmlns:a16="http://schemas.microsoft.com/office/drawing/2014/main" id="{FD9715F1-4412-4686-825C-63D2B20B7A3B}"/>
              </a:ext>
            </a:extLst>
          </p:cNvPr>
          <p:cNvGrpSpPr>
            <a:grpSpLocks/>
          </p:cNvGrpSpPr>
          <p:nvPr/>
        </p:nvGrpSpPr>
        <p:grpSpPr bwMode="auto">
          <a:xfrm>
            <a:off x="26988" y="0"/>
            <a:ext cx="2357437" cy="6853238"/>
            <a:chOff x="6627813" y="194833"/>
            <a:chExt cx="1952625" cy="5678918"/>
          </a:xfrm>
        </p:grpSpPr>
        <p:sp>
          <p:nvSpPr>
            <p:cNvPr id="1034" name="Freeform 27">
              <a:extLst>
                <a:ext uri="{FF2B5EF4-FFF2-40B4-BE49-F238E27FC236}">
                  <a16:creationId xmlns:a16="http://schemas.microsoft.com/office/drawing/2014/main" id="{7FF747D1-9765-4291-885E-9C4EBE13D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>
                <a:gd name="T0" fmla="*/ 27835 w 103"/>
                <a:gd name="T1" fmla="*/ 832351 h 920"/>
                <a:gd name="T2" fmla="*/ 103388 w 103"/>
                <a:gd name="T3" fmla="*/ 1763790 h 920"/>
                <a:gd name="T4" fmla="*/ 226658 w 103"/>
                <a:gd name="T5" fmla="*/ 2691267 h 920"/>
                <a:gd name="T6" fmla="*/ 401622 w 103"/>
                <a:gd name="T7" fmla="*/ 3610816 h 920"/>
                <a:gd name="T8" fmla="*/ 409575 w 103"/>
                <a:gd name="T9" fmla="*/ 3646488 h 920"/>
                <a:gd name="T10" fmla="*/ 393669 w 103"/>
                <a:gd name="T11" fmla="*/ 3464164 h 920"/>
                <a:gd name="T12" fmla="*/ 393669 w 103"/>
                <a:gd name="T13" fmla="*/ 3432455 h 920"/>
                <a:gd name="T14" fmla="*/ 250517 w 103"/>
                <a:gd name="T15" fmla="*/ 2687303 h 920"/>
                <a:gd name="T16" fmla="*/ 119294 w 103"/>
                <a:gd name="T17" fmla="*/ 1759827 h 920"/>
                <a:gd name="T18" fmla="*/ 35788 w 103"/>
                <a:gd name="T19" fmla="*/ 828387 h 920"/>
                <a:gd name="T20" fmla="*/ 11929 w 103"/>
                <a:gd name="T21" fmla="*/ 364649 h 920"/>
                <a:gd name="T22" fmla="*/ 3976 w 103"/>
                <a:gd name="T23" fmla="*/ 0 h 920"/>
                <a:gd name="T24" fmla="*/ 0 w 103"/>
                <a:gd name="T25" fmla="*/ 0 h 920"/>
                <a:gd name="T26" fmla="*/ 3976 w 103"/>
                <a:gd name="T27" fmla="*/ 364649 h 920"/>
                <a:gd name="T28" fmla="*/ 27835 w 103"/>
                <a:gd name="T29" fmla="*/ 832351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35" name="Freeform 28">
              <a:extLst>
                <a:ext uri="{FF2B5EF4-FFF2-40B4-BE49-F238E27FC236}">
                  <a16:creationId xmlns:a16="http://schemas.microsoft.com/office/drawing/2014/main" id="{0903FC5C-C363-4611-9A5A-A6156D600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1300 w 88"/>
                <a:gd name="T1" fmla="*/ 908844 h 330"/>
                <a:gd name="T2" fmla="*/ 350838 w 88"/>
                <a:gd name="T3" fmla="*/ 1309688 h 330"/>
                <a:gd name="T4" fmla="*/ 350838 w 88"/>
                <a:gd name="T5" fmla="*/ 1222375 h 330"/>
                <a:gd name="T6" fmla="*/ 350838 w 88"/>
                <a:gd name="T7" fmla="*/ 1206500 h 330"/>
                <a:gd name="T8" fmla="*/ 247181 w 88"/>
                <a:gd name="T9" fmla="*/ 896938 h 330"/>
                <a:gd name="T10" fmla="*/ 0 w 88"/>
                <a:gd name="T11" fmla="*/ 0 h 330"/>
                <a:gd name="T12" fmla="*/ 27908 w 88"/>
                <a:gd name="T13" fmla="*/ 250031 h 330"/>
                <a:gd name="T14" fmla="*/ 211300 w 88"/>
                <a:gd name="T15" fmla="*/ 908844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36" name="Freeform 29">
              <a:extLst>
                <a:ext uri="{FF2B5EF4-FFF2-40B4-BE49-F238E27FC236}">
                  <a16:creationId xmlns:a16="http://schemas.microsoft.com/office/drawing/2014/main" id="{103EC981-6BC4-4F4D-99FC-30296C84C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3813 w 90"/>
                <a:gd name="T1" fmla="*/ 59474 h 207"/>
                <a:gd name="T2" fmla="*/ 0 w 90"/>
                <a:gd name="T3" fmla="*/ 0 h 207"/>
                <a:gd name="T4" fmla="*/ 3969 w 90"/>
                <a:gd name="T5" fmla="*/ 114983 h 207"/>
                <a:gd name="T6" fmla="*/ 166688 w 90"/>
                <a:gd name="T7" fmla="*/ 503545 h 207"/>
                <a:gd name="T8" fmla="*/ 317500 w 90"/>
                <a:gd name="T9" fmla="*/ 820738 h 207"/>
                <a:gd name="T10" fmla="*/ 357188 w 90"/>
                <a:gd name="T11" fmla="*/ 820738 h 207"/>
                <a:gd name="T12" fmla="*/ 198438 w 90"/>
                <a:gd name="T13" fmla="*/ 487685 h 207"/>
                <a:gd name="T14" fmla="*/ 23813 w 90"/>
                <a:gd name="T15" fmla="*/ 59474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37" name="Freeform 30">
              <a:extLst>
                <a:ext uri="{FF2B5EF4-FFF2-40B4-BE49-F238E27FC236}">
                  <a16:creationId xmlns:a16="http://schemas.microsoft.com/office/drawing/2014/main" id="{7BF07DB6-5479-45CB-8108-12B3FC25A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401541 w 115"/>
                <a:gd name="T1" fmla="*/ 1622524 h 467"/>
                <a:gd name="T2" fmla="*/ 310101 w 115"/>
                <a:gd name="T3" fmla="*/ 1364666 h 467"/>
                <a:gd name="T4" fmla="*/ 115294 w 115"/>
                <a:gd name="T5" fmla="*/ 599025 h 467"/>
                <a:gd name="T6" fmla="*/ 51683 w 115"/>
                <a:gd name="T7" fmla="*/ 210254 h 467"/>
                <a:gd name="T8" fmla="*/ 0 w 115"/>
                <a:gd name="T9" fmla="*/ 0 h 467"/>
                <a:gd name="T10" fmla="*/ 83489 w 115"/>
                <a:gd name="T11" fmla="*/ 602992 h 467"/>
                <a:gd name="T12" fmla="*/ 274320 w 115"/>
                <a:gd name="T13" fmla="*/ 1376567 h 467"/>
                <a:gd name="T14" fmla="*/ 409492 w 115"/>
                <a:gd name="T15" fmla="*/ 1749470 h 467"/>
                <a:gd name="T16" fmla="*/ 457200 w 115"/>
                <a:gd name="T17" fmla="*/ 1852613 h 467"/>
                <a:gd name="T18" fmla="*/ 445273 w 115"/>
                <a:gd name="T19" fmla="*/ 1816910 h 467"/>
                <a:gd name="T20" fmla="*/ 401541 w 115"/>
                <a:gd name="T21" fmla="*/ 1622524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38" name="Freeform 31">
              <a:extLst>
                <a:ext uri="{FF2B5EF4-FFF2-40B4-BE49-F238E27FC236}">
                  <a16:creationId xmlns:a16="http://schemas.microsoft.com/office/drawing/2014/main" id="{C32D3793-3484-4416-BF3D-B1C95B13B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68219 w 36"/>
                <a:gd name="T1" fmla="*/ 2508250 h 633"/>
                <a:gd name="T2" fmla="*/ 52167 w 36"/>
                <a:gd name="T3" fmla="*/ 2365601 h 633"/>
                <a:gd name="T4" fmla="*/ 20064 w 36"/>
                <a:gd name="T5" fmla="*/ 1577067 h 633"/>
                <a:gd name="T6" fmla="*/ 52167 w 36"/>
                <a:gd name="T7" fmla="*/ 784571 h 633"/>
                <a:gd name="T8" fmla="*/ 88283 w 36"/>
                <a:gd name="T9" fmla="*/ 392286 h 633"/>
                <a:gd name="T10" fmla="*/ 144463 w 36"/>
                <a:gd name="T11" fmla="*/ 0 h 633"/>
                <a:gd name="T12" fmla="*/ 140450 w 36"/>
                <a:gd name="T13" fmla="*/ 0 h 633"/>
                <a:gd name="T14" fmla="*/ 80257 w 36"/>
                <a:gd name="T15" fmla="*/ 392286 h 633"/>
                <a:gd name="T16" fmla="*/ 40129 w 36"/>
                <a:gd name="T17" fmla="*/ 784571 h 633"/>
                <a:gd name="T18" fmla="*/ 4013 w 36"/>
                <a:gd name="T19" fmla="*/ 1577067 h 633"/>
                <a:gd name="T20" fmla="*/ 28090 w 36"/>
                <a:gd name="T21" fmla="*/ 2333901 h 633"/>
                <a:gd name="T22" fmla="*/ 64206 w 36"/>
                <a:gd name="T23" fmla="*/ 2504288 h 633"/>
                <a:gd name="T24" fmla="*/ 68219 w 36"/>
                <a:gd name="T25" fmla="*/ 2508250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39" name="Freeform 32">
              <a:extLst>
                <a:ext uri="{FF2B5EF4-FFF2-40B4-BE49-F238E27FC236}">
                  <a16:creationId xmlns:a16="http://schemas.microsoft.com/office/drawing/2014/main" id="{C799A443-2B0A-4EFF-8D72-7BFA20478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87313 w 28"/>
                <a:gd name="T1" fmla="*/ 233363 h 59"/>
                <a:gd name="T2" fmla="*/ 111125 w 28"/>
                <a:gd name="T3" fmla="*/ 233363 h 59"/>
                <a:gd name="T4" fmla="*/ 0 w 28"/>
                <a:gd name="T5" fmla="*/ 0 h 59"/>
                <a:gd name="T6" fmla="*/ 87313 w 28"/>
                <a:gd name="T7" fmla="*/ 233363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40" name="Freeform 33">
              <a:extLst>
                <a:ext uri="{FF2B5EF4-FFF2-40B4-BE49-F238E27FC236}">
                  <a16:creationId xmlns:a16="http://schemas.microsoft.com/office/drawing/2014/main" id="{B202885E-7B28-474A-B08F-FBC85E46A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16062 w 17"/>
                <a:gd name="T1" fmla="*/ 213912 h 107"/>
                <a:gd name="T2" fmla="*/ 68263 w 17"/>
                <a:gd name="T3" fmla="*/ 423863 h 107"/>
                <a:gd name="T4" fmla="*/ 40155 w 17"/>
                <a:gd name="T5" fmla="*/ 174299 h 107"/>
                <a:gd name="T6" fmla="*/ 36139 w 17"/>
                <a:gd name="T7" fmla="*/ 170337 h 107"/>
                <a:gd name="T8" fmla="*/ 0 w 17"/>
                <a:gd name="T9" fmla="*/ 0 h 107"/>
                <a:gd name="T10" fmla="*/ 0 w 17"/>
                <a:gd name="T11" fmla="*/ 31691 h 107"/>
                <a:gd name="T12" fmla="*/ 16062 w 17"/>
                <a:gd name="T13" fmla="*/ 213912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41" name="Freeform 34">
              <a:extLst>
                <a:ext uri="{FF2B5EF4-FFF2-40B4-BE49-F238E27FC236}">
                  <a16:creationId xmlns:a16="http://schemas.microsoft.com/office/drawing/2014/main" id="{66F871A3-163A-409E-B19C-741725304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31793 w 294"/>
                <a:gd name="T1" fmla="*/ 2191628 h 568"/>
                <a:gd name="T2" fmla="*/ 139095 w 294"/>
                <a:gd name="T3" fmla="*/ 1573375 h 568"/>
                <a:gd name="T4" fmla="*/ 393441 w 294"/>
                <a:gd name="T5" fmla="*/ 998716 h 568"/>
                <a:gd name="T6" fmla="*/ 743166 w 294"/>
                <a:gd name="T7" fmla="*/ 471616 h 568"/>
                <a:gd name="T8" fmla="*/ 945848 w 294"/>
                <a:gd name="T9" fmla="*/ 229863 h 568"/>
                <a:gd name="T10" fmla="*/ 1053150 w 294"/>
                <a:gd name="T11" fmla="*/ 110968 h 568"/>
                <a:gd name="T12" fmla="*/ 1168400 w 294"/>
                <a:gd name="T13" fmla="*/ 0 h 568"/>
                <a:gd name="T14" fmla="*/ 1164426 w 294"/>
                <a:gd name="T15" fmla="*/ 0 h 568"/>
                <a:gd name="T16" fmla="*/ 1049176 w 294"/>
                <a:gd name="T17" fmla="*/ 107005 h 568"/>
                <a:gd name="T18" fmla="*/ 941873 w 294"/>
                <a:gd name="T19" fmla="*/ 221937 h 568"/>
                <a:gd name="T20" fmla="*/ 735218 w 294"/>
                <a:gd name="T21" fmla="*/ 463690 h 568"/>
                <a:gd name="T22" fmla="*/ 377544 w 294"/>
                <a:gd name="T23" fmla="*/ 986827 h 568"/>
                <a:gd name="T24" fmla="*/ 119224 w 294"/>
                <a:gd name="T25" fmla="*/ 1569411 h 568"/>
                <a:gd name="T26" fmla="*/ 0 w 294"/>
                <a:gd name="T27" fmla="*/ 2175775 h 568"/>
                <a:gd name="T28" fmla="*/ 27819 w 294"/>
                <a:gd name="T29" fmla="*/ 2251075 h 568"/>
                <a:gd name="T30" fmla="*/ 31793 w 294"/>
                <a:gd name="T31" fmla="*/ 2191628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42" name="Freeform 35">
              <a:extLst>
                <a:ext uri="{FF2B5EF4-FFF2-40B4-BE49-F238E27FC236}">
                  <a16:creationId xmlns:a16="http://schemas.microsoft.com/office/drawing/2014/main" id="{D5A7C562-8227-4A67-83FF-B1485ED30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76010 w 25"/>
                <a:gd name="T3" fmla="*/ 209550 h 53"/>
                <a:gd name="T4" fmla="*/ 100013 w 25"/>
                <a:gd name="T5" fmla="*/ 209550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43" name="Freeform 36">
              <a:extLst>
                <a:ext uri="{FF2B5EF4-FFF2-40B4-BE49-F238E27FC236}">
                  <a16:creationId xmlns:a16="http://schemas.microsoft.com/office/drawing/2014/main" id="{60687413-9BB9-4466-BDB8-FA3B8BE5E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7590 w 29"/>
                <a:gd name="T3" fmla="*/ 352718 h 141"/>
                <a:gd name="T4" fmla="*/ 70945 w 29"/>
                <a:gd name="T5" fmla="*/ 463685 h 141"/>
                <a:gd name="T6" fmla="*/ 114300 w 29"/>
                <a:gd name="T7" fmla="*/ 558800 h 141"/>
                <a:gd name="T8" fmla="*/ 106417 w 29"/>
                <a:gd name="T9" fmla="*/ 535021 h 141"/>
                <a:gd name="T10" fmla="*/ 31531 w 29"/>
                <a:gd name="T11" fmla="*/ 87189 h 141"/>
                <a:gd name="T12" fmla="*/ 15766 w 29"/>
                <a:gd name="T13" fmla="*/ 43594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44" name="Freeform 37">
              <a:extLst>
                <a:ext uri="{FF2B5EF4-FFF2-40B4-BE49-F238E27FC236}">
                  <a16:creationId xmlns:a16="http://schemas.microsoft.com/office/drawing/2014/main" id="{875E6A16-77FD-4217-90F9-9DFDD1149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102328 h 48"/>
                <a:gd name="T2" fmla="*/ 15875 w 8"/>
                <a:gd name="T3" fmla="*/ 145620 h 48"/>
                <a:gd name="T4" fmla="*/ 31750 w 8"/>
                <a:gd name="T5" fmla="*/ 188913 h 48"/>
                <a:gd name="T6" fmla="*/ 27781 w 8"/>
                <a:gd name="T7" fmla="*/ 74778 h 48"/>
                <a:gd name="T8" fmla="*/ 0 w 8"/>
                <a:gd name="T9" fmla="*/ 0 h 48"/>
                <a:gd name="T10" fmla="*/ 0 w 8"/>
                <a:gd name="T11" fmla="*/ 15743 h 48"/>
                <a:gd name="T12" fmla="*/ 0 w 8"/>
                <a:gd name="T13" fmla="*/ 10232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45" name="Freeform 38">
              <a:extLst>
                <a:ext uri="{FF2B5EF4-FFF2-40B4-BE49-F238E27FC236}">
                  <a16:creationId xmlns:a16="http://schemas.microsoft.com/office/drawing/2014/main" id="{97BBA0D2-7084-4842-AF02-57DA8E6EC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43656 w 44"/>
                <a:gd name="T1" fmla="*/ 110925 h 111"/>
                <a:gd name="T2" fmla="*/ 0 w 44"/>
                <a:gd name="T3" fmla="*/ 0 h 111"/>
                <a:gd name="T4" fmla="*/ 43656 w 44"/>
                <a:gd name="T5" fmla="*/ 194119 h 111"/>
                <a:gd name="T6" fmla="*/ 55563 w 44"/>
                <a:gd name="T7" fmla="*/ 229773 h 111"/>
                <a:gd name="T8" fmla="*/ 154781 w 44"/>
                <a:gd name="T9" fmla="*/ 439738 h 111"/>
                <a:gd name="T10" fmla="*/ 174625 w 44"/>
                <a:gd name="T11" fmla="*/ 439738 h 111"/>
                <a:gd name="T12" fmla="*/ 87313 w 44"/>
                <a:gd name="T13" fmla="*/ 206003 h 111"/>
                <a:gd name="T14" fmla="*/ 43656 w 44"/>
                <a:gd name="T15" fmla="*/ 110925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B9B9C33-CE4D-4B83-8205-FB680C580C22}"/>
              </a:ext>
            </a:extLst>
          </p:cNvPr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>
            <a:extLst>
              <a:ext uri="{FF2B5EF4-FFF2-40B4-BE49-F238E27FC236}">
                <a16:creationId xmlns:a16="http://schemas.microsoft.com/office/drawing/2014/main" id="{F8630060-EA2D-4865-ACE0-7D3954026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en-US" altLang="de-DE"/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F86F23B9-0339-4F7B-BD7D-2E14CEA04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213" y="2133600"/>
            <a:ext cx="8915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0597D-69BF-4BE6-9C2A-346AF74E9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1613" y="6130925"/>
            <a:ext cx="114617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1607A8B-CC20-4031-A5C3-1E38D2F7FC27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3370D-D3C8-4982-8B57-C9F11E029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9213" y="6135688"/>
            <a:ext cx="76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CCDBD-00D4-43B7-8F61-2825613D2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1813" y="787400"/>
            <a:ext cx="77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>
                <a:solidFill>
                  <a:srgbClr val="FEFFFF"/>
                </a:solidFill>
                <a:latin typeface="+mn-lt"/>
              </a:defRPr>
            </a:lvl1pPr>
          </a:lstStyle>
          <a:p>
            <a:pPr>
              <a:defRPr/>
            </a:pPr>
            <a:fld id="{B21D1E5C-20FD-4E60-B3F1-9695B3C6A35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EDD60450-72EF-49C7-8510-9B46A294BC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89213" y="2514600"/>
            <a:ext cx="8915400" cy="2262188"/>
          </a:xfrm>
        </p:spPr>
        <p:txBody>
          <a:bodyPr/>
          <a:lstStyle/>
          <a:p>
            <a:pPr eaLnBrk="1" hangingPunct="1"/>
            <a:endParaRPr lang="de-DE" alt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F7CD20-F38D-4F0A-B7C0-9956C1FE7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1188" y="5578475"/>
            <a:ext cx="8915400" cy="1127125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de-DE" sz="2000" b="1" dirty="0"/>
              <a:t>E-Portfolio </a:t>
            </a:r>
            <a:r>
              <a:rPr lang="de-DE" sz="2000" b="1" dirty="0" err="1"/>
              <a:t>by</a:t>
            </a:r>
            <a:r>
              <a:rPr lang="de-DE" sz="2000" b="1" dirty="0"/>
              <a:t> Özen Beyazsahin</a:t>
            </a:r>
          </a:p>
        </p:txBody>
      </p:sp>
      <p:pic>
        <p:nvPicPr>
          <p:cNvPr id="18436" name="Grafik 4">
            <a:extLst>
              <a:ext uri="{FF2B5EF4-FFF2-40B4-BE49-F238E27FC236}">
                <a16:creationId xmlns:a16="http://schemas.microsoft.com/office/drawing/2014/main" id="{17B9034F-27D7-49D9-9504-DF8AC2F19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790825"/>
            <a:ext cx="4979988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>
            <a:extLst>
              <a:ext uri="{FF2B5EF4-FFF2-40B4-BE49-F238E27FC236}">
                <a16:creationId xmlns:a16="http://schemas.microsoft.com/office/drawing/2014/main" id="{928813E8-3849-448B-BFA2-FEF12F81B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88" y="2788444"/>
            <a:ext cx="8912225" cy="1281112"/>
          </a:xfrm>
        </p:spPr>
        <p:txBody>
          <a:bodyPr/>
          <a:lstStyle/>
          <a:p>
            <a:pPr algn="ctr" eaLnBrk="1" hangingPunct="1"/>
            <a:r>
              <a:rPr lang="de-DE" altLang="de-DE" sz="9600" b="1" dirty="0" err="1"/>
              <a:t>It´s</a:t>
            </a:r>
            <a:r>
              <a:rPr lang="de-DE" altLang="de-DE" sz="9600" b="1" dirty="0"/>
              <a:t> </a:t>
            </a:r>
            <a:r>
              <a:rPr lang="de-DE" altLang="de-DE" sz="9600" b="1" dirty="0" err="1"/>
              <a:t>your</a:t>
            </a:r>
            <a:r>
              <a:rPr lang="de-DE" altLang="de-DE" sz="9600" b="1" dirty="0"/>
              <a:t> turn!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03B9F1-CCEC-40C2-A0D4-58A9D711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888" y="5868225"/>
            <a:ext cx="1228725" cy="365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3925C-F544-469C-871E-C46ADE86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It´s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turn!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C388D34-D678-4770-B70A-4071A40528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765" y="1723369"/>
            <a:ext cx="5913748" cy="364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>
            <a:extLst>
              <a:ext uri="{FF2B5EF4-FFF2-40B4-BE49-F238E27FC236}">
                <a16:creationId xmlns:a16="http://schemas.microsoft.com/office/drawing/2014/main" id="{62A2B26D-EDA1-410D-A485-CC2A9D5AF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30500" y="2789238"/>
            <a:ext cx="8910638" cy="1279525"/>
          </a:xfrm>
        </p:spPr>
        <p:txBody>
          <a:bodyPr/>
          <a:lstStyle/>
          <a:p>
            <a:pPr algn="ctr" eaLnBrk="1" hangingPunct="1"/>
            <a:r>
              <a:rPr lang="de-DE" altLang="de-DE" sz="9600" b="1">
                <a:latin typeface="Bradley Hand ITC" panose="03070402050302030203" pitchFamily="66" charset="0"/>
              </a:rPr>
              <a:t>THANK YOU!</a:t>
            </a:r>
          </a:p>
        </p:txBody>
      </p:sp>
      <p:pic>
        <p:nvPicPr>
          <p:cNvPr id="26627" name="Grafik 6">
            <a:extLst>
              <a:ext uri="{FF2B5EF4-FFF2-40B4-BE49-F238E27FC236}">
                <a16:creationId xmlns:a16="http://schemas.microsoft.com/office/drawing/2014/main" id="{CE86EDB3-EA4C-47FE-9ADF-F79EB4A0D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>
            <a:extLst>
              <a:ext uri="{FF2B5EF4-FFF2-40B4-BE49-F238E27FC236}">
                <a16:creationId xmlns:a16="http://schemas.microsoft.com/office/drawing/2014/main" id="{C7800E84-E1E2-409A-8AD0-A7D029012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pPr eaLnBrk="1" hangingPunct="1"/>
            <a:r>
              <a:rPr lang="de-DE" altLang="de-DE" b="1"/>
              <a:t>Agenda</a:t>
            </a:r>
          </a:p>
        </p:txBody>
      </p:sp>
      <p:sp>
        <p:nvSpPr>
          <p:cNvPr id="19459" name="Inhaltsplatzhalter 2">
            <a:extLst>
              <a:ext uri="{FF2B5EF4-FFF2-40B4-BE49-F238E27FC236}">
                <a16:creationId xmlns:a16="http://schemas.microsoft.com/office/drawing/2014/main" id="{6161C329-2D90-4FB6-A535-8A00278E2D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3" y="2133600"/>
            <a:ext cx="8915400" cy="3778250"/>
          </a:xfrm>
        </p:spPr>
        <p:txBody>
          <a:bodyPr/>
          <a:lstStyle/>
          <a:p>
            <a:pPr eaLnBrk="1" hangingPunct="1"/>
            <a:r>
              <a:rPr lang="de-DE" altLang="de-DE" b="1" dirty="0" err="1"/>
              <a:t>Introduction</a:t>
            </a:r>
            <a:endParaRPr lang="de-DE" altLang="de-DE" b="1" dirty="0"/>
          </a:p>
          <a:p>
            <a:pPr eaLnBrk="1" hangingPunct="1"/>
            <a:r>
              <a:rPr lang="de-DE" altLang="de-DE" b="1" dirty="0" err="1"/>
              <a:t>Why</a:t>
            </a:r>
            <a:r>
              <a:rPr lang="de-DE" altLang="de-DE" b="1" dirty="0"/>
              <a:t> </a:t>
            </a:r>
            <a:r>
              <a:rPr lang="de-DE" altLang="de-DE" b="1" dirty="0" err="1"/>
              <a:t>Xtext</a:t>
            </a:r>
            <a:r>
              <a:rPr lang="de-DE" altLang="de-DE" b="1" dirty="0"/>
              <a:t>?</a:t>
            </a:r>
          </a:p>
          <a:p>
            <a:pPr eaLnBrk="1" hangingPunct="1"/>
            <a:r>
              <a:rPr lang="de-DE" altLang="de-DE" b="1" dirty="0"/>
              <a:t>Who </a:t>
            </a:r>
            <a:r>
              <a:rPr lang="de-DE" altLang="de-DE" b="1" dirty="0" err="1"/>
              <a:t>uses</a:t>
            </a:r>
            <a:r>
              <a:rPr lang="de-DE" altLang="de-DE" b="1" dirty="0"/>
              <a:t> </a:t>
            </a:r>
            <a:r>
              <a:rPr lang="de-DE" altLang="de-DE" b="1" dirty="0" err="1"/>
              <a:t>Xtext</a:t>
            </a:r>
            <a:r>
              <a:rPr lang="de-DE" altLang="de-DE" b="1" dirty="0"/>
              <a:t>?</a:t>
            </a:r>
          </a:p>
          <a:p>
            <a:pPr eaLnBrk="1" hangingPunct="1"/>
            <a:r>
              <a:rPr lang="de-DE" altLang="de-DE" b="1" dirty="0"/>
              <a:t>Domain </a:t>
            </a:r>
            <a:r>
              <a:rPr lang="de-DE" altLang="de-DE" b="1" dirty="0" err="1"/>
              <a:t>specific</a:t>
            </a:r>
            <a:r>
              <a:rPr lang="de-DE" altLang="de-DE" b="1" dirty="0"/>
              <a:t> </a:t>
            </a:r>
            <a:r>
              <a:rPr lang="de-DE" altLang="de-DE" b="1" dirty="0" err="1"/>
              <a:t>languages</a:t>
            </a:r>
            <a:endParaRPr lang="de-DE" altLang="de-DE" b="1" dirty="0"/>
          </a:p>
          <a:p>
            <a:pPr eaLnBrk="1" hangingPunct="1"/>
            <a:r>
              <a:rPr lang="de-DE" altLang="de-DE" b="1" dirty="0"/>
              <a:t>First </a:t>
            </a:r>
            <a:r>
              <a:rPr lang="de-DE" altLang="de-DE" b="1" dirty="0" err="1"/>
              <a:t>Xtext</a:t>
            </a:r>
            <a:r>
              <a:rPr lang="de-DE" altLang="de-DE" b="1" dirty="0"/>
              <a:t> </a:t>
            </a:r>
            <a:r>
              <a:rPr lang="de-DE" altLang="de-DE" b="1" dirty="0" err="1"/>
              <a:t>project</a:t>
            </a:r>
            <a:endParaRPr lang="de-DE" altLang="de-DE" b="1" dirty="0"/>
          </a:p>
          <a:p>
            <a:pPr eaLnBrk="1" hangingPunct="1"/>
            <a:r>
              <a:rPr lang="de-DE" altLang="de-DE" b="1" dirty="0" err="1"/>
              <a:t>What</a:t>
            </a:r>
            <a:r>
              <a:rPr lang="de-DE" altLang="de-DE" b="1" dirty="0"/>
              <a:t> </a:t>
            </a:r>
            <a:r>
              <a:rPr lang="de-DE" altLang="de-DE" b="1" dirty="0" err="1"/>
              <a:t>is</a:t>
            </a:r>
            <a:r>
              <a:rPr lang="de-DE" altLang="de-DE" b="1" dirty="0"/>
              <a:t> possible?</a:t>
            </a:r>
          </a:p>
          <a:p>
            <a:pPr eaLnBrk="1" hangingPunct="1"/>
            <a:r>
              <a:rPr lang="de-DE" altLang="de-DE" b="1" dirty="0" err="1"/>
              <a:t>Exercise</a:t>
            </a:r>
            <a:endParaRPr lang="de-DE" altLang="de-DE" b="1" dirty="0"/>
          </a:p>
          <a:p>
            <a:pPr eaLnBrk="1" hangingPunct="1"/>
            <a:endParaRPr lang="de-DE" altLang="de-DE" dirty="0"/>
          </a:p>
          <a:p>
            <a:pPr eaLnBrk="1" hangingPunct="1"/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9700ECF-CC5E-4E62-BEF2-8EC7497A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888" y="5868225"/>
            <a:ext cx="1228725" cy="3658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75EC3803-DCE1-4E5D-AB0F-D17DC8A7A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pPr eaLnBrk="1" hangingPunct="1"/>
            <a:r>
              <a:rPr lang="de-DE" altLang="de-DE" b="1"/>
              <a:t>Introduction</a:t>
            </a:r>
          </a:p>
        </p:txBody>
      </p:sp>
      <p:sp>
        <p:nvSpPr>
          <p:cNvPr id="20483" name="Inhaltsplatzhalter 2">
            <a:extLst>
              <a:ext uri="{FF2B5EF4-FFF2-40B4-BE49-F238E27FC236}">
                <a16:creationId xmlns:a16="http://schemas.microsoft.com/office/drawing/2014/main" id="{431664EF-A7A7-45F0-A728-1C79221299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3" y="2133600"/>
            <a:ext cx="8915400" cy="3778250"/>
          </a:xfrm>
        </p:spPr>
        <p:txBody>
          <a:bodyPr/>
          <a:lstStyle/>
          <a:p>
            <a:pPr eaLnBrk="1" hangingPunct="1"/>
            <a:r>
              <a:rPr lang="en-US" altLang="de-DE"/>
              <a:t>framework for development of programming languages and domain-specific languages</a:t>
            </a:r>
          </a:p>
          <a:p>
            <a:pPr eaLnBrk="1" hangingPunct="1"/>
            <a:r>
              <a:rPr lang="en-US" altLang="de-DE"/>
              <a:t> powerful toolset in the Java ecosystem</a:t>
            </a:r>
          </a:p>
          <a:p>
            <a:pPr eaLnBrk="1" hangingPunct="1"/>
            <a:r>
              <a:rPr lang="en-US" altLang="de-DE"/>
              <a:t>Covers all aspects of a complete language infrastructure</a:t>
            </a:r>
          </a:p>
          <a:p>
            <a:pPr lvl="1" eaLnBrk="1" hangingPunct="1"/>
            <a:r>
              <a:rPr lang="en-US" altLang="de-DE"/>
              <a:t>Parser</a:t>
            </a:r>
          </a:p>
          <a:p>
            <a:pPr lvl="1" eaLnBrk="1" hangingPunct="1"/>
            <a:r>
              <a:rPr lang="en-US" altLang="de-DE"/>
              <a:t>Code generator</a:t>
            </a:r>
          </a:p>
          <a:p>
            <a:pPr lvl="1" eaLnBrk="1" hangingPunct="1"/>
            <a:r>
              <a:rPr lang="en-US" altLang="de-DE"/>
              <a:t>Interpreter</a:t>
            </a:r>
          </a:p>
          <a:p>
            <a:pPr lvl="1" eaLnBrk="1" hangingPunct="1"/>
            <a:r>
              <a:rPr lang="en-US" altLang="de-DE"/>
              <a:t>Complete IDE integration</a:t>
            </a:r>
            <a:endParaRPr lang="de-DE" alt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3B025B-2B76-4135-9E00-A6126EB11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888" y="5868225"/>
            <a:ext cx="1228725" cy="3658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>
            <a:extLst>
              <a:ext uri="{FF2B5EF4-FFF2-40B4-BE49-F238E27FC236}">
                <a16:creationId xmlns:a16="http://schemas.microsoft.com/office/drawing/2014/main" id="{0D6F0AE8-B45C-44F2-BB51-65A4FC68E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pPr eaLnBrk="1" hangingPunct="1"/>
            <a:r>
              <a:rPr lang="de-DE" altLang="de-DE" b="1"/>
              <a:t>Why Xtext?</a:t>
            </a:r>
          </a:p>
        </p:txBody>
      </p:sp>
      <p:sp>
        <p:nvSpPr>
          <p:cNvPr id="21507" name="Inhaltsplatzhalter 2">
            <a:extLst>
              <a:ext uri="{FF2B5EF4-FFF2-40B4-BE49-F238E27FC236}">
                <a16:creationId xmlns:a16="http://schemas.microsoft.com/office/drawing/2014/main" id="{C0ACEB96-FCBF-472A-B171-66C240ABB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3" y="2133600"/>
            <a:ext cx="8915400" cy="3778250"/>
          </a:xfrm>
        </p:spPr>
        <p:txBody>
          <a:bodyPr/>
          <a:lstStyle/>
          <a:p>
            <a:pPr eaLnBrk="1" hangingPunct="1"/>
            <a:r>
              <a:rPr lang="de-DE" altLang="de-DE"/>
              <a:t>Easy to learn</a:t>
            </a:r>
          </a:p>
          <a:p>
            <a:pPr eaLnBrk="1" hangingPunct="1"/>
            <a:r>
              <a:rPr lang="de-DE" altLang="de-DE"/>
              <a:t>High quality</a:t>
            </a:r>
          </a:p>
          <a:p>
            <a:pPr eaLnBrk="1" hangingPunct="1"/>
            <a:r>
              <a:rPr lang="de-DE" altLang="de-DE"/>
              <a:t>Performance</a:t>
            </a:r>
          </a:p>
          <a:p>
            <a:pPr eaLnBrk="1" hangingPunct="1"/>
            <a:r>
              <a:rPr lang="de-DE" altLang="de-DE"/>
              <a:t>Features</a:t>
            </a:r>
          </a:p>
          <a:p>
            <a:pPr lvl="1" eaLnBrk="1" hangingPunct="1"/>
            <a:r>
              <a:rPr lang="de-DE" altLang="de-DE"/>
              <a:t>Build the language you want</a:t>
            </a:r>
          </a:p>
          <a:p>
            <a:pPr lvl="1" eaLnBrk="1" hangingPunct="1"/>
            <a:r>
              <a:rPr lang="de-DE" altLang="de-DE"/>
              <a:t>Single sourcing</a:t>
            </a:r>
          </a:p>
          <a:p>
            <a:pPr lvl="1" eaLnBrk="1" hangingPunct="1"/>
            <a:r>
              <a:rPr lang="de-DE" altLang="de-DE"/>
              <a:t>Incremental Compiler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05FBE83-ACC2-480C-A37E-856BCD31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888" y="5868225"/>
            <a:ext cx="1228725" cy="3658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>
            <a:extLst>
              <a:ext uri="{FF2B5EF4-FFF2-40B4-BE49-F238E27FC236}">
                <a16:creationId xmlns:a16="http://schemas.microsoft.com/office/drawing/2014/main" id="{4040B9C7-2048-41A5-9A85-23070272B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pPr eaLnBrk="1" hangingPunct="1"/>
            <a:r>
              <a:rPr lang="de-DE" altLang="de-DE" b="1"/>
              <a:t>Who uses Xtext?</a:t>
            </a:r>
          </a:p>
        </p:txBody>
      </p:sp>
      <p:sp>
        <p:nvSpPr>
          <p:cNvPr id="22531" name="Inhaltsplatzhalter 2">
            <a:extLst>
              <a:ext uri="{FF2B5EF4-FFF2-40B4-BE49-F238E27FC236}">
                <a16:creationId xmlns:a16="http://schemas.microsoft.com/office/drawing/2014/main" id="{B4C4FAEC-CF61-484C-A278-59CE74CB1B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3" y="2133600"/>
            <a:ext cx="8915400" cy="3778250"/>
          </a:xfrm>
        </p:spPr>
        <p:txBody>
          <a:bodyPr/>
          <a:lstStyle/>
          <a:p>
            <a:pPr eaLnBrk="1" hangingPunct="1"/>
            <a:r>
              <a:rPr lang="de-DE" altLang="de-DE"/>
              <a:t>Used in many different industries</a:t>
            </a:r>
          </a:p>
          <a:p>
            <a:pPr lvl="1" eaLnBrk="1" hangingPunct="1"/>
            <a:r>
              <a:rPr lang="de-DE" altLang="de-DE"/>
              <a:t>Mobile devices</a:t>
            </a:r>
          </a:p>
          <a:p>
            <a:pPr lvl="1" eaLnBrk="1" hangingPunct="1"/>
            <a:r>
              <a:rPr lang="de-DE" altLang="de-DE"/>
              <a:t>Automotive development</a:t>
            </a:r>
          </a:p>
          <a:p>
            <a:pPr lvl="1" eaLnBrk="1" hangingPunct="1"/>
            <a:r>
              <a:rPr lang="de-DE" altLang="de-DE"/>
              <a:t>Embedded systems</a:t>
            </a:r>
          </a:p>
          <a:p>
            <a:pPr lvl="1" eaLnBrk="1" hangingPunct="1"/>
            <a:r>
              <a:rPr lang="de-DE" altLang="de-DE"/>
              <a:t>Game development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6C39ED-615E-412B-ADB8-9BBBD8602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888" y="5868225"/>
            <a:ext cx="1228725" cy="3658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C6F86-AA00-487F-AFEB-60C21BE7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Domain </a:t>
            </a:r>
            <a:r>
              <a:rPr lang="de-DE" b="1" dirty="0" err="1"/>
              <a:t>specific</a:t>
            </a:r>
            <a:r>
              <a:rPr lang="de-DE" b="1" dirty="0"/>
              <a:t> </a:t>
            </a:r>
            <a:r>
              <a:rPr lang="de-DE" b="1" dirty="0" err="1"/>
              <a:t>languages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A40F53-4778-42C6-8A30-49688A9F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Porgramming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</a:t>
            </a:r>
          </a:p>
          <a:p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domain</a:t>
            </a:r>
            <a:endParaRPr lang="de-DE" dirty="0"/>
          </a:p>
          <a:p>
            <a:r>
              <a:rPr lang="de-DE" dirty="0"/>
              <a:t>Not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all </a:t>
            </a:r>
            <a:r>
              <a:rPr lang="de-DE" dirty="0" err="1"/>
              <a:t>programs</a:t>
            </a:r>
            <a:r>
              <a:rPr lang="de-DE" dirty="0"/>
              <a:t> </a:t>
            </a:r>
          </a:p>
          <a:p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and </a:t>
            </a:r>
            <a:r>
              <a:rPr lang="de-DE" dirty="0" err="1"/>
              <a:t>faster</a:t>
            </a:r>
            <a:endParaRPr lang="de-DE" dirty="0"/>
          </a:p>
          <a:p>
            <a:r>
              <a:rPr lang="de-DE" dirty="0" err="1"/>
              <a:t>Completely</a:t>
            </a:r>
            <a:r>
              <a:rPr lang="de-DE" dirty="0"/>
              <a:t> and </a:t>
            </a:r>
            <a:r>
              <a:rPr lang="de-DE" dirty="0" err="1"/>
              <a:t>precisely</a:t>
            </a:r>
            <a:endParaRPr lang="de-DE" dirty="0"/>
          </a:p>
          <a:p>
            <a:r>
              <a:rPr lang="de-DE" dirty="0"/>
              <a:t>Internal and external DSLs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0C566E-C38B-4F4D-A0C7-4E7A8420D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888" y="5868225"/>
            <a:ext cx="1228725" cy="3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6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>
            <a:extLst>
              <a:ext uri="{FF2B5EF4-FFF2-40B4-BE49-F238E27FC236}">
                <a16:creationId xmlns:a16="http://schemas.microsoft.com/office/drawing/2014/main" id="{813B0CA1-9912-4958-BC7D-FCCC928F3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pPr eaLnBrk="1" hangingPunct="1"/>
            <a:r>
              <a:rPr lang="de-DE" altLang="de-DE" b="1"/>
              <a:t>First Xtext project</a:t>
            </a:r>
          </a:p>
        </p:txBody>
      </p:sp>
      <p:pic>
        <p:nvPicPr>
          <p:cNvPr id="23555" name="Inhaltsplatzhalter 3">
            <a:extLst>
              <a:ext uri="{FF2B5EF4-FFF2-40B4-BE49-F238E27FC236}">
                <a16:creationId xmlns:a16="http://schemas.microsoft.com/office/drawing/2014/main" id="{2FD82AF9-0C40-4867-8921-3FCA493B03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8413" y="2463800"/>
            <a:ext cx="10620375" cy="2936875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6FA8A07-0A09-4A64-9237-918E86530BE5}"/>
              </a:ext>
            </a:extLst>
          </p:cNvPr>
          <p:cNvSpPr txBox="1"/>
          <p:nvPr/>
        </p:nvSpPr>
        <p:spPr>
          <a:xfrm>
            <a:off x="1268413" y="1720334"/>
            <a:ext cx="774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Create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Xtext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E4782A-70E5-4E93-BC05-3AF8324FD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888" y="5868225"/>
            <a:ext cx="1228725" cy="3658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>
            <a:extLst>
              <a:ext uri="{FF2B5EF4-FFF2-40B4-BE49-F238E27FC236}">
                <a16:creationId xmlns:a16="http://schemas.microsoft.com/office/drawing/2014/main" id="{5DADDB28-039D-405B-A6A6-5A8E063BC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pPr eaLnBrk="1" hangingPunct="1"/>
            <a:r>
              <a:rPr lang="de-DE" altLang="de-DE" b="1"/>
              <a:t>First Xtext project</a:t>
            </a:r>
          </a:p>
        </p:txBody>
      </p:sp>
      <p:pic>
        <p:nvPicPr>
          <p:cNvPr id="24579" name="Inhaltsplatzhalter 3">
            <a:extLst>
              <a:ext uri="{FF2B5EF4-FFF2-40B4-BE49-F238E27FC236}">
                <a16:creationId xmlns:a16="http://schemas.microsoft.com/office/drawing/2014/main" id="{F9699690-6D65-4D2E-B72F-E9A1483160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4875" y="2994025"/>
            <a:ext cx="3379788" cy="1490663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81CB306-8A34-4BC4-90A2-D4712CC49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888" y="5868225"/>
            <a:ext cx="1228725" cy="3658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79420-731E-4912-AAE0-F6D04540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possible?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68416C-D68E-4DD3-897F-EC1BDA016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Validation</a:t>
            </a:r>
          </a:p>
          <a:p>
            <a:r>
              <a:rPr lang="de-DE" dirty="0"/>
              <a:t>Quickfixes</a:t>
            </a:r>
          </a:p>
          <a:p>
            <a:r>
              <a:rPr lang="de-DE" dirty="0"/>
              <a:t>Outline</a:t>
            </a:r>
          </a:p>
          <a:p>
            <a:r>
              <a:rPr lang="de-DE" dirty="0"/>
              <a:t>Syntax </a:t>
            </a:r>
            <a:r>
              <a:rPr lang="de-DE" dirty="0" err="1"/>
              <a:t>highlighting</a:t>
            </a:r>
            <a:endParaRPr lang="de-DE" dirty="0"/>
          </a:p>
          <a:p>
            <a:r>
              <a:rPr lang="de-DE" dirty="0" err="1"/>
              <a:t>Formatter</a:t>
            </a:r>
            <a:endParaRPr lang="de-DE" dirty="0"/>
          </a:p>
          <a:p>
            <a:r>
              <a:rPr lang="de-DE" dirty="0"/>
              <a:t>Code </a:t>
            </a:r>
            <a:r>
              <a:rPr lang="de-DE" dirty="0" err="1"/>
              <a:t>generation</a:t>
            </a:r>
            <a:endParaRPr lang="de-DE" dirty="0"/>
          </a:p>
          <a:p>
            <a:r>
              <a:rPr lang="de-DE" dirty="0" err="1"/>
              <a:t>Scoping</a:t>
            </a:r>
            <a:endParaRPr lang="de-DE" dirty="0"/>
          </a:p>
          <a:p>
            <a:r>
              <a:rPr lang="de-DE" dirty="0"/>
              <a:t>Templates</a:t>
            </a:r>
          </a:p>
          <a:p>
            <a:r>
              <a:rPr lang="de-DE" dirty="0" err="1"/>
              <a:t>Testing</a:t>
            </a:r>
            <a:r>
              <a:rPr lang="de-DE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050E4D-23A5-4E3D-8B1E-140C22E4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888" y="5868225"/>
            <a:ext cx="1228725" cy="3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79987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166</Words>
  <Application>Microsoft Office PowerPoint</Application>
  <PresentationFormat>Breitbild</PresentationFormat>
  <Paragraphs>54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Century Gothic</vt:lpstr>
      <vt:lpstr>Arial</vt:lpstr>
      <vt:lpstr>Wingdings 3</vt:lpstr>
      <vt:lpstr>Calibri</vt:lpstr>
      <vt:lpstr>Bradley Hand ITC</vt:lpstr>
      <vt:lpstr>Fetzen</vt:lpstr>
      <vt:lpstr>PowerPoint-Präsentation</vt:lpstr>
      <vt:lpstr>Agenda</vt:lpstr>
      <vt:lpstr>Introduction</vt:lpstr>
      <vt:lpstr>Why Xtext?</vt:lpstr>
      <vt:lpstr>Who uses Xtext?</vt:lpstr>
      <vt:lpstr>Domain specific languages</vt:lpstr>
      <vt:lpstr>First Xtext project</vt:lpstr>
      <vt:lpstr>First Xtext project</vt:lpstr>
      <vt:lpstr>What is possible?</vt:lpstr>
      <vt:lpstr>It´s your turn!</vt:lpstr>
      <vt:lpstr>It´s your turn!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Oezen Beyazsahin</dc:creator>
  <cp:lastModifiedBy>Oezen Beyazsahin</cp:lastModifiedBy>
  <cp:revision>38</cp:revision>
  <dcterms:created xsi:type="dcterms:W3CDTF">2018-05-17T14:33:51Z</dcterms:created>
  <dcterms:modified xsi:type="dcterms:W3CDTF">2018-05-22T17:14:30Z</dcterms:modified>
</cp:coreProperties>
</file>