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4648-31BF-4050-BDB2-2834E811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2D7D5-C3E5-443D-9DC5-A4CD2F634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444E-4701-4453-86A1-B0C8F784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75C6-F227-4143-B44E-A42BF046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E311-8315-47C7-B613-DBF9E949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484F-1F66-4065-9BB7-F0E4B665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48CA-BF0D-46EE-ADD7-B0974554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A968-34E7-495B-B814-6FA42CBC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D417-3FD0-4082-B480-DA334D5B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469F-CE38-489D-A3B1-E6E2ACF0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07879-CAC7-40E7-AD02-099917006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0759F-FFD7-41D2-A182-65AF4951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36A2-7114-4425-91E1-35C290A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198F-7637-4838-8A41-3651C978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F85F4-615C-426C-830D-E4ED64AE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3A9F-7812-4A6E-8856-CE4C854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1068-B302-4CFD-87B2-7572CEE2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F16B-B7C7-48DB-8091-139606E2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72DB-1C2A-4B06-B985-A65C0CFD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F49B-5709-4A33-839D-7F8CA27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F65-8967-4D18-BC3B-3008A7AD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D771A-D9A1-4A16-BE95-80399E2C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8DB3-1657-4304-8FAE-0A53A49B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B9B6-9E14-4580-8333-702BAF3C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15A7-C641-4F7E-9387-7054329A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1DF5-DAB6-44EB-BA28-4DE61A3C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1335-0779-4091-B411-CD33380C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D25A6-5328-4B39-A157-8C815CBB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8B48-7F08-466F-A026-A07BD14C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D33C-EA5B-42BE-AD2F-E9A0EED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C492E-3748-4453-920A-EA096F00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69E8-7158-4EAA-A1AD-72A136A3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ADE0-0ECD-4AAF-8BF7-9A82CF855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088DE-295A-4821-848B-2E541350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B14DF-99E5-4E6C-A4FB-1B5282CF9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EF91B-88D1-4FD4-9930-E0FA71643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2DB57-4E67-46AF-BDB2-F15B6411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BF7DF-2C9E-496A-811A-2CAA77C1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41FA0-FC79-40E1-A01B-3487DA88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8362-BA9F-43E5-8D86-A692301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07465-3912-4CCF-B2D5-C431C28E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03CFB-A7A0-4E99-9CD4-10544CCD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72178-86A7-4416-A647-1A130609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83531-2DCA-43E1-9E6C-3DED9851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3A485-280C-4006-9B7C-718F94D3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11670-05C5-4EC0-9F4C-66ED18B3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44B6-5271-4159-A84B-E78C1764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2657-2AF8-4A28-9BD7-81911244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E799-3152-4EBC-9D21-76869F77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8AB11-E5AE-41E7-9080-D276EC4B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3130-FE68-4ED7-8B49-9211F438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0C1B2-F5F5-46B3-AE7C-91693C9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C205-BC22-4C06-A6B5-10CB1E1E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04684-72D1-45DB-88B3-BC7EB92A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D9C53-D466-4E0D-9E13-16DE86023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F983-046B-49D1-BEA7-213AC3C8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D1695-4B26-4B61-B1A0-55AE7AC4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76A7-A7EC-4F95-B2EB-91DBF38A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7E43B-C3F7-4C09-B6CF-F7A21505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2B15-A271-4F2D-84C6-83FBD79D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FC7B-66C0-494E-A307-BD036559E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D246-7B81-42C0-BC1C-066BF799024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983-D519-41FA-BEAC-91714E6ED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C686-DCF3-42D5-8C38-4E54B990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3D3F-C773-4E4A-AAC7-232AD93B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8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03E0-92DC-401A-8D2D-9F5EAEFC9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5CD4-3D35-4559-BB0B-19331CFE0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Shows my logo before dumping into the main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Displays a pleasant fading effect</a:t>
            </a:r>
          </a:p>
        </p:txBody>
      </p:sp>
    </p:spTree>
    <p:extLst>
      <p:ext uri="{BB962C8B-B14F-4D97-AF65-F5344CB8AC3E}">
        <p14:creationId xmlns:p14="http://schemas.microsoft.com/office/powerpoint/2010/main" val="137523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835D6-9412-4BCE-968D-797EC254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023937"/>
            <a:ext cx="6791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9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49AD-0592-4CE8-9024-533D19F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 Screen</a:t>
            </a:r>
            <a:r>
              <a:rPr lang="en-US" sz="2400" dirty="0"/>
              <a:t> (If Offensive Player was selected)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40C4-86C1-4C6F-8526-9D4D4151A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Shows All of players stats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Passing Yards</a:t>
            </a:r>
          </a:p>
          <a:p>
            <a:pPr lvl="1"/>
            <a:r>
              <a:rPr lang="en-US" dirty="0"/>
              <a:t>Rushing Yards</a:t>
            </a:r>
          </a:p>
          <a:p>
            <a:pPr lvl="1"/>
            <a:r>
              <a:rPr lang="en-US" dirty="0"/>
              <a:t>Completions</a:t>
            </a:r>
          </a:p>
          <a:p>
            <a:r>
              <a:rPr lang="en-US" sz="2000" dirty="0"/>
              <a:t>Every field is editable, and upon editing any value a save changes button appears</a:t>
            </a:r>
          </a:p>
          <a:p>
            <a:r>
              <a:rPr lang="en-US" sz="2000" dirty="0"/>
              <a:t>Return button takes you back to whatever previous screen was</a:t>
            </a:r>
          </a:p>
          <a:p>
            <a:r>
              <a:rPr lang="en-US" sz="2000" dirty="0"/>
              <a:t>Save Changes button updates the current player’s stats</a:t>
            </a:r>
          </a:p>
        </p:txBody>
      </p:sp>
    </p:spTree>
    <p:extLst>
      <p:ext uri="{BB962C8B-B14F-4D97-AF65-F5344CB8AC3E}">
        <p14:creationId xmlns:p14="http://schemas.microsoft.com/office/powerpoint/2010/main" val="298601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2DC21-0202-49B2-8B92-8869348F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225003"/>
            <a:ext cx="4624959" cy="3203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B572C-1194-4B2F-A1FA-61EC2BEA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88" y="150357"/>
            <a:ext cx="4624959" cy="3581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F3537-B4BF-465A-B65B-B8C1298A0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3" y="3554962"/>
            <a:ext cx="4204258" cy="2996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CDF21-541D-4456-8E25-84C6885D3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534" y="3503645"/>
            <a:ext cx="4195065" cy="32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2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F8BB-E587-485C-AFB8-FCD439DE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 Screen </a:t>
            </a:r>
            <a:r>
              <a:rPr lang="en-US" sz="2400" dirty="0"/>
              <a:t>(If Offensive Player was selected)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A40B-75E6-451E-9199-4450E318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Shows All of player’s stats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Interceptions</a:t>
            </a:r>
          </a:p>
          <a:p>
            <a:pPr lvl="1"/>
            <a:r>
              <a:rPr lang="en-US" dirty="0"/>
              <a:t>Tackles</a:t>
            </a:r>
          </a:p>
          <a:p>
            <a:pPr lvl="1"/>
            <a:r>
              <a:rPr lang="en-US" dirty="0"/>
              <a:t>Fumbles</a:t>
            </a:r>
          </a:p>
          <a:p>
            <a:r>
              <a:rPr lang="en-US" sz="2000" dirty="0"/>
              <a:t>Every field is editable, and upon editing any value a save changes button appears</a:t>
            </a:r>
          </a:p>
          <a:p>
            <a:r>
              <a:rPr lang="en-US" sz="2000" dirty="0"/>
              <a:t>Return button takes you back to whatever previous screen was </a:t>
            </a:r>
          </a:p>
          <a:p>
            <a:r>
              <a:rPr lang="en-US" sz="2000" dirty="0"/>
              <a:t>Save Changes button updates the current player’s stats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0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B3575-C6E1-472E-80EF-71636558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4" y="473431"/>
            <a:ext cx="4162231" cy="3087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02F073-3952-40D3-BFF7-225A1631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98" y="352717"/>
            <a:ext cx="4242679" cy="3076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D4667-AB07-465E-95C1-953C4CD36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42" y="3561320"/>
            <a:ext cx="4281853" cy="3076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6D812-2FE2-4531-86C3-C45607523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543" y="3561319"/>
            <a:ext cx="4246234" cy="30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6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F8BB-E587-485C-AFB8-FCD439DE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 Screen </a:t>
            </a:r>
            <a:r>
              <a:rPr lang="en-US" sz="2400" dirty="0"/>
              <a:t>(If Create Player was selected)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A40B-75E6-451E-9199-4450E318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Four default fields as empty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Weight</a:t>
            </a:r>
          </a:p>
          <a:p>
            <a:r>
              <a:rPr lang="en-US" sz="2000" dirty="0"/>
              <a:t>Every field is editable, and upon editing any value a save changes button appears</a:t>
            </a:r>
          </a:p>
          <a:p>
            <a:r>
              <a:rPr lang="en-US" sz="2000" dirty="0"/>
              <a:t>When a position is selected, the window changes depending on if the position was offensive or defensive</a:t>
            </a:r>
          </a:p>
          <a:p>
            <a:r>
              <a:rPr lang="en-US" sz="2000" dirty="0"/>
              <a:t>Return button takes you back to whatever previous screen was</a:t>
            </a:r>
          </a:p>
          <a:p>
            <a:r>
              <a:rPr lang="en-US" sz="2000" dirty="0"/>
              <a:t>Save Changes button saves the created player’s 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8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27FC4-9C5A-4B55-817E-8C5FE070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" y="459781"/>
            <a:ext cx="3735001" cy="265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F57B0-13EA-4BC5-9D07-106B3DD7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44" y="505000"/>
            <a:ext cx="3555018" cy="2568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8C11E-E351-4524-8B45-A3F44973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930" y="459781"/>
            <a:ext cx="3555018" cy="257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D1F02-D0ED-4465-BC9D-CBFC934A3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" y="3429000"/>
            <a:ext cx="3668602" cy="263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79930-9373-4875-A87C-F139C427D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027" y="3429000"/>
            <a:ext cx="3705635" cy="2633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DF0F9-0784-4AE0-AEA3-B9C1C27D2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230" y="3429000"/>
            <a:ext cx="3662417" cy="26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C61F78-B7D0-4C9A-85F6-14025510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473607"/>
            <a:ext cx="8752115" cy="61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6A6D-58FA-4C9F-BC92-9AFDEEEE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F4C-3D6B-48D5-B9DB-8529471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user four options</a:t>
            </a:r>
          </a:p>
          <a:p>
            <a:pPr lvl="1"/>
            <a:r>
              <a:rPr lang="en-US" dirty="0"/>
              <a:t>Offensive Players</a:t>
            </a:r>
          </a:p>
          <a:p>
            <a:pPr lvl="2"/>
            <a:r>
              <a:rPr lang="en-US" dirty="0"/>
              <a:t>Navigates to Offensive Players screen</a:t>
            </a:r>
          </a:p>
          <a:p>
            <a:pPr lvl="1"/>
            <a:r>
              <a:rPr lang="en-US" dirty="0"/>
              <a:t>Defensive Players</a:t>
            </a:r>
          </a:p>
          <a:p>
            <a:pPr lvl="2"/>
            <a:r>
              <a:rPr lang="en-US" dirty="0"/>
              <a:t>Navigates to Defensive Players screen</a:t>
            </a:r>
          </a:p>
          <a:p>
            <a:pPr lvl="1"/>
            <a:r>
              <a:rPr lang="en-US" dirty="0"/>
              <a:t>All Players</a:t>
            </a:r>
          </a:p>
          <a:p>
            <a:pPr lvl="2"/>
            <a:r>
              <a:rPr lang="en-US" dirty="0"/>
              <a:t>Navigates to All Players screen</a:t>
            </a:r>
          </a:p>
          <a:p>
            <a:pPr lvl="1"/>
            <a:r>
              <a:rPr lang="en-US" dirty="0"/>
              <a:t>Create a player</a:t>
            </a:r>
          </a:p>
          <a:p>
            <a:pPr lvl="2"/>
            <a:r>
              <a:rPr lang="en-US" dirty="0"/>
              <a:t>Navigates to Player Stats screen</a:t>
            </a:r>
          </a:p>
        </p:txBody>
      </p:sp>
    </p:spTree>
    <p:extLst>
      <p:ext uri="{BB962C8B-B14F-4D97-AF65-F5344CB8AC3E}">
        <p14:creationId xmlns:p14="http://schemas.microsoft.com/office/powerpoint/2010/main" val="36507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6A098-47CF-42F3-AE8F-02D767F8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900112"/>
            <a:ext cx="68103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F4EF-BBEE-43A1-8A5B-89D6F484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Offensive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24A9-A21B-4E06-AD00-74A904AE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all Offensive Players in the pre loaded roster</a:t>
            </a:r>
          </a:p>
          <a:p>
            <a:pPr lvl="1"/>
            <a:r>
              <a:rPr lang="en-US" dirty="0"/>
              <a:t>Shows two primary stats: Player and position</a:t>
            </a:r>
          </a:p>
          <a:p>
            <a:r>
              <a:rPr lang="en-US" dirty="0"/>
              <a:t>Gives user the option to return to main menu, remove player, or view stats which jumps to the Player Stats screen.</a:t>
            </a:r>
          </a:p>
        </p:txBody>
      </p:sp>
    </p:spTree>
    <p:extLst>
      <p:ext uri="{BB962C8B-B14F-4D97-AF65-F5344CB8AC3E}">
        <p14:creationId xmlns:p14="http://schemas.microsoft.com/office/powerpoint/2010/main" val="36566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7FD10-7987-42A7-8D85-75FAFF42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947737"/>
            <a:ext cx="68294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3895-22E6-4450-AB93-26B98C44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Defensive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0B0D-611C-4FEB-B7D9-2E5E8B0F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all Defensive Players in the pre loaded roster</a:t>
            </a:r>
          </a:p>
          <a:p>
            <a:pPr lvl="1"/>
            <a:r>
              <a:rPr lang="en-US" dirty="0"/>
              <a:t>Shows two primary stats: Player and position</a:t>
            </a:r>
          </a:p>
          <a:p>
            <a:r>
              <a:rPr lang="en-US" dirty="0"/>
              <a:t>Gives user the option to return to main menu, remove player, or view stats which jumps to the Player Stats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4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36CE1-A5AC-49AA-A7A8-7F429F7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919162"/>
            <a:ext cx="66008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93F-FAB9-4CDE-A203-40CD86D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DBEC-3246-4BE8-83AA-533B46FF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all Players in the pre loaded roster</a:t>
            </a:r>
          </a:p>
          <a:p>
            <a:pPr lvl="1"/>
            <a:r>
              <a:rPr lang="en-US" dirty="0"/>
              <a:t>Shows two primary stats: Player and position</a:t>
            </a:r>
          </a:p>
          <a:p>
            <a:r>
              <a:rPr lang="en-US" dirty="0"/>
              <a:t>Gives user the option to return to main menu, remove player, or view stats which jumps to the Stat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8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Splash Screen</vt:lpstr>
      <vt:lpstr>PowerPoint Presentation</vt:lpstr>
      <vt:lpstr>Main Menu</vt:lpstr>
      <vt:lpstr>PowerPoint Presentation</vt:lpstr>
      <vt:lpstr>Offensive Players</vt:lpstr>
      <vt:lpstr>PowerPoint Presentation</vt:lpstr>
      <vt:lpstr>Defensive Player</vt:lpstr>
      <vt:lpstr>PowerPoint Presentation</vt:lpstr>
      <vt:lpstr>All Players</vt:lpstr>
      <vt:lpstr>PowerPoint Presentation</vt:lpstr>
      <vt:lpstr>Stat Screen (If Offensive Player was selected)</vt:lpstr>
      <vt:lpstr>PowerPoint Presentation</vt:lpstr>
      <vt:lpstr>Stat Screen (If Offensive Player was selected)</vt:lpstr>
      <vt:lpstr>PowerPoint Presentation</vt:lpstr>
      <vt:lpstr>Stat Screen (If Create Player was selected)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Screen</dc:title>
  <dc:creator>Joseph D Posey</dc:creator>
  <cp:lastModifiedBy>Joseph D Posey</cp:lastModifiedBy>
  <cp:revision>11</cp:revision>
  <dcterms:created xsi:type="dcterms:W3CDTF">2019-02-21T02:55:22Z</dcterms:created>
  <dcterms:modified xsi:type="dcterms:W3CDTF">2019-02-21T06:20:05Z</dcterms:modified>
</cp:coreProperties>
</file>