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62" r:id="rId6"/>
    <p:sldId id="264" r:id="rId7"/>
    <p:sldId id="265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CB47F-87C8-4F2B-BBD3-2F04FA43C0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855C07-FAB7-4E60-B9D1-84603D5B953B}">
      <dgm:prSet/>
      <dgm:spPr/>
      <dgm:t>
        <a:bodyPr/>
        <a:lstStyle/>
        <a:p>
          <a:r>
            <a:rPr lang="pl-PL" baseline="0" dirty="0"/>
            <a:t>Odejmowanie punktów za kolizje z przeszkodą</a:t>
          </a:r>
          <a:endParaRPr lang="en-US" dirty="0"/>
        </a:p>
      </dgm:t>
    </dgm:pt>
    <dgm:pt modelId="{5E41C6BB-CA0D-4643-8337-D0B85260DF97}" type="parTrans" cxnId="{34455ACD-2BB2-4304-A20E-EE05548E019B}">
      <dgm:prSet/>
      <dgm:spPr/>
      <dgm:t>
        <a:bodyPr/>
        <a:lstStyle/>
        <a:p>
          <a:endParaRPr lang="en-US"/>
        </a:p>
      </dgm:t>
    </dgm:pt>
    <dgm:pt modelId="{70667B30-1B02-4EA6-915F-211B97F11A60}" type="sibTrans" cxnId="{34455ACD-2BB2-4304-A20E-EE05548E019B}">
      <dgm:prSet/>
      <dgm:spPr/>
      <dgm:t>
        <a:bodyPr/>
        <a:lstStyle/>
        <a:p>
          <a:endParaRPr lang="en-US"/>
        </a:p>
      </dgm:t>
    </dgm:pt>
    <dgm:pt modelId="{8489F642-0359-4144-BD84-6C4D2B77F8E5}">
      <dgm:prSet/>
      <dgm:spPr/>
      <dgm:t>
        <a:bodyPr/>
        <a:lstStyle/>
        <a:p>
          <a:r>
            <a:rPr lang="pl-PL" baseline="0"/>
            <a:t>Wypisanie na ekranie najlepszych wyników z pliku</a:t>
          </a:r>
          <a:endParaRPr lang="en-US"/>
        </a:p>
      </dgm:t>
    </dgm:pt>
    <dgm:pt modelId="{12FBC1CA-066E-4F84-B347-C4C60E8E9135}" type="parTrans" cxnId="{BCCB33F1-9B89-4435-A598-5736ABF99279}">
      <dgm:prSet/>
      <dgm:spPr/>
      <dgm:t>
        <a:bodyPr/>
        <a:lstStyle/>
        <a:p>
          <a:endParaRPr lang="en-US"/>
        </a:p>
      </dgm:t>
    </dgm:pt>
    <dgm:pt modelId="{4B34567F-CB9D-4F71-AB97-4F891A3A2277}" type="sibTrans" cxnId="{BCCB33F1-9B89-4435-A598-5736ABF99279}">
      <dgm:prSet/>
      <dgm:spPr/>
      <dgm:t>
        <a:bodyPr/>
        <a:lstStyle/>
        <a:p>
          <a:endParaRPr lang="en-US"/>
        </a:p>
      </dgm:t>
    </dgm:pt>
    <dgm:pt modelId="{1D946EAA-6F59-4159-BB24-44A9A1390301}" type="pres">
      <dgm:prSet presAssocID="{010CB47F-87C8-4F2B-BBD3-2F04FA43C062}" presName="root" presStyleCnt="0">
        <dgm:presLayoutVars>
          <dgm:dir/>
          <dgm:resizeHandles val="exact"/>
        </dgm:presLayoutVars>
      </dgm:prSet>
      <dgm:spPr/>
    </dgm:pt>
    <dgm:pt modelId="{C2701C42-352B-4B0C-AEC3-6EBDBC77C705}" type="pres">
      <dgm:prSet presAssocID="{C3855C07-FAB7-4E60-B9D1-84603D5B953B}" presName="compNode" presStyleCnt="0"/>
      <dgm:spPr/>
    </dgm:pt>
    <dgm:pt modelId="{CAFFA8C1-906B-4DC3-BE85-4E787EF20600}" type="pres">
      <dgm:prSet presAssocID="{C3855C07-FAB7-4E60-B9D1-84603D5B953B}" presName="bgRect" presStyleLbl="bgShp" presStyleIdx="0" presStyleCnt="2"/>
      <dgm:spPr/>
    </dgm:pt>
    <dgm:pt modelId="{4853D88D-7210-421E-87EA-64042166BFCA}" type="pres">
      <dgm:prSet presAssocID="{C3855C07-FAB7-4E60-B9D1-84603D5B953B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51DA62C5-B5A0-48D5-A5B6-DE6AEF8DE003}" type="pres">
      <dgm:prSet presAssocID="{C3855C07-FAB7-4E60-B9D1-84603D5B953B}" presName="spaceRect" presStyleCnt="0"/>
      <dgm:spPr/>
    </dgm:pt>
    <dgm:pt modelId="{428FBF01-8F74-4430-81AF-7A2D19AA277F}" type="pres">
      <dgm:prSet presAssocID="{C3855C07-FAB7-4E60-B9D1-84603D5B953B}" presName="parTx" presStyleLbl="revTx" presStyleIdx="0" presStyleCnt="2">
        <dgm:presLayoutVars>
          <dgm:chMax val="0"/>
          <dgm:chPref val="0"/>
        </dgm:presLayoutVars>
      </dgm:prSet>
      <dgm:spPr/>
    </dgm:pt>
    <dgm:pt modelId="{D2D25B48-7A61-49F0-A137-36CC967FB264}" type="pres">
      <dgm:prSet presAssocID="{70667B30-1B02-4EA6-915F-211B97F11A60}" presName="sibTrans" presStyleCnt="0"/>
      <dgm:spPr/>
    </dgm:pt>
    <dgm:pt modelId="{A374873A-122D-4586-8D0D-F9BE614420B0}" type="pres">
      <dgm:prSet presAssocID="{8489F642-0359-4144-BD84-6C4D2B77F8E5}" presName="compNode" presStyleCnt="0"/>
      <dgm:spPr/>
    </dgm:pt>
    <dgm:pt modelId="{E0CAF3FD-3EC2-40EB-9E5F-C9A07E262F07}" type="pres">
      <dgm:prSet presAssocID="{8489F642-0359-4144-BD84-6C4D2B77F8E5}" presName="bgRect" presStyleLbl="bgShp" presStyleIdx="1" presStyleCnt="2"/>
      <dgm:spPr/>
    </dgm:pt>
    <dgm:pt modelId="{1A35D1FD-827E-4D3C-906F-EBB158370241}" type="pres">
      <dgm:prSet presAssocID="{8489F642-0359-4144-BD84-6C4D2B77F8E5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EBCCB92-D25B-4AE1-905A-12C9E56155B4}" type="pres">
      <dgm:prSet presAssocID="{8489F642-0359-4144-BD84-6C4D2B77F8E5}" presName="spaceRect" presStyleCnt="0"/>
      <dgm:spPr/>
    </dgm:pt>
    <dgm:pt modelId="{50E792BF-BB6C-4EF1-8DFC-CA214B5E211F}" type="pres">
      <dgm:prSet presAssocID="{8489F642-0359-4144-BD84-6C4D2B77F8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90BBAA-1BF2-4FBC-94C7-B4E547B6BD4D}" type="presOf" srcId="{C3855C07-FAB7-4E60-B9D1-84603D5B953B}" destId="{428FBF01-8F74-4430-81AF-7A2D19AA277F}" srcOrd="0" destOrd="0" presId="urn:microsoft.com/office/officeart/2018/2/layout/IconVerticalSolidList"/>
    <dgm:cxn modelId="{694702CC-CE51-4F59-A748-BEF57931DAE3}" type="presOf" srcId="{8489F642-0359-4144-BD84-6C4D2B77F8E5}" destId="{50E792BF-BB6C-4EF1-8DFC-CA214B5E211F}" srcOrd="0" destOrd="0" presId="urn:microsoft.com/office/officeart/2018/2/layout/IconVerticalSolidList"/>
    <dgm:cxn modelId="{34455ACD-2BB2-4304-A20E-EE05548E019B}" srcId="{010CB47F-87C8-4F2B-BBD3-2F04FA43C062}" destId="{C3855C07-FAB7-4E60-B9D1-84603D5B953B}" srcOrd="0" destOrd="0" parTransId="{5E41C6BB-CA0D-4643-8337-D0B85260DF97}" sibTransId="{70667B30-1B02-4EA6-915F-211B97F11A60}"/>
    <dgm:cxn modelId="{8B404ACE-2DD4-4CC9-9917-CA705A383F5C}" type="presOf" srcId="{010CB47F-87C8-4F2B-BBD3-2F04FA43C062}" destId="{1D946EAA-6F59-4159-BB24-44A9A1390301}" srcOrd="0" destOrd="0" presId="urn:microsoft.com/office/officeart/2018/2/layout/IconVerticalSolidList"/>
    <dgm:cxn modelId="{BCCB33F1-9B89-4435-A598-5736ABF99279}" srcId="{010CB47F-87C8-4F2B-BBD3-2F04FA43C062}" destId="{8489F642-0359-4144-BD84-6C4D2B77F8E5}" srcOrd="1" destOrd="0" parTransId="{12FBC1CA-066E-4F84-B347-C4C60E8E9135}" sibTransId="{4B34567F-CB9D-4F71-AB97-4F891A3A2277}"/>
    <dgm:cxn modelId="{892D6DA7-DDEB-4276-BE8A-D9877B722DC0}" type="presParOf" srcId="{1D946EAA-6F59-4159-BB24-44A9A1390301}" destId="{C2701C42-352B-4B0C-AEC3-6EBDBC77C705}" srcOrd="0" destOrd="0" presId="urn:microsoft.com/office/officeart/2018/2/layout/IconVerticalSolidList"/>
    <dgm:cxn modelId="{D808D447-DFAB-4E28-BE37-62CFAB44C10F}" type="presParOf" srcId="{C2701C42-352B-4B0C-AEC3-6EBDBC77C705}" destId="{CAFFA8C1-906B-4DC3-BE85-4E787EF20600}" srcOrd="0" destOrd="0" presId="urn:microsoft.com/office/officeart/2018/2/layout/IconVerticalSolidList"/>
    <dgm:cxn modelId="{A7C81DBB-BC36-4818-9082-A616E7AC41B8}" type="presParOf" srcId="{C2701C42-352B-4B0C-AEC3-6EBDBC77C705}" destId="{4853D88D-7210-421E-87EA-64042166BFCA}" srcOrd="1" destOrd="0" presId="urn:microsoft.com/office/officeart/2018/2/layout/IconVerticalSolidList"/>
    <dgm:cxn modelId="{B6FAC30B-906C-44FE-BFFF-0B17811B331F}" type="presParOf" srcId="{C2701C42-352B-4B0C-AEC3-6EBDBC77C705}" destId="{51DA62C5-B5A0-48D5-A5B6-DE6AEF8DE003}" srcOrd="2" destOrd="0" presId="urn:microsoft.com/office/officeart/2018/2/layout/IconVerticalSolidList"/>
    <dgm:cxn modelId="{9BFD1E0F-8156-4DC0-AF14-4296F67746B7}" type="presParOf" srcId="{C2701C42-352B-4B0C-AEC3-6EBDBC77C705}" destId="{428FBF01-8F74-4430-81AF-7A2D19AA277F}" srcOrd="3" destOrd="0" presId="urn:microsoft.com/office/officeart/2018/2/layout/IconVerticalSolidList"/>
    <dgm:cxn modelId="{3880A720-EBB4-4B14-A8A4-BC1E494A910F}" type="presParOf" srcId="{1D946EAA-6F59-4159-BB24-44A9A1390301}" destId="{D2D25B48-7A61-49F0-A137-36CC967FB264}" srcOrd="1" destOrd="0" presId="urn:microsoft.com/office/officeart/2018/2/layout/IconVerticalSolidList"/>
    <dgm:cxn modelId="{5888E23A-23CD-41A8-8F15-8A1C41D196EB}" type="presParOf" srcId="{1D946EAA-6F59-4159-BB24-44A9A1390301}" destId="{A374873A-122D-4586-8D0D-F9BE614420B0}" srcOrd="2" destOrd="0" presId="urn:microsoft.com/office/officeart/2018/2/layout/IconVerticalSolidList"/>
    <dgm:cxn modelId="{ACE9B241-D3CD-4A55-A85C-42B821231069}" type="presParOf" srcId="{A374873A-122D-4586-8D0D-F9BE614420B0}" destId="{E0CAF3FD-3EC2-40EB-9E5F-C9A07E262F07}" srcOrd="0" destOrd="0" presId="urn:microsoft.com/office/officeart/2018/2/layout/IconVerticalSolidList"/>
    <dgm:cxn modelId="{A6FF0D9D-ED76-4482-A8E0-4A3A621C1969}" type="presParOf" srcId="{A374873A-122D-4586-8D0D-F9BE614420B0}" destId="{1A35D1FD-827E-4D3C-906F-EBB158370241}" srcOrd="1" destOrd="0" presId="urn:microsoft.com/office/officeart/2018/2/layout/IconVerticalSolidList"/>
    <dgm:cxn modelId="{87BAB9A1-3300-45A7-B53F-4530301F5F76}" type="presParOf" srcId="{A374873A-122D-4586-8D0D-F9BE614420B0}" destId="{9EBCCB92-D25B-4AE1-905A-12C9E56155B4}" srcOrd="2" destOrd="0" presId="urn:microsoft.com/office/officeart/2018/2/layout/IconVerticalSolidList"/>
    <dgm:cxn modelId="{A7E281A2-E2AE-418B-B452-CA659AB31876}" type="presParOf" srcId="{A374873A-122D-4586-8D0D-F9BE614420B0}" destId="{50E792BF-BB6C-4EF1-8DFC-CA214B5E21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FA8C1-906B-4DC3-BE85-4E787EF20600}">
      <dsp:nvSpPr>
        <dsp:cNvPr id="0" name=""/>
        <dsp:cNvSpPr/>
      </dsp:nvSpPr>
      <dsp:spPr>
        <a:xfrm>
          <a:off x="0" y="906398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3D88D-7210-421E-87EA-64042166BFCA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BF01-8F74-4430-81AF-7A2D19AA277F}">
      <dsp:nvSpPr>
        <dsp:cNvPr id="0" name=""/>
        <dsp:cNvSpPr/>
      </dsp:nvSpPr>
      <dsp:spPr>
        <a:xfrm>
          <a:off x="1932721" y="90639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baseline="0" dirty="0"/>
            <a:t>Odejmowanie punktów za kolizje z przeszkodą</a:t>
          </a:r>
          <a:endParaRPr lang="en-US" sz="2500" kern="1200" dirty="0"/>
        </a:p>
      </dsp:txBody>
      <dsp:txXfrm>
        <a:off x="1932721" y="906398"/>
        <a:ext cx="4573582" cy="1673352"/>
      </dsp:txXfrm>
    </dsp:sp>
    <dsp:sp modelId="{E0CAF3FD-3EC2-40EB-9E5F-C9A07E262F07}">
      <dsp:nvSpPr>
        <dsp:cNvPr id="0" name=""/>
        <dsp:cNvSpPr/>
      </dsp:nvSpPr>
      <dsp:spPr>
        <a:xfrm>
          <a:off x="0" y="2998089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5D1FD-827E-4D3C-906F-EBB158370241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792BF-BB6C-4EF1-8DFC-CA214B5E211F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baseline="0"/>
            <a:t>Wypisanie na ekranie najlepszych wyników z pliku</a:t>
          </a:r>
          <a:endParaRPr lang="en-US" sz="2500" kern="1200"/>
        </a:p>
      </dsp:txBody>
      <dsp:txXfrm>
        <a:off x="1932721" y="2998089"/>
        <a:ext cx="4573582" cy="167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50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8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3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504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73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8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4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8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6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F61C8F-898B-4A76-9E54-277E6C0263AA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A3F721-FC6D-42DA-B47C-5CBE09C1A9A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7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F7FE4-DAAE-482A-974F-2C6DE929E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crazy</a:t>
            </a:r>
            <a:r>
              <a:rPr lang="pl-PL" dirty="0"/>
              <a:t> </a:t>
            </a:r>
            <a:r>
              <a:rPr lang="pl-PL" dirty="0" err="1"/>
              <a:t>feathers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F40B2F-ACE8-42FE-A398-77A8FEEC3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Samodzielny projekt programistyczny</a:t>
            </a:r>
          </a:p>
          <a:p>
            <a:r>
              <a:rPr lang="pl-PL" dirty="0"/>
              <a:t>Olaf Woźniak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E751014-A7D0-4CB2-8097-2503E4D2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751">
            <a:off x="8828575" y="2424418"/>
            <a:ext cx="691121" cy="535619"/>
          </a:xfrm>
          <a:prstGeom prst="rect">
            <a:avLst/>
          </a:prstGeom>
        </p:spPr>
      </p:pic>
      <p:pic>
        <p:nvPicPr>
          <p:cNvPr id="47" name="Obraz 46">
            <a:extLst>
              <a:ext uri="{FF2B5EF4-FFF2-40B4-BE49-F238E27FC236}">
                <a16:creationId xmlns:a16="http://schemas.microsoft.com/office/drawing/2014/main" id="{69F24631-C4E4-49B8-BD80-403ED3B7F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2380">
            <a:off x="9852637" y="2502693"/>
            <a:ext cx="691121" cy="535619"/>
          </a:xfrm>
          <a:prstGeom prst="rect">
            <a:avLst/>
          </a:prstGeom>
        </p:spPr>
      </p:pic>
      <p:pic>
        <p:nvPicPr>
          <p:cNvPr id="50" name="Obraz 49">
            <a:extLst>
              <a:ext uri="{FF2B5EF4-FFF2-40B4-BE49-F238E27FC236}">
                <a16:creationId xmlns:a16="http://schemas.microsoft.com/office/drawing/2014/main" id="{6DE08302-7A95-4856-BB4E-47FCF901A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191">
            <a:off x="8828576" y="3234745"/>
            <a:ext cx="691121" cy="535619"/>
          </a:xfrm>
          <a:prstGeom prst="rect">
            <a:avLst/>
          </a:prstGeom>
        </p:spPr>
      </p:pic>
      <p:pic>
        <p:nvPicPr>
          <p:cNvPr id="53" name="Obraz 52">
            <a:extLst>
              <a:ext uri="{FF2B5EF4-FFF2-40B4-BE49-F238E27FC236}">
                <a16:creationId xmlns:a16="http://schemas.microsoft.com/office/drawing/2014/main" id="{23307B00-7854-4D3A-9D46-4B6664093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997">
            <a:off x="9767747" y="3415905"/>
            <a:ext cx="691121" cy="535619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3761A8EC-6627-43B7-BC30-D332B5DF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365">
            <a:off x="8781916" y="3951374"/>
            <a:ext cx="691121" cy="535619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80323598-4A64-4CE9-9DE6-15FEFF33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8574">
            <a:off x="9726744" y="4380883"/>
            <a:ext cx="691121" cy="5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9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22ABD-07A9-4ABB-B1C9-4267C159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pl-PL" dirty="0"/>
              <a:t>Założenia początkowe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Symbol zastępczy zawartości 2">
            <a:extLst>
              <a:ext uri="{FF2B5EF4-FFF2-40B4-BE49-F238E27FC236}">
                <a16:creationId xmlns:a16="http://schemas.microsoft.com/office/drawing/2014/main" id="{4F516DDE-48EF-4472-BEF7-AE0D0AE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G</a:t>
            </a:r>
            <a:r>
              <a:rPr lang="pl-PL" b="0" i="0">
                <a:effectLst/>
              </a:rPr>
              <a:t>ra zręcznościowa polegająca na zbieraniu piórek.</a:t>
            </a:r>
          </a:p>
          <a:p>
            <a:pPr marL="0" indent="0">
              <a:buNone/>
            </a:pPr>
            <a:r>
              <a:rPr lang="pl-PL"/>
              <a:t>Nawiązuje ona do gry "</a:t>
            </a:r>
            <a:r>
              <a:rPr lang="pl-PL" err="1"/>
              <a:t>Flappy</a:t>
            </a:r>
            <a:r>
              <a:rPr lang="pl-PL"/>
              <a:t> Bird", z której to wykorzystuję </a:t>
            </a:r>
            <a:r>
              <a:rPr lang="pl-PL" err="1"/>
              <a:t>assety</a:t>
            </a:r>
            <a:r>
              <a:rPr lang="pl-PL"/>
              <a:t>.</a:t>
            </a:r>
            <a:endParaRPr lang="pl-PL" b="0" i="0">
              <a:effectLst/>
            </a:endParaRPr>
          </a:p>
          <a:p>
            <a:pPr marL="0" indent="0">
              <a:buNone/>
            </a:pPr>
            <a:r>
              <a:rPr lang="pl-PL"/>
              <a:t>Trudność rozgrywki jest uzależniona od wyboru poziomu.</a:t>
            </a:r>
          </a:p>
          <a:p>
            <a:pPr marL="0" indent="0">
              <a:buNone/>
            </a:pPr>
            <a:r>
              <a:rPr lang="pl-PL"/>
              <a:t>G</a:t>
            </a:r>
            <a:r>
              <a:rPr lang="pl-PL" b="0" i="0">
                <a:effectLst/>
              </a:rPr>
              <a:t>ra posia</a:t>
            </a:r>
            <a:r>
              <a:rPr lang="pl-PL"/>
              <a:t>da</a:t>
            </a:r>
            <a:r>
              <a:rPr lang="pl-PL" b="0" i="0">
                <a:effectLst/>
              </a:rPr>
              <a:t> tryb dla dwóch graczy.</a:t>
            </a:r>
          </a:p>
          <a:p>
            <a:pPr marL="0" indent="0">
              <a:buNone/>
            </a:pPr>
            <a:r>
              <a:rPr lang="pl-PL" b="0" i="0">
                <a:effectLst/>
              </a:rPr>
              <a:t>Włączając grę wita nas menu, w którym możemy wybrać:</a:t>
            </a:r>
          </a:p>
          <a:p>
            <a:r>
              <a:rPr lang="pl-PL"/>
              <a:t>Tryb gry i poziom trudności</a:t>
            </a:r>
          </a:p>
          <a:p>
            <a:r>
              <a:rPr lang="pl-PL"/>
              <a:t>Proste ustawienia graficzne</a:t>
            </a:r>
          </a:p>
          <a:p>
            <a:r>
              <a:rPr lang="pl-PL" b="0" i="0">
                <a:effectLst/>
              </a:rPr>
              <a:t>Tablica najlepszych wyników</a:t>
            </a:r>
          </a:p>
        </p:txBody>
      </p:sp>
    </p:spTree>
    <p:extLst>
      <p:ext uri="{BB962C8B-B14F-4D97-AF65-F5344CB8AC3E}">
        <p14:creationId xmlns:p14="http://schemas.microsoft.com/office/powerpoint/2010/main" val="2558662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15D3D-885A-484B-AEA7-C58748E6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 zrealizowane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6D1BD1-8401-4835-8322-0E65D177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skalowania po zmianie rozdzielczości</a:t>
            </a:r>
          </a:p>
          <a:p>
            <a:pPr lvl="1"/>
            <a:r>
              <a:rPr lang="pl-PL" dirty="0"/>
              <a:t>Tekstury </a:t>
            </a:r>
          </a:p>
          <a:p>
            <a:pPr lvl="1"/>
            <a:r>
              <a:rPr lang="pl-PL" dirty="0"/>
              <a:t>Prędkości postaci i przeszkód</a:t>
            </a:r>
          </a:p>
          <a:p>
            <a:r>
              <a:rPr lang="pl-PL" dirty="0"/>
              <a:t>Z dodatkowych założeń, których nie było w planie ale w grze by się przydały</a:t>
            </a:r>
          </a:p>
          <a:p>
            <a:pPr lvl="1"/>
            <a:r>
              <a:rPr lang="pl-PL" dirty="0"/>
              <a:t>Animacje</a:t>
            </a:r>
          </a:p>
          <a:p>
            <a:pPr lvl="1"/>
            <a:r>
              <a:rPr lang="pl-PL" dirty="0"/>
              <a:t>Dźwięki</a:t>
            </a:r>
          </a:p>
        </p:txBody>
      </p:sp>
    </p:spTree>
    <p:extLst>
      <p:ext uri="{BB962C8B-B14F-4D97-AF65-F5344CB8AC3E}">
        <p14:creationId xmlns:p14="http://schemas.microsoft.com/office/powerpoint/2010/main" val="2593085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4B1AD7-144C-43F4-821F-F4B5CFD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Napotkane większe problemy:</a:t>
            </a:r>
            <a:endParaRPr lang="pl-PL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643F75A8-9066-406A-807B-5ED3B40CF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57843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42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22ABD-07A9-4ABB-B1C9-4267C159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Wygląd programu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FB025F08-508A-4920-B7D6-28119F5E8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66200"/>
            <a:ext cx="5659222" cy="3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22ABD-07A9-4ABB-B1C9-4267C159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Wygląd programu</a:t>
            </a: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B903790-DE1A-4122-8FF0-A7B916C4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66200"/>
            <a:ext cx="5659222" cy="3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7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22ABD-07A9-4ABB-B1C9-4267C159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Wygląd programu</a:t>
            </a: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12AD99E-CB2C-4132-936D-F2BEFB6B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66200"/>
            <a:ext cx="5659222" cy="3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22ABD-07A9-4ABB-B1C9-4267C159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/>
              <a:t>Wygląd programu</a:t>
            </a: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6A8B0FF-D062-4447-9BE1-609C6AFC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66200"/>
            <a:ext cx="5659222" cy="3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8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A610C1B-CE7D-4DD4-9F7F-18C7A98A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 anchor="ctr"/>
          <a:lstStyle/>
          <a:p>
            <a:r>
              <a:rPr lang="pl-PL" dirty="0"/>
              <a:t>Działanie programu</a:t>
            </a:r>
          </a:p>
        </p:txBody>
      </p:sp>
    </p:spTree>
    <p:extLst>
      <p:ext uri="{BB962C8B-B14F-4D97-AF65-F5344CB8AC3E}">
        <p14:creationId xmlns:p14="http://schemas.microsoft.com/office/powerpoint/2010/main" val="2322709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231</TotalTime>
  <Words>125</Words>
  <Application>Microsoft Office PowerPoint</Application>
  <PresentationFormat>Panoramiczny</PresentationFormat>
  <Paragraphs>27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Franklin Gothic Book</vt:lpstr>
      <vt:lpstr>Przycinanie</vt:lpstr>
      <vt:lpstr>the crazy feathers</vt:lpstr>
      <vt:lpstr>Założenia początkowe</vt:lpstr>
      <vt:lpstr>Nie zrealizowane założenia</vt:lpstr>
      <vt:lpstr>Napotkane większe problemy:</vt:lpstr>
      <vt:lpstr>Wygląd programu</vt:lpstr>
      <vt:lpstr>Wygląd programu</vt:lpstr>
      <vt:lpstr>Wygląd programu</vt:lpstr>
      <vt:lpstr>Wygląd programu</vt:lpstr>
      <vt:lpstr>Działanie programu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Olaf Woźniak</dc:creator>
  <cp:lastModifiedBy>Olaf Woźniak</cp:lastModifiedBy>
  <cp:revision>24</cp:revision>
  <dcterms:created xsi:type="dcterms:W3CDTF">2021-03-05T11:30:09Z</dcterms:created>
  <dcterms:modified xsi:type="dcterms:W3CDTF">2021-05-24T14:34:03Z</dcterms:modified>
</cp:coreProperties>
</file>