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39F0-4583-7942-38F4-850F778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3FE1-EE4C-5DFA-7902-DCA1CDDC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75DD-0B7C-FED6-6AF8-FD536E7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A765-55E5-8835-9B67-3DC19DA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BCA9-A13E-0065-01F8-E16DDDC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7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591-1144-3B3B-E316-DFF691F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27BF-9AA5-E2DD-C2A9-61A1E514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357-90FC-4D46-EBD7-2C97CE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B222-7B20-3016-C1BF-C8E88AF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940-C0DF-FDCF-83F1-99AB8678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9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12EFA-E6C9-CA4A-1753-09FAD9A5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69E0-1605-0EE4-3E33-B990D499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D7D5-5214-2C85-F19C-47D9240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D9B-3204-6211-99D8-080E4620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5AD7-FFAC-6E8B-655E-344A3CA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0B5-61E3-6E1E-0794-243FC0D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05C-6B49-9D19-F66E-14B67FF3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6F14-A30E-7A8E-2BD2-7665B71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8AA1-537D-E510-C743-515674C0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94E5-478F-BC78-87EA-605FC93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2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297A-B830-BD83-156E-C6289FFE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FB35-A15B-1ABC-C5EE-D74B2AF9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BBDC-CADE-3A9F-5272-124C6EE9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6C17-ED5E-0FA7-C200-2E8A41D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9DDE-7E49-4DDA-80E5-A69F603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A6D-3E35-E2D6-6C3E-9A81E19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C4D2-3608-F5AE-A956-0B7B1AF0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BAB-915A-07A8-BA88-234164E9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883E-58B8-8BE7-293B-D5A690B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4530-B265-AAF7-850A-88ACC44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C151-6459-CA89-1D6D-D1DFAF84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928-0207-40A8-13B7-DD1E2B9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609F-BA27-4F17-22A5-AE28D27B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6FB2-FE48-94B4-95F1-B2B61BF8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536D-1EE3-CD24-4775-FFC7C8D9D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EA19-DB50-91E6-498A-DFEF88E4F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EE4A-EB39-FB97-D508-48C60A5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30F0-2259-E5ED-1788-B085AF4A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07EE-76DA-5366-C225-B5C0CF9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5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14C-D3E0-64A7-4956-1D971E4B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671B-734D-EEAB-0DED-E80C066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90489-2766-F311-6E8E-B3F8028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C344-42A0-71AB-AF2D-030498C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170F-E505-0FDD-D995-583DD040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3712F-04FE-8321-5D7E-7A31C1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5541-03B4-0D85-8B2D-B41758D4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579-99FC-B39A-2B86-40986E6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8875-C13C-09CA-9315-5B390FB5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1CF7-77B6-CD29-E670-36F6354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0FF2-6818-A8D9-2113-F94D1D8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FF4E-2270-A54D-6B9B-AE6B40F0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B1C9-2D20-84E3-7C29-97946431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3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89A4-8386-B533-9C89-E7E9CF2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746C-8ADD-F5F9-080E-45A04D2F5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3D200-EB81-3FB6-7BCF-3BD82261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9EA2-0DCB-DDA2-9D2F-F885A2A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F9AA-FBC3-5F41-3E9F-C5165D8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C696-E450-5A7F-E5E8-40F57DCA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9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E976-FD02-A647-3BC8-B33AC9D6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DE7-042C-FE1E-6AD6-5BD3F0A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2DB5-D23E-65BA-9017-E2C7D94D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7770-1AB4-44E2-B380-CDAE3CF4CB38}" type="datetimeFigureOut">
              <a:rPr lang="he-IL" smtClean="0"/>
              <a:t>ד'/כסלו/תשפ"ד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3AF6-4F93-CB55-AF4E-E134DE53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A283-7172-6605-861D-643DD073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keyboard on a wood surface">
            <a:extLst>
              <a:ext uri="{FF2B5EF4-FFF2-40B4-BE49-F238E27FC236}">
                <a16:creationId xmlns:a16="http://schemas.microsoft.com/office/drawing/2014/main" id="{90A3D668-56C6-9FAD-A629-6141990B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1633" r="9764" b="13099"/>
          <a:stretch/>
        </p:blipFill>
        <p:spPr>
          <a:xfrm>
            <a:off x="1842085" y="1103243"/>
            <a:ext cx="8507829" cy="450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159026" y="516831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 – select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162341" y="1474305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 – select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A0DE4-7255-3F27-FAD1-060A93C74CF9}"/>
              </a:ext>
            </a:extLst>
          </p:cNvPr>
          <p:cNvSpPr txBox="1"/>
          <p:nvPr/>
        </p:nvSpPr>
        <p:spPr>
          <a:xfrm>
            <a:off x="152402" y="3183826"/>
            <a:ext cx="1331844" cy="92333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Shift – hit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the 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A2C12-6724-99CD-FA06-4D5B0CBFE75E}"/>
              </a:ext>
            </a:extLst>
          </p:cNvPr>
          <p:cNvSpPr txBox="1"/>
          <p:nvPr/>
        </p:nvSpPr>
        <p:spPr>
          <a:xfrm>
            <a:off x="10641468" y="3207027"/>
            <a:ext cx="1331844" cy="92333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Shift – hit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the 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46C54-C21C-60E7-DFC2-B409E9145F56}"/>
              </a:ext>
            </a:extLst>
          </p:cNvPr>
          <p:cNvSpPr txBox="1"/>
          <p:nvPr/>
        </p:nvSpPr>
        <p:spPr>
          <a:xfrm>
            <a:off x="10674600" y="4552119"/>
            <a:ext cx="1331844" cy="92333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Down – lower the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56393-9654-A338-324A-E54841DB1F27}"/>
              </a:ext>
            </a:extLst>
          </p:cNvPr>
          <p:cNvSpPr txBox="1"/>
          <p:nvPr/>
        </p:nvSpPr>
        <p:spPr>
          <a:xfrm>
            <a:off x="6443851" y="4555434"/>
            <a:ext cx="1331844" cy="923330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Up – raise the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22964-1B75-8D26-A94C-DACDDF2098B1}"/>
              </a:ext>
            </a:extLst>
          </p:cNvPr>
          <p:cNvSpPr txBox="1"/>
          <p:nvPr/>
        </p:nvSpPr>
        <p:spPr>
          <a:xfrm>
            <a:off x="8584077" y="2451654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arrow – 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8577453" y="5923714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arrow – pull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6642637" y="593696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502323" y="593034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627BA-A8D8-170D-8040-9F972AE31CFC}"/>
              </a:ext>
            </a:extLst>
          </p:cNvPr>
          <p:cNvSpPr txBox="1"/>
          <p:nvPr/>
        </p:nvSpPr>
        <p:spPr>
          <a:xfrm>
            <a:off x="152402" y="4356643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 – zoom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159026" y="2320931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– track boat/world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7023653" y="462032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F11 – full screen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3995532" y="4721085"/>
            <a:ext cx="14908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Cntr</a:t>
            </a:r>
            <a:r>
              <a:rPr lang="en-US" dirty="0">
                <a:solidFill>
                  <a:srgbClr val="FF0000"/>
                </a:solidFill>
              </a:rPr>
              <a:t> – C – </a:t>
            </a:r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>
            <a:off x="1484246" y="1095720"/>
            <a:ext cx="2133597" cy="13727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>
            <a:off x="1403078" y="1956493"/>
            <a:ext cx="2314157" cy="10155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</p:cNvCxnSpPr>
          <p:nvPr/>
        </p:nvCxnSpPr>
        <p:spPr>
          <a:xfrm>
            <a:off x="1335174" y="3482594"/>
            <a:ext cx="1209243" cy="1755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D898-711A-E16D-7C5E-EE741BC370EF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3658183"/>
            <a:ext cx="1242392" cy="2277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0F233F-6914-563B-5E78-E87BECA0711F}"/>
              </a:ext>
            </a:extLst>
          </p:cNvPr>
          <p:cNvCxnSpPr>
            <a:cxnSpLocks/>
          </p:cNvCxnSpPr>
          <p:nvPr/>
        </p:nvCxnSpPr>
        <p:spPr>
          <a:xfrm flipV="1">
            <a:off x="1263910" y="3699158"/>
            <a:ext cx="2324134" cy="7067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335174" y="2517301"/>
            <a:ext cx="2780047" cy="97011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</p:cNvCxnSpPr>
          <p:nvPr/>
        </p:nvCxnSpPr>
        <p:spPr>
          <a:xfrm flipH="1" flipV="1">
            <a:off x="3038081" y="4194313"/>
            <a:ext cx="1404710" cy="5267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7DDB4D-BECE-1515-0B8C-528C2DA0CD34}"/>
              </a:ext>
            </a:extLst>
          </p:cNvPr>
          <p:cNvCxnSpPr>
            <a:cxnSpLocks/>
          </p:cNvCxnSpPr>
          <p:nvPr/>
        </p:nvCxnSpPr>
        <p:spPr>
          <a:xfrm flipV="1">
            <a:off x="4442791" y="3658183"/>
            <a:ext cx="188862" cy="10629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DEA81E-394F-37DE-CD78-4826F48CF1A1}"/>
              </a:ext>
            </a:extLst>
          </p:cNvPr>
          <p:cNvCxnSpPr>
            <a:cxnSpLocks/>
          </p:cNvCxnSpPr>
          <p:nvPr/>
        </p:nvCxnSpPr>
        <p:spPr>
          <a:xfrm flipV="1">
            <a:off x="7659770" y="4038313"/>
            <a:ext cx="924307" cy="811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</p:cNvCxnSpPr>
          <p:nvPr/>
        </p:nvCxnSpPr>
        <p:spPr>
          <a:xfrm flipH="1" flipV="1">
            <a:off x="9799996" y="4194313"/>
            <a:ext cx="990586" cy="655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4455029"/>
            <a:ext cx="924307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</p:cNvCxnSpPr>
          <p:nvPr/>
        </p:nvCxnSpPr>
        <p:spPr>
          <a:xfrm flipV="1">
            <a:off x="7914860" y="4455029"/>
            <a:ext cx="960758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9137403" y="4455029"/>
            <a:ext cx="16516" cy="14819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8D5972-0F38-C454-CE55-4CC0AC0B102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137403" y="3097985"/>
            <a:ext cx="112596" cy="9403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 flipH="1">
            <a:off x="7384774" y="1059599"/>
            <a:ext cx="376030" cy="5658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8716615" y="46534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– </a:t>
            </a:r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</p:cNvCxnSpPr>
          <p:nvPr/>
        </p:nvCxnSpPr>
        <p:spPr>
          <a:xfrm flipH="1">
            <a:off x="7914860" y="1062914"/>
            <a:ext cx="1538906" cy="16058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2882353" y="46534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–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</p:cNvCxnSpPr>
          <p:nvPr/>
        </p:nvCxnSpPr>
        <p:spPr>
          <a:xfrm>
            <a:off x="3619504" y="1062914"/>
            <a:ext cx="1187723" cy="15212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5734879" y="2562500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 / - show this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</p:cNvCxnSpPr>
          <p:nvPr/>
        </p:nvCxnSpPr>
        <p:spPr>
          <a:xfrm>
            <a:off x="6472030" y="3160067"/>
            <a:ext cx="1696279" cy="489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38313B-D46A-EA97-CB99-56C606227A37}"/>
              </a:ext>
            </a:extLst>
          </p:cNvPr>
          <p:cNvCxnSpPr>
            <a:cxnSpLocks/>
          </p:cNvCxnSpPr>
          <p:nvPr/>
        </p:nvCxnSpPr>
        <p:spPr>
          <a:xfrm rot="18900000">
            <a:off x="3190461" y="221642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FA5D5-2DC8-E7DE-CCC2-AD336C52AC6F}"/>
              </a:ext>
            </a:extLst>
          </p:cNvPr>
          <p:cNvCxnSpPr>
            <a:cxnSpLocks/>
          </p:cNvCxnSpPr>
          <p:nvPr/>
        </p:nvCxnSpPr>
        <p:spPr>
          <a:xfrm rot="2700000">
            <a:off x="2797315" y="2209360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A3ECC9-7291-F0D8-7B5C-72DE2B270D02}"/>
              </a:ext>
            </a:extLst>
          </p:cNvPr>
          <p:cNvCxnSpPr>
            <a:cxnSpLocks/>
          </p:cNvCxnSpPr>
          <p:nvPr/>
        </p:nvCxnSpPr>
        <p:spPr>
          <a:xfrm rot="8100000">
            <a:off x="2798750" y="182018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94E391-4BEA-EE3C-0746-826B7394BAA2}"/>
              </a:ext>
            </a:extLst>
          </p:cNvPr>
          <p:cNvCxnSpPr>
            <a:cxnSpLocks/>
          </p:cNvCxnSpPr>
          <p:nvPr/>
        </p:nvCxnSpPr>
        <p:spPr>
          <a:xfrm rot="13500000">
            <a:off x="3191896" y="1827252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51CD8F-E7F4-A4D1-4287-36AF84B85769}"/>
              </a:ext>
            </a:extLst>
          </p:cNvPr>
          <p:cNvSpPr/>
          <p:nvPr/>
        </p:nvSpPr>
        <p:spPr>
          <a:xfrm>
            <a:off x="2783840" y="2129583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DB624-9393-3723-A1F1-43B58B487E83}"/>
              </a:ext>
            </a:extLst>
          </p:cNvPr>
          <p:cNvCxnSpPr>
            <a:cxnSpLocks/>
          </p:cNvCxnSpPr>
          <p:nvPr/>
        </p:nvCxnSpPr>
        <p:spPr>
          <a:xfrm rot="18900000">
            <a:off x="4450301" y="2236746"/>
            <a:ext cx="0" cy="5864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943AA5-164C-2BB7-AA09-DB1BB1F17545}"/>
              </a:ext>
            </a:extLst>
          </p:cNvPr>
          <p:cNvCxnSpPr>
            <a:cxnSpLocks/>
          </p:cNvCxnSpPr>
          <p:nvPr/>
        </p:nvCxnSpPr>
        <p:spPr>
          <a:xfrm rot="2700000">
            <a:off x="4057155" y="2229680"/>
            <a:ext cx="0" cy="5864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FEB143-6798-45B0-BB9E-2C31E7FECA03}"/>
              </a:ext>
            </a:extLst>
          </p:cNvPr>
          <p:cNvGrpSpPr/>
          <p:nvPr/>
        </p:nvGrpSpPr>
        <p:grpSpPr>
          <a:xfrm rot="10800000">
            <a:off x="4058590" y="1840506"/>
            <a:ext cx="686351" cy="586409"/>
            <a:chOff x="2483790" y="2226586"/>
            <a:chExt cx="686351" cy="58640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97E030-6FBA-FCAB-2243-7F873E5CA4AC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170141" y="2226586"/>
              <a:ext cx="0" cy="58640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020097-744A-DC7F-2493-CAB2FF21B3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776995" y="2219520"/>
              <a:ext cx="0" cy="58640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5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Shani</dc:creator>
  <cp:lastModifiedBy>Uri Shani</cp:lastModifiedBy>
  <cp:revision>5</cp:revision>
  <dcterms:created xsi:type="dcterms:W3CDTF">2023-11-15T13:57:06Z</dcterms:created>
  <dcterms:modified xsi:type="dcterms:W3CDTF">2023-11-17T13:54:23Z</dcterms:modified>
</cp:coreProperties>
</file>