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39F0-4583-7942-38F4-850F7783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13FE1-EE4C-5DFA-7902-DCA1CDDCF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75DD-0B7C-FED6-6AF8-FD536E7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A765-55E5-8835-9B67-3DC19DA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BCA9-A13E-0065-01F8-E16DDDC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7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591-1144-3B3B-E316-DFF691FB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B27BF-9AA5-E2DD-C2A9-61A1E514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2357-90FC-4D46-EBD7-2C97CED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B222-7B20-3016-C1BF-C8E88AF3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0940-C0DF-FDCF-83F1-99AB8678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99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12EFA-E6C9-CA4A-1753-09FAD9A5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F69E0-1605-0EE4-3E33-B990D499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D7D5-5214-2C85-F19C-47D9240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8D9B-3204-6211-99D8-080E4620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5AD7-FFAC-6E8B-655E-344A3CA0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0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80B5-61E3-6E1E-0794-243FC0D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005C-6B49-9D19-F66E-14B67FF3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6F14-A30E-7A8E-2BD2-7665B71E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8AA1-537D-E510-C743-515674C0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94E5-478F-BC78-87EA-605FC937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2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297A-B830-BD83-156E-C6289FFE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FB35-A15B-1ABC-C5EE-D74B2AF9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BBDC-CADE-3A9F-5272-124C6EE9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6C17-ED5E-0FA7-C200-2E8A41D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9DDE-7E49-4DDA-80E5-A69F6032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A6D-3E35-E2D6-6C3E-9A81E19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C4D2-3608-F5AE-A956-0B7B1AF0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1BAB-915A-07A8-BA88-234164E9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883E-58B8-8BE7-293B-D5A690B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4530-B265-AAF7-850A-88ACC449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C151-6459-CA89-1D6D-D1DFAF84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21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1928-0207-40A8-13B7-DD1E2B9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609F-BA27-4F17-22A5-AE28D27B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D6FB2-FE48-94B4-95F1-B2B61BF8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536D-1EE3-CD24-4775-FFC7C8D9D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EA19-DB50-91E6-498A-DFEF88E4F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CEE4A-EB39-FB97-D508-48C60A5D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630F0-2259-E5ED-1788-B085AF4A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407EE-76DA-5366-C225-B5C0CF90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5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414C-D3E0-64A7-4956-1D971E4B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671B-734D-EEAB-0DED-E80C0668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90489-2766-F311-6E8E-B3F80285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DC344-42A0-71AB-AF2D-030498C0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8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7170F-E505-0FDD-D995-583DD040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3712F-04FE-8321-5D7E-7A31C1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5541-03B4-0D85-8B2D-B41758D4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4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B579-99FC-B39A-2B86-40986E62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8875-C13C-09CA-9315-5B390FB5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E1CF7-77B6-CD29-E670-36F6354C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0FF2-6818-A8D9-2113-F94D1D8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FF4E-2270-A54D-6B9B-AE6B40F0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B1C9-2D20-84E3-7C29-97946431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73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89A4-8386-B533-9C89-E7E9CF22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F746C-8ADD-F5F9-080E-45A04D2F5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3D200-EB81-3FB6-7BCF-3BD82261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9EA2-0DCB-DDA2-9D2F-F885A2AC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BF9AA-FBC3-5F41-3E9F-C5165D89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C696-E450-5A7F-E5E8-40F57DCA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9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DE976-FD02-A647-3BC8-B33AC9D6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DE7-042C-FE1E-6AD6-5BD3F0A5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2DB5-D23E-65BA-9017-E2C7D94D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7770-1AB4-44E2-B380-CDAE3CF4CB38}" type="datetimeFigureOut">
              <a:rPr lang="he-IL" smtClean="0"/>
              <a:t>ט"ז/כסלו/תשפ"ד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3AF6-4F93-CB55-AF4E-E134DE53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9A283-7172-6605-861D-643DD073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4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keyboard on a wood surface">
            <a:extLst>
              <a:ext uri="{FF2B5EF4-FFF2-40B4-BE49-F238E27FC236}">
                <a16:creationId xmlns:a16="http://schemas.microsoft.com/office/drawing/2014/main" id="{90A3D668-56C6-9FAD-A629-6141990BA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1633" r="9764" b="13099"/>
          <a:stretch/>
        </p:blipFill>
        <p:spPr>
          <a:xfrm>
            <a:off x="1842085" y="1091637"/>
            <a:ext cx="8507829" cy="4502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67204-AB71-DC8B-D38E-692AF76C5617}"/>
              </a:ext>
            </a:extLst>
          </p:cNvPr>
          <p:cNvSpPr txBox="1"/>
          <p:nvPr/>
        </p:nvSpPr>
        <p:spPr>
          <a:xfrm>
            <a:off x="2156786" y="414427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 – select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E576-8C4B-1CBB-7ACC-41E502B5BDF9}"/>
              </a:ext>
            </a:extLst>
          </p:cNvPr>
          <p:cNvSpPr txBox="1"/>
          <p:nvPr/>
        </p:nvSpPr>
        <p:spPr>
          <a:xfrm>
            <a:off x="162341" y="1235767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 – select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A0DE4-7255-3F27-FAD1-060A93C74CF9}"/>
              </a:ext>
            </a:extLst>
          </p:cNvPr>
          <p:cNvSpPr txBox="1"/>
          <p:nvPr/>
        </p:nvSpPr>
        <p:spPr>
          <a:xfrm>
            <a:off x="152402" y="3342850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Left Shift – hit rudder to the left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56393-9654-A338-324A-E54841DB1F27}"/>
              </a:ext>
            </a:extLst>
          </p:cNvPr>
          <p:cNvSpPr txBox="1"/>
          <p:nvPr/>
        </p:nvSpPr>
        <p:spPr>
          <a:xfrm>
            <a:off x="6443851" y="455543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Page Up – raise the keel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22964-1B75-8D26-A94C-DACDDF2098B1}"/>
              </a:ext>
            </a:extLst>
          </p:cNvPr>
          <p:cNvSpPr txBox="1"/>
          <p:nvPr/>
        </p:nvSpPr>
        <p:spPr>
          <a:xfrm>
            <a:off x="8412202" y="2275487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arrow – release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83024-BFE3-1BF4-C7FB-F51930A95E0C}"/>
              </a:ext>
            </a:extLst>
          </p:cNvPr>
          <p:cNvSpPr txBox="1"/>
          <p:nvPr/>
        </p:nvSpPr>
        <p:spPr>
          <a:xfrm>
            <a:off x="8577453" y="5923714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 arrow – pull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6E814-89A7-728A-FF6E-F4CF57169937}"/>
              </a:ext>
            </a:extLst>
          </p:cNvPr>
          <p:cNvSpPr txBox="1"/>
          <p:nvPr/>
        </p:nvSpPr>
        <p:spPr>
          <a:xfrm>
            <a:off x="6642637" y="5936968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Left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left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50743-EC33-29B6-B87E-B10181AE882B}"/>
              </a:ext>
            </a:extLst>
          </p:cNvPr>
          <p:cNvSpPr txBox="1"/>
          <p:nvPr/>
        </p:nvSpPr>
        <p:spPr>
          <a:xfrm>
            <a:off x="10502323" y="593034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right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7E663-0BD7-7C69-6846-971AC2466B48}"/>
              </a:ext>
            </a:extLst>
          </p:cNvPr>
          <p:cNvSpPr txBox="1"/>
          <p:nvPr/>
        </p:nvSpPr>
        <p:spPr>
          <a:xfrm>
            <a:off x="159026" y="2648928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– track boat/world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AE67-CF3A-00A7-7AC3-3DAF41C8BE06}"/>
              </a:ext>
            </a:extLst>
          </p:cNvPr>
          <p:cNvSpPr txBox="1"/>
          <p:nvPr/>
        </p:nvSpPr>
        <p:spPr>
          <a:xfrm>
            <a:off x="5568587" y="41442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F11 – full screen in/out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8B887-EDAF-7006-4C6C-21458162E8AB}"/>
              </a:ext>
            </a:extLst>
          </p:cNvPr>
          <p:cNvSpPr txBox="1"/>
          <p:nvPr/>
        </p:nvSpPr>
        <p:spPr>
          <a:xfrm>
            <a:off x="3995532" y="4721085"/>
            <a:ext cx="14908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Cntr</a:t>
            </a:r>
            <a:r>
              <a:rPr lang="en-US" dirty="0">
                <a:solidFill>
                  <a:srgbClr val="FF0000"/>
                </a:solidFill>
              </a:rPr>
              <a:t> + C – </a:t>
            </a:r>
            <a:r>
              <a:rPr lang="en-US" b="1" dirty="0">
                <a:solidFill>
                  <a:srgbClr val="FF0000"/>
                </a:solidFill>
              </a:rPr>
              <a:t>quit</a:t>
            </a:r>
            <a:r>
              <a:rPr lang="en-US" dirty="0">
                <a:solidFill>
                  <a:srgbClr val="FF0000"/>
                </a:solidFill>
              </a:rPr>
              <a:t> the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9867C-2C2E-540C-5D23-693DED3A9750}"/>
              </a:ext>
            </a:extLst>
          </p:cNvPr>
          <p:cNvCxnSpPr>
            <a:cxnSpLocks/>
          </p:cNvCxnSpPr>
          <p:nvPr/>
        </p:nvCxnSpPr>
        <p:spPr>
          <a:xfrm>
            <a:off x="3281569" y="993591"/>
            <a:ext cx="336274" cy="1474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1C509-7972-FB57-D99F-D1A048FAD40B}"/>
              </a:ext>
            </a:extLst>
          </p:cNvPr>
          <p:cNvCxnSpPr>
            <a:cxnSpLocks/>
          </p:cNvCxnSpPr>
          <p:nvPr/>
        </p:nvCxnSpPr>
        <p:spPr>
          <a:xfrm>
            <a:off x="1335174" y="1371600"/>
            <a:ext cx="2382061" cy="16004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9F118B-7F52-E711-6F5C-D961D0F40BAA}"/>
              </a:ext>
            </a:extLst>
          </p:cNvPr>
          <p:cNvCxnSpPr>
            <a:cxnSpLocks/>
          </p:cNvCxnSpPr>
          <p:nvPr/>
        </p:nvCxnSpPr>
        <p:spPr>
          <a:xfrm>
            <a:off x="1335174" y="3482594"/>
            <a:ext cx="1209243" cy="1755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98BEC-4D69-2EF8-7F51-85EBF8A01ACD}"/>
              </a:ext>
            </a:extLst>
          </p:cNvPr>
          <p:cNvCxnSpPr>
            <a:cxnSpLocks/>
          </p:cNvCxnSpPr>
          <p:nvPr/>
        </p:nvCxnSpPr>
        <p:spPr>
          <a:xfrm>
            <a:off x="1263910" y="2885665"/>
            <a:ext cx="2731622" cy="5969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394B72-7D9D-0564-BEBB-699BF93C5A71}"/>
              </a:ext>
            </a:extLst>
          </p:cNvPr>
          <p:cNvCxnSpPr>
            <a:cxnSpLocks/>
          </p:cNvCxnSpPr>
          <p:nvPr/>
        </p:nvCxnSpPr>
        <p:spPr>
          <a:xfrm flipH="1" flipV="1">
            <a:off x="3038081" y="4194313"/>
            <a:ext cx="1404710" cy="5267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7DDB4D-BECE-1515-0B8C-528C2DA0CD34}"/>
              </a:ext>
            </a:extLst>
          </p:cNvPr>
          <p:cNvCxnSpPr>
            <a:cxnSpLocks/>
          </p:cNvCxnSpPr>
          <p:nvPr/>
        </p:nvCxnSpPr>
        <p:spPr>
          <a:xfrm flipV="1">
            <a:off x="4442791" y="3658183"/>
            <a:ext cx="188862" cy="10629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DEA81E-394F-37DE-CD78-4826F48CF1A1}"/>
              </a:ext>
            </a:extLst>
          </p:cNvPr>
          <p:cNvCxnSpPr>
            <a:cxnSpLocks/>
          </p:cNvCxnSpPr>
          <p:nvPr/>
        </p:nvCxnSpPr>
        <p:spPr>
          <a:xfrm flipV="1">
            <a:off x="7659770" y="4038313"/>
            <a:ext cx="924307" cy="811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095AC5-3D43-D290-4CAC-205E0A4DB7F9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4455029"/>
            <a:ext cx="924307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23BA0C-9D69-BA73-27CD-8C2C5C9089DC}"/>
              </a:ext>
            </a:extLst>
          </p:cNvPr>
          <p:cNvCxnSpPr>
            <a:cxnSpLocks/>
          </p:cNvCxnSpPr>
          <p:nvPr/>
        </p:nvCxnSpPr>
        <p:spPr>
          <a:xfrm flipV="1">
            <a:off x="7914860" y="4455029"/>
            <a:ext cx="960758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6C13BE-3303-5F1F-F333-6BFBA5186ADD}"/>
              </a:ext>
            </a:extLst>
          </p:cNvPr>
          <p:cNvCxnSpPr>
            <a:cxnSpLocks/>
          </p:cNvCxnSpPr>
          <p:nvPr/>
        </p:nvCxnSpPr>
        <p:spPr>
          <a:xfrm flipV="1">
            <a:off x="9137403" y="4455029"/>
            <a:ext cx="16516" cy="14819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8D5972-0F38-C454-CE55-4CC0AC0B102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078124" y="2921818"/>
            <a:ext cx="84088" cy="11164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4EE53A-3CC1-6BCD-09C2-49F36AEDF7B4}"/>
              </a:ext>
            </a:extLst>
          </p:cNvPr>
          <p:cNvCxnSpPr>
            <a:cxnSpLocks/>
          </p:cNvCxnSpPr>
          <p:nvPr/>
        </p:nvCxnSpPr>
        <p:spPr>
          <a:xfrm>
            <a:off x="7057143" y="993591"/>
            <a:ext cx="327631" cy="6318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569327-1EFA-67E5-0981-E6F65926268A}"/>
              </a:ext>
            </a:extLst>
          </p:cNvPr>
          <p:cNvSpPr txBox="1"/>
          <p:nvPr/>
        </p:nvSpPr>
        <p:spPr>
          <a:xfrm>
            <a:off x="7143800" y="412980"/>
            <a:ext cx="134343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– </a:t>
            </a:r>
            <a:r>
              <a:rPr lang="en-US" b="1" dirty="0">
                <a:solidFill>
                  <a:srgbClr val="FF0000"/>
                </a:solidFill>
              </a:rPr>
              <a:t>pause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b="1" dirty="0">
                <a:solidFill>
                  <a:srgbClr val="FF0000"/>
                </a:solidFill>
              </a:rPr>
              <a:t>play </a:t>
            </a:r>
            <a:r>
              <a:rPr lang="en-US" dirty="0">
                <a:solidFill>
                  <a:srgbClr val="FF0000"/>
                </a:solidFill>
              </a:rPr>
              <a:t>toggle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736206-6838-03F5-E760-FE9CD20B1C6D}"/>
              </a:ext>
            </a:extLst>
          </p:cNvPr>
          <p:cNvCxnSpPr>
            <a:cxnSpLocks/>
          </p:cNvCxnSpPr>
          <p:nvPr/>
        </p:nvCxnSpPr>
        <p:spPr>
          <a:xfrm>
            <a:off x="7775695" y="1024604"/>
            <a:ext cx="65011" cy="14926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3CA697-E90A-A3C6-BEFA-BE10C6796919}"/>
              </a:ext>
            </a:extLst>
          </p:cNvPr>
          <p:cNvSpPr txBox="1"/>
          <p:nvPr/>
        </p:nvSpPr>
        <p:spPr>
          <a:xfrm>
            <a:off x="3892826" y="41442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– </a:t>
            </a:r>
            <a:r>
              <a:rPr lang="en-US" b="1" dirty="0">
                <a:solidFill>
                  <a:srgbClr val="FF0000"/>
                </a:solidFill>
              </a:rPr>
              <a:t>restart</a:t>
            </a:r>
            <a:r>
              <a:rPr lang="en-US" dirty="0">
                <a:solidFill>
                  <a:srgbClr val="FF0000"/>
                </a:solidFill>
              </a:rPr>
              <a:t>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BBF0-1F0A-750B-5ADD-808F3AD45A45}"/>
              </a:ext>
            </a:extLst>
          </p:cNvPr>
          <p:cNvCxnSpPr>
            <a:cxnSpLocks/>
          </p:cNvCxnSpPr>
          <p:nvPr/>
        </p:nvCxnSpPr>
        <p:spPr>
          <a:xfrm flipH="1">
            <a:off x="4807227" y="919357"/>
            <a:ext cx="157587" cy="16648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7C1C7E-9131-E696-D981-F30672D4A3A1}"/>
              </a:ext>
            </a:extLst>
          </p:cNvPr>
          <p:cNvSpPr txBox="1"/>
          <p:nvPr/>
        </p:nvSpPr>
        <p:spPr>
          <a:xfrm>
            <a:off x="5374797" y="3464752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 / - show this </a:t>
            </a:r>
            <a:r>
              <a:rPr lang="en-US" b="1" dirty="0">
                <a:solidFill>
                  <a:srgbClr val="FF0000"/>
                </a:solidFill>
              </a:rPr>
              <a:t>help </a:t>
            </a:r>
            <a:r>
              <a:rPr lang="en-US" dirty="0">
                <a:solidFill>
                  <a:srgbClr val="FF0000"/>
                </a:solidFill>
              </a:rPr>
              <a:t>info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C4151-15A1-A3C2-DA49-EAA00FA2DD4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849100" y="3649170"/>
            <a:ext cx="1319209" cy="1387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1D74B0-FBDA-B294-EF7A-84AF0399BFF2}"/>
              </a:ext>
            </a:extLst>
          </p:cNvPr>
          <p:cNvSpPr txBox="1"/>
          <p:nvPr/>
        </p:nvSpPr>
        <p:spPr>
          <a:xfrm>
            <a:off x="167303" y="498789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Esc – close or cancel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3BA06-A82A-84C7-8FD4-6C616B45FD74}"/>
              </a:ext>
            </a:extLst>
          </p:cNvPr>
          <p:cNvCxnSpPr>
            <a:cxnSpLocks/>
          </p:cNvCxnSpPr>
          <p:nvPr/>
        </p:nvCxnSpPr>
        <p:spPr>
          <a:xfrm>
            <a:off x="1335174" y="1059599"/>
            <a:ext cx="1288756" cy="63999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A4DE85-443A-AFF3-7FE4-F010E6FE420C}"/>
              </a:ext>
            </a:extLst>
          </p:cNvPr>
          <p:cNvSpPr txBox="1"/>
          <p:nvPr/>
        </p:nvSpPr>
        <p:spPr>
          <a:xfrm>
            <a:off x="10637728" y="2239334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Enter – OK or close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10725-9BAF-4112-5F99-81EFD7781E61}"/>
              </a:ext>
            </a:extLst>
          </p:cNvPr>
          <p:cNvCxnSpPr>
            <a:cxnSpLocks/>
          </p:cNvCxnSpPr>
          <p:nvPr/>
        </p:nvCxnSpPr>
        <p:spPr>
          <a:xfrm flipH="1">
            <a:off x="9453766" y="2841906"/>
            <a:ext cx="1192689" cy="1911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14D9-F165-1C18-7E8A-C8F24E552EFD}"/>
              </a:ext>
            </a:extLst>
          </p:cNvPr>
          <p:cNvSpPr txBox="1"/>
          <p:nvPr/>
        </p:nvSpPr>
        <p:spPr>
          <a:xfrm>
            <a:off x="10434435" y="414427"/>
            <a:ext cx="155880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(plus) for </a:t>
            </a:r>
            <a:r>
              <a:rPr lang="en-US" b="1" dirty="0">
                <a:solidFill>
                  <a:srgbClr val="FF0000"/>
                </a:solidFill>
              </a:rPr>
              <a:t>Zoom 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012FE4-3506-5119-179F-553A51A7CCD0}"/>
              </a:ext>
            </a:extLst>
          </p:cNvPr>
          <p:cNvSpPr txBox="1"/>
          <p:nvPr/>
        </p:nvSpPr>
        <p:spPr>
          <a:xfrm>
            <a:off x="8567914" y="414427"/>
            <a:ext cx="169598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(minus) for </a:t>
            </a:r>
            <a:r>
              <a:rPr lang="en-US" b="1" dirty="0">
                <a:solidFill>
                  <a:srgbClr val="FF0000"/>
                </a:solidFill>
              </a:rPr>
              <a:t>Zoom In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5A7A7A-2152-D326-0E73-6B05D484DD14}"/>
              </a:ext>
            </a:extLst>
          </p:cNvPr>
          <p:cNvCxnSpPr>
            <a:cxnSpLocks/>
          </p:cNvCxnSpPr>
          <p:nvPr/>
        </p:nvCxnSpPr>
        <p:spPr>
          <a:xfrm flipH="1">
            <a:off x="7991259" y="989744"/>
            <a:ext cx="762803" cy="10438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08F7C-E012-8921-1021-F746D79D0BAE}"/>
              </a:ext>
            </a:extLst>
          </p:cNvPr>
          <p:cNvCxnSpPr>
            <a:cxnSpLocks/>
          </p:cNvCxnSpPr>
          <p:nvPr/>
        </p:nvCxnSpPr>
        <p:spPr>
          <a:xfrm flipH="1">
            <a:off x="8676861" y="1017257"/>
            <a:ext cx="1955913" cy="10588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80783D-1823-BFCA-9C36-CFC98EA71D16}"/>
              </a:ext>
            </a:extLst>
          </p:cNvPr>
          <p:cNvSpPr txBox="1"/>
          <p:nvPr/>
        </p:nvSpPr>
        <p:spPr>
          <a:xfrm>
            <a:off x="10627102" y="3401908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Shift – hit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the right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D7D898-711A-E16D-7C5E-EE741BC370EF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3658183"/>
            <a:ext cx="1060170" cy="1667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26055C-9722-C25E-9430-D4B21DD31389}"/>
              </a:ext>
            </a:extLst>
          </p:cNvPr>
          <p:cNvSpPr txBox="1"/>
          <p:nvPr/>
        </p:nvSpPr>
        <p:spPr>
          <a:xfrm>
            <a:off x="10623152" y="440592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Page Down – lower the </a:t>
            </a:r>
            <a:r>
              <a:rPr lang="en-US" b="1" dirty="0">
                <a:solidFill>
                  <a:srgbClr val="FF0000"/>
                </a:solidFill>
              </a:rPr>
              <a:t>keel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BC26C7-7F1C-53E0-9098-C923B6105505}"/>
              </a:ext>
            </a:extLst>
          </p:cNvPr>
          <p:cNvCxnSpPr>
            <a:cxnSpLocks/>
          </p:cNvCxnSpPr>
          <p:nvPr/>
        </p:nvCxnSpPr>
        <p:spPr>
          <a:xfrm flipH="1" flipV="1">
            <a:off x="9799996" y="4194313"/>
            <a:ext cx="990586" cy="655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AAD990-E1CE-D529-3711-89C2A73DD54D}"/>
              </a:ext>
            </a:extLst>
          </p:cNvPr>
          <p:cNvSpPr txBox="1"/>
          <p:nvPr/>
        </p:nvSpPr>
        <p:spPr>
          <a:xfrm>
            <a:off x="70875" y="5218331"/>
            <a:ext cx="10510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Legend: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DF3613-7975-98AB-9599-99561CB43CAA}"/>
              </a:ext>
            </a:extLst>
          </p:cNvPr>
          <p:cNvSpPr txBox="1"/>
          <p:nvPr/>
        </p:nvSpPr>
        <p:spPr>
          <a:xfrm>
            <a:off x="195481" y="5534656"/>
            <a:ext cx="133184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Navigations</a:t>
            </a:r>
            <a:endParaRPr lang="he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A9CC8-3CC1-DBE2-CE90-E7E91554B456}"/>
              </a:ext>
            </a:extLst>
          </p:cNvPr>
          <p:cNvSpPr txBox="1"/>
          <p:nvPr/>
        </p:nvSpPr>
        <p:spPr>
          <a:xfrm>
            <a:off x="205420" y="5958301"/>
            <a:ext cx="164326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Game controls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59E823-E307-63CC-A74E-D1BA515E2419}"/>
              </a:ext>
            </a:extLst>
          </p:cNvPr>
          <p:cNvSpPr txBox="1"/>
          <p:nvPr/>
        </p:nvSpPr>
        <p:spPr>
          <a:xfrm>
            <a:off x="205435" y="6383946"/>
            <a:ext cx="1643259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Dialogs control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22B65-062E-3F5D-81C9-D166F0327A1B}"/>
              </a:ext>
            </a:extLst>
          </p:cNvPr>
          <p:cNvSpPr txBox="1"/>
          <p:nvPr/>
        </p:nvSpPr>
        <p:spPr>
          <a:xfrm>
            <a:off x="162341" y="1946560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– toggle </a:t>
            </a:r>
            <a:r>
              <a:rPr lang="en-US" b="1" dirty="0">
                <a:solidFill>
                  <a:srgbClr val="FF0000"/>
                </a:solidFill>
              </a:rPr>
              <a:t>ANCHOR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E0823D-3C13-E11E-F72D-7E1DA5822162}"/>
              </a:ext>
            </a:extLst>
          </p:cNvPr>
          <p:cNvCxnSpPr>
            <a:cxnSpLocks/>
          </p:cNvCxnSpPr>
          <p:nvPr/>
        </p:nvCxnSpPr>
        <p:spPr>
          <a:xfrm>
            <a:off x="1382617" y="2076118"/>
            <a:ext cx="1850915" cy="9721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18B862-11C5-1C69-ED88-13E2C93F9064}"/>
              </a:ext>
            </a:extLst>
          </p:cNvPr>
          <p:cNvSpPr txBox="1"/>
          <p:nvPr/>
        </p:nvSpPr>
        <p:spPr>
          <a:xfrm>
            <a:off x="4715695" y="2746917"/>
            <a:ext cx="170486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 – show/hide</a:t>
            </a:r>
            <a:r>
              <a:rPr lang="en-US" b="1" dirty="0">
                <a:solidFill>
                  <a:srgbClr val="FF0000"/>
                </a:solidFill>
              </a:rPr>
              <a:t> GUI</a:t>
            </a:r>
            <a:r>
              <a:rPr lang="en-US" dirty="0">
                <a:solidFill>
                  <a:srgbClr val="FF0000"/>
                </a:solidFill>
              </a:rPr>
              <a:t> widgets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EBFA50-3808-1DE0-ED2E-24A45E5E58EF}"/>
              </a:ext>
            </a:extLst>
          </p:cNvPr>
          <p:cNvCxnSpPr>
            <a:cxnSpLocks/>
          </p:cNvCxnSpPr>
          <p:nvPr/>
        </p:nvCxnSpPr>
        <p:spPr>
          <a:xfrm>
            <a:off x="6420562" y="3084444"/>
            <a:ext cx="428538" cy="1126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22E7521-B478-1322-DF9A-FC8862528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86" y="1238980"/>
            <a:ext cx="8143658" cy="4555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CA697-E90A-A3C6-BEFA-BE10C6796919}"/>
              </a:ext>
            </a:extLst>
          </p:cNvPr>
          <p:cNvSpPr txBox="1"/>
          <p:nvPr/>
        </p:nvSpPr>
        <p:spPr>
          <a:xfrm>
            <a:off x="165674" y="2736579"/>
            <a:ext cx="133491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Restart</a:t>
            </a:r>
            <a:r>
              <a:rPr lang="en-US" dirty="0">
                <a:solidFill>
                  <a:srgbClr val="FF0000"/>
                </a:solidFill>
              </a:rPr>
              <a:t> game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67204-AB71-DC8B-D38E-692AF76C5617}"/>
              </a:ext>
            </a:extLst>
          </p:cNvPr>
          <p:cNvSpPr txBox="1"/>
          <p:nvPr/>
        </p:nvSpPr>
        <p:spPr>
          <a:xfrm>
            <a:off x="2026927" y="5925738"/>
            <a:ext cx="69272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E576-8C4B-1CBB-7ACC-41E502B5BDF9}"/>
              </a:ext>
            </a:extLst>
          </p:cNvPr>
          <p:cNvSpPr txBox="1"/>
          <p:nvPr/>
        </p:nvSpPr>
        <p:spPr>
          <a:xfrm>
            <a:off x="2809034" y="5930714"/>
            <a:ext cx="69272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83024-BFE3-1BF4-C7FB-F51930A95E0C}"/>
              </a:ext>
            </a:extLst>
          </p:cNvPr>
          <p:cNvSpPr txBox="1"/>
          <p:nvPr/>
        </p:nvSpPr>
        <p:spPr>
          <a:xfrm>
            <a:off x="6868456" y="5889583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Pull/Release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6E814-89A7-728A-FF6E-F4CF57169937}"/>
              </a:ext>
            </a:extLst>
          </p:cNvPr>
          <p:cNvSpPr txBox="1"/>
          <p:nvPr/>
        </p:nvSpPr>
        <p:spPr>
          <a:xfrm>
            <a:off x="8667504" y="5851981"/>
            <a:ext cx="115950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Steer</a:t>
            </a:r>
            <a:r>
              <a:rPr lang="en-US" dirty="0">
                <a:solidFill>
                  <a:srgbClr val="FF0000"/>
                </a:solidFill>
              </a:rPr>
              <a:t> Left/Right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50743-EC33-29B6-B87E-B10181AE882B}"/>
              </a:ext>
            </a:extLst>
          </p:cNvPr>
          <p:cNvSpPr txBox="1"/>
          <p:nvPr/>
        </p:nvSpPr>
        <p:spPr>
          <a:xfrm>
            <a:off x="10646455" y="5851980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Hit</a:t>
            </a:r>
            <a:r>
              <a:rPr lang="en-US" dirty="0">
                <a:solidFill>
                  <a:srgbClr val="FF0000"/>
                </a:solidFill>
              </a:rPr>
              <a:t> rudder to right/left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7E663-0BD7-7C69-6846-971AC2466B48}"/>
              </a:ext>
            </a:extLst>
          </p:cNvPr>
          <p:cNvSpPr txBox="1"/>
          <p:nvPr/>
        </p:nvSpPr>
        <p:spPr>
          <a:xfrm>
            <a:off x="3577165" y="5930344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Toggle track </a:t>
            </a:r>
            <a:r>
              <a:rPr lang="en-US" b="1" dirty="0">
                <a:solidFill>
                  <a:srgbClr val="FF0000"/>
                </a:solidFill>
              </a:rPr>
              <a:t>boat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rgbClr val="FF0000"/>
                </a:solidFill>
              </a:rPr>
              <a:t>world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AE67-CF3A-00A7-7AC3-3DAF41C8BE06}"/>
              </a:ext>
            </a:extLst>
          </p:cNvPr>
          <p:cNvSpPr txBox="1"/>
          <p:nvPr/>
        </p:nvSpPr>
        <p:spPr>
          <a:xfrm>
            <a:off x="161414" y="1207118"/>
            <a:ext cx="133917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Toggle </a:t>
            </a:r>
            <a:r>
              <a:rPr lang="en-US" b="1" dirty="0">
                <a:solidFill>
                  <a:srgbClr val="FF0000"/>
                </a:solidFill>
              </a:rPr>
              <a:t>Full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screen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8B887-EDAF-7006-4C6C-21458162E8AB}"/>
              </a:ext>
            </a:extLst>
          </p:cNvPr>
          <p:cNvSpPr txBox="1"/>
          <p:nvPr/>
        </p:nvSpPr>
        <p:spPr>
          <a:xfrm>
            <a:off x="164238" y="3501309"/>
            <a:ext cx="1334909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Quit</a:t>
            </a:r>
            <a:r>
              <a:rPr lang="en-US" dirty="0">
                <a:solidFill>
                  <a:srgbClr val="FF0000"/>
                </a:solidFill>
              </a:rPr>
              <a:t> the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9867C-2C2E-540C-5D23-693DED3A9750}"/>
              </a:ext>
            </a:extLst>
          </p:cNvPr>
          <p:cNvCxnSpPr>
            <a:cxnSpLocks/>
          </p:cNvCxnSpPr>
          <p:nvPr/>
        </p:nvCxnSpPr>
        <p:spPr>
          <a:xfrm flipV="1">
            <a:off x="2421546" y="5688612"/>
            <a:ext cx="15743" cy="2483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1C509-7972-FB57-D99F-D1A048FAD40B}"/>
              </a:ext>
            </a:extLst>
          </p:cNvPr>
          <p:cNvCxnSpPr>
            <a:cxnSpLocks/>
          </p:cNvCxnSpPr>
          <p:nvPr/>
        </p:nvCxnSpPr>
        <p:spPr>
          <a:xfrm flipH="1" flipV="1">
            <a:off x="3353086" y="5688612"/>
            <a:ext cx="366148" cy="2483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9F118B-7F52-E711-6F5C-D961D0F40BA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31908" y="5662356"/>
            <a:ext cx="323489" cy="2683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98BEC-4D69-2EF8-7F51-85EBF8A01ACD}"/>
              </a:ext>
            </a:extLst>
          </p:cNvPr>
          <p:cNvCxnSpPr>
            <a:cxnSpLocks/>
          </p:cNvCxnSpPr>
          <p:nvPr/>
        </p:nvCxnSpPr>
        <p:spPr>
          <a:xfrm>
            <a:off x="1499147" y="3188280"/>
            <a:ext cx="762150" cy="3948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394B72-7D9D-0564-BEBB-699BF93C5A7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499147" y="3824475"/>
            <a:ext cx="778141" cy="8821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095AC5-3D43-D290-4CAC-205E0A4DB7F9}"/>
              </a:ext>
            </a:extLst>
          </p:cNvPr>
          <p:cNvCxnSpPr>
            <a:cxnSpLocks/>
          </p:cNvCxnSpPr>
          <p:nvPr/>
        </p:nvCxnSpPr>
        <p:spPr>
          <a:xfrm flipH="1" flipV="1">
            <a:off x="9770454" y="5402997"/>
            <a:ext cx="876001" cy="54753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23BA0C-9D69-BA73-27CD-8C2C5C9089D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247255" y="5218331"/>
            <a:ext cx="39227" cy="6336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6C13BE-3303-5F1F-F333-6BFBA5186ADD}"/>
              </a:ext>
            </a:extLst>
          </p:cNvPr>
          <p:cNvCxnSpPr>
            <a:cxnSpLocks/>
          </p:cNvCxnSpPr>
          <p:nvPr/>
        </p:nvCxnSpPr>
        <p:spPr>
          <a:xfrm flipV="1">
            <a:off x="8079107" y="5356893"/>
            <a:ext cx="439802" cy="5470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4EE53A-3CC1-6BCD-09C2-49F36AEDF7B4}"/>
              </a:ext>
            </a:extLst>
          </p:cNvPr>
          <p:cNvCxnSpPr>
            <a:cxnSpLocks/>
          </p:cNvCxnSpPr>
          <p:nvPr/>
        </p:nvCxnSpPr>
        <p:spPr>
          <a:xfrm>
            <a:off x="1496074" y="1527179"/>
            <a:ext cx="781214" cy="13302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569327-1EFA-67E5-0981-E6F65926268A}"/>
              </a:ext>
            </a:extLst>
          </p:cNvPr>
          <p:cNvSpPr txBox="1"/>
          <p:nvPr/>
        </p:nvSpPr>
        <p:spPr>
          <a:xfrm>
            <a:off x="161414" y="1971848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Pause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b="1" dirty="0">
                <a:solidFill>
                  <a:srgbClr val="FF0000"/>
                </a:solidFill>
              </a:rPr>
              <a:t>Play </a:t>
            </a:r>
            <a:r>
              <a:rPr lang="en-US" dirty="0">
                <a:solidFill>
                  <a:srgbClr val="FF0000"/>
                </a:solidFill>
              </a:rPr>
              <a:t>toggle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736206-6838-03F5-E760-FE9CD20B1C6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939928" y="3557612"/>
            <a:ext cx="280726" cy="9533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BBF0-1F0A-750B-5ADD-808F3AD45A4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493258" y="2295014"/>
            <a:ext cx="757754" cy="8932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7C1C7E-9131-E696-D981-F30672D4A3A1}"/>
              </a:ext>
            </a:extLst>
          </p:cNvPr>
          <p:cNvSpPr txBox="1"/>
          <p:nvPr/>
        </p:nvSpPr>
        <p:spPr>
          <a:xfrm>
            <a:off x="152110" y="4266040"/>
            <a:ext cx="134703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Show </a:t>
            </a:r>
            <a:r>
              <a:rPr lang="en-US" b="1" dirty="0">
                <a:solidFill>
                  <a:srgbClr val="FF0000"/>
                </a:solidFill>
              </a:rPr>
              <a:t>help </a:t>
            </a:r>
            <a:r>
              <a:rPr lang="en-US" dirty="0">
                <a:solidFill>
                  <a:srgbClr val="FF0000"/>
                </a:solidFill>
              </a:rPr>
              <a:t>info/tutorial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C4151-15A1-A3C2-DA49-EAA00FA2DD4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499148" y="4163647"/>
            <a:ext cx="808926" cy="4255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1D74B0-FBDA-B294-EF7A-84AF0399BFF2}"/>
              </a:ext>
            </a:extLst>
          </p:cNvPr>
          <p:cNvSpPr txBox="1"/>
          <p:nvPr/>
        </p:nvSpPr>
        <p:spPr>
          <a:xfrm>
            <a:off x="1767268" y="412549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Info about boat </a:t>
            </a:r>
            <a:r>
              <a:rPr lang="en-US" b="1" dirty="0">
                <a:solidFill>
                  <a:srgbClr val="FF0000"/>
                </a:solidFill>
              </a:rPr>
              <a:t>Drag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3BA06-A82A-84C7-8FD4-6C616B45FD7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33190" y="1058880"/>
            <a:ext cx="98089" cy="1833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A4DE85-443A-AFF3-7FE4-F010E6FE420C}"/>
              </a:ext>
            </a:extLst>
          </p:cNvPr>
          <p:cNvSpPr txBox="1"/>
          <p:nvPr/>
        </p:nvSpPr>
        <p:spPr>
          <a:xfrm>
            <a:off x="3277107" y="416261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Info about wind </a:t>
            </a:r>
            <a:r>
              <a:rPr lang="en-US" b="1" dirty="0">
                <a:solidFill>
                  <a:srgbClr val="FF0000"/>
                </a:solidFill>
              </a:rPr>
              <a:t>Force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10725-9BAF-4112-5F99-81EFD7781E61}"/>
              </a:ext>
            </a:extLst>
          </p:cNvPr>
          <p:cNvCxnSpPr>
            <a:cxnSpLocks/>
          </p:cNvCxnSpPr>
          <p:nvPr/>
        </p:nvCxnSpPr>
        <p:spPr>
          <a:xfrm flipH="1" flipV="1">
            <a:off x="9019750" y="5402997"/>
            <a:ext cx="1611155" cy="52274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14D9-F165-1C18-7E8A-C8F24E552EFD}"/>
              </a:ext>
            </a:extLst>
          </p:cNvPr>
          <p:cNvSpPr txBox="1"/>
          <p:nvPr/>
        </p:nvSpPr>
        <p:spPr>
          <a:xfrm>
            <a:off x="10532974" y="3387934"/>
            <a:ext cx="155880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 in water drill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012FE4-3506-5119-179F-553A51A7CCD0}"/>
              </a:ext>
            </a:extLst>
          </p:cNvPr>
          <p:cNvSpPr txBox="1"/>
          <p:nvPr/>
        </p:nvSpPr>
        <p:spPr>
          <a:xfrm>
            <a:off x="8372660" y="3188280"/>
            <a:ext cx="169598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Zoom</a:t>
            </a:r>
            <a:r>
              <a:rPr lang="en-US" dirty="0">
                <a:solidFill>
                  <a:srgbClr val="FF0000"/>
                </a:solidFill>
              </a:rPr>
              <a:t> in/out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5A7A7A-2152-D326-0E73-6B05D484DD14}"/>
              </a:ext>
            </a:extLst>
          </p:cNvPr>
          <p:cNvCxnSpPr>
            <a:cxnSpLocks/>
          </p:cNvCxnSpPr>
          <p:nvPr/>
        </p:nvCxnSpPr>
        <p:spPr>
          <a:xfrm>
            <a:off x="9225424" y="3583179"/>
            <a:ext cx="475850" cy="9277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26055C-9722-C25E-9430-D4B21DD31389}"/>
              </a:ext>
            </a:extLst>
          </p:cNvPr>
          <p:cNvSpPr txBox="1"/>
          <p:nvPr/>
        </p:nvSpPr>
        <p:spPr>
          <a:xfrm>
            <a:off x="10646455" y="4627225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Lower/raise </a:t>
            </a:r>
            <a:r>
              <a:rPr lang="en-US" b="1" dirty="0">
                <a:solidFill>
                  <a:srgbClr val="FF0000"/>
                </a:solidFill>
              </a:rPr>
              <a:t>Keel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BC26C7-7F1C-53E0-9098-C923B6105505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0109736" y="4950391"/>
            <a:ext cx="536719" cy="667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AAD990-E1CE-D529-3711-89C2A73DD54D}"/>
              </a:ext>
            </a:extLst>
          </p:cNvPr>
          <p:cNvSpPr txBox="1"/>
          <p:nvPr/>
        </p:nvSpPr>
        <p:spPr>
          <a:xfrm>
            <a:off x="537883" y="4963238"/>
            <a:ext cx="9627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Legend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DF3613-7975-98AB-9599-99561CB43CAA}"/>
              </a:ext>
            </a:extLst>
          </p:cNvPr>
          <p:cNvSpPr txBox="1"/>
          <p:nvPr/>
        </p:nvSpPr>
        <p:spPr>
          <a:xfrm>
            <a:off x="662488" y="5279563"/>
            <a:ext cx="820829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z="1200" dirty="0"/>
              <a:t>Navigate</a:t>
            </a:r>
            <a:endParaRPr lang="he-IL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A9CC8-3CC1-DBE2-CE90-E7E91554B456}"/>
              </a:ext>
            </a:extLst>
          </p:cNvPr>
          <p:cNvSpPr txBox="1"/>
          <p:nvPr/>
        </p:nvSpPr>
        <p:spPr>
          <a:xfrm>
            <a:off x="672429" y="5654993"/>
            <a:ext cx="81470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Controls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59E823-E307-63CC-A74E-D1BA515E2419}"/>
              </a:ext>
            </a:extLst>
          </p:cNvPr>
          <p:cNvSpPr txBox="1"/>
          <p:nvPr/>
        </p:nvSpPr>
        <p:spPr>
          <a:xfrm>
            <a:off x="672443" y="6030423"/>
            <a:ext cx="820829" cy="276999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Info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22B65-062E-3F5D-81C9-D166F0327A1B}"/>
              </a:ext>
            </a:extLst>
          </p:cNvPr>
          <p:cNvSpPr txBox="1"/>
          <p:nvPr/>
        </p:nvSpPr>
        <p:spPr>
          <a:xfrm>
            <a:off x="227382" y="420573"/>
            <a:ext cx="126587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Toggle </a:t>
            </a:r>
            <a:r>
              <a:rPr lang="en-US" b="1" dirty="0">
                <a:solidFill>
                  <a:srgbClr val="FF0000"/>
                </a:solidFill>
              </a:rPr>
              <a:t>ANCHOR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E0823D-3C13-E11E-F72D-7E1DA5822162}"/>
              </a:ext>
            </a:extLst>
          </p:cNvPr>
          <p:cNvCxnSpPr>
            <a:cxnSpLocks/>
          </p:cNvCxnSpPr>
          <p:nvPr/>
        </p:nvCxnSpPr>
        <p:spPr>
          <a:xfrm>
            <a:off x="1393185" y="1058880"/>
            <a:ext cx="868112" cy="6084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B244F3-3DE4-8C5A-117E-33F0C5294E5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14153" y="1062592"/>
            <a:ext cx="228876" cy="1757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CB798D-485A-2080-BD3D-B08B4A33FE6E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9344148" y="3711100"/>
            <a:ext cx="1188826" cy="8422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AD3AF5D-B899-26AB-713F-BE687168CB12}"/>
              </a:ext>
            </a:extLst>
          </p:cNvPr>
          <p:cNvSpPr txBox="1"/>
          <p:nvPr/>
        </p:nvSpPr>
        <p:spPr>
          <a:xfrm>
            <a:off x="8358497" y="563410"/>
            <a:ext cx="155880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Waves breaker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775C8C-7BCA-3EF9-0B53-4C1013171478}"/>
              </a:ext>
            </a:extLst>
          </p:cNvPr>
          <p:cNvSpPr txBox="1"/>
          <p:nvPr/>
        </p:nvSpPr>
        <p:spPr>
          <a:xfrm>
            <a:off x="5920772" y="551048"/>
            <a:ext cx="70831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Rock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F314DF5-F8DF-3D8A-815E-77C066A992EB}"/>
              </a:ext>
            </a:extLst>
          </p:cNvPr>
          <p:cNvSpPr txBox="1"/>
          <p:nvPr/>
        </p:nvSpPr>
        <p:spPr>
          <a:xfrm>
            <a:off x="6862821" y="412549"/>
            <a:ext cx="115382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Anchored buoy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F53B7E-6F96-1502-4013-0E70BFD9399D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5807779" y="920380"/>
            <a:ext cx="467149" cy="12851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089A4F1-1C27-22C3-BF3E-565D69243EA1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5878559" y="1058880"/>
            <a:ext cx="1561174" cy="20649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188DD86-B499-17E3-8A31-320A9662F818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534788" y="932742"/>
            <a:ext cx="603112" cy="13022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6273C57-E317-92B8-42D5-E3744B840976}"/>
              </a:ext>
            </a:extLst>
          </p:cNvPr>
          <p:cNvSpPr txBox="1"/>
          <p:nvPr/>
        </p:nvSpPr>
        <p:spPr>
          <a:xfrm>
            <a:off x="4712522" y="563410"/>
            <a:ext cx="109525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“waives”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5F76AD-94FF-8A3A-DD8D-A95A36588B3F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4950804" y="932742"/>
            <a:ext cx="309347" cy="6084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11D4368-F856-79A9-2D15-79A0814CF5F7}"/>
              </a:ext>
            </a:extLst>
          </p:cNvPr>
          <p:cNvSpPr txBox="1"/>
          <p:nvPr/>
        </p:nvSpPr>
        <p:spPr>
          <a:xfrm>
            <a:off x="672428" y="6405852"/>
            <a:ext cx="820829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Obstacles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4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38313B-D46A-EA97-CB99-56C606227A37}"/>
              </a:ext>
            </a:extLst>
          </p:cNvPr>
          <p:cNvCxnSpPr>
            <a:cxnSpLocks/>
          </p:cNvCxnSpPr>
          <p:nvPr/>
        </p:nvCxnSpPr>
        <p:spPr>
          <a:xfrm rot="18900000">
            <a:off x="3190461" y="221642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FA5D5-2DC8-E7DE-CCC2-AD336C52AC6F}"/>
              </a:ext>
            </a:extLst>
          </p:cNvPr>
          <p:cNvCxnSpPr>
            <a:cxnSpLocks/>
          </p:cNvCxnSpPr>
          <p:nvPr/>
        </p:nvCxnSpPr>
        <p:spPr>
          <a:xfrm rot="2700000">
            <a:off x="2797315" y="2209360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A3ECC9-7291-F0D8-7B5C-72DE2B270D02}"/>
              </a:ext>
            </a:extLst>
          </p:cNvPr>
          <p:cNvCxnSpPr>
            <a:cxnSpLocks/>
          </p:cNvCxnSpPr>
          <p:nvPr/>
        </p:nvCxnSpPr>
        <p:spPr>
          <a:xfrm rot="8100000">
            <a:off x="2798750" y="182018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94E391-4BEA-EE3C-0746-826B7394BAA2}"/>
              </a:ext>
            </a:extLst>
          </p:cNvPr>
          <p:cNvCxnSpPr>
            <a:cxnSpLocks/>
          </p:cNvCxnSpPr>
          <p:nvPr/>
        </p:nvCxnSpPr>
        <p:spPr>
          <a:xfrm rot="13500000">
            <a:off x="3191896" y="1827252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51CD8F-E7F4-A4D1-4287-36AF84B85769}"/>
              </a:ext>
            </a:extLst>
          </p:cNvPr>
          <p:cNvSpPr/>
          <p:nvPr/>
        </p:nvSpPr>
        <p:spPr>
          <a:xfrm>
            <a:off x="2783840" y="2129583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1DB624-9393-3723-A1F1-43B58B487E83}"/>
              </a:ext>
            </a:extLst>
          </p:cNvPr>
          <p:cNvCxnSpPr>
            <a:cxnSpLocks/>
          </p:cNvCxnSpPr>
          <p:nvPr/>
        </p:nvCxnSpPr>
        <p:spPr>
          <a:xfrm>
            <a:off x="4353339" y="2425148"/>
            <a:ext cx="304289" cy="3121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943AA5-164C-2BB7-AA09-DB1BB1F17545}"/>
              </a:ext>
            </a:extLst>
          </p:cNvPr>
          <p:cNvCxnSpPr>
            <a:cxnSpLocks/>
          </p:cNvCxnSpPr>
          <p:nvPr/>
        </p:nvCxnSpPr>
        <p:spPr>
          <a:xfrm flipH="1">
            <a:off x="3849828" y="2425148"/>
            <a:ext cx="284850" cy="30506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97E030-6FBA-FCAB-2243-7F873E5CA4AC}"/>
              </a:ext>
            </a:extLst>
          </p:cNvPr>
          <p:cNvCxnSpPr>
            <a:cxnSpLocks/>
          </p:cNvCxnSpPr>
          <p:nvPr/>
        </p:nvCxnSpPr>
        <p:spPr>
          <a:xfrm flipH="1" flipV="1">
            <a:off x="3851263" y="1926384"/>
            <a:ext cx="283415" cy="36885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020097-744A-DC7F-2493-CAB2FF21B3FF}"/>
              </a:ext>
            </a:extLst>
          </p:cNvPr>
          <p:cNvCxnSpPr>
            <a:cxnSpLocks/>
          </p:cNvCxnSpPr>
          <p:nvPr/>
        </p:nvCxnSpPr>
        <p:spPr>
          <a:xfrm flipV="1">
            <a:off x="4353339" y="1933450"/>
            <a:ext cx="305724" cy="36178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4BF571-FF06-71EB-0BF0-250A05D319BB}"/>
              </a:ext>
            </a:extLst>
          </p:cNvPr>
          <p:cNvCxnSpPr>
            <a:cxnSpLocks/>
          </p:cNvCxnSpPr>
          <p:nvPr/>
        </p:nvCxnSpPr>
        <p:spPr>
          <a:xfrm rot="18900000">
            <a:off x="3154020" y="3819939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69E1C3-828B-2495-7CF7-1FEE1888FC39}"/>
              </a:ext>
            </a:extLst>
          </p:cNvPr>
          <p:cNvCxnSpPr>
            <a:cxnSpLocks/>
          </p:cNvCxnSpPr>
          <p:nvPr/>
        </p:nvCxnSpPr>
        <p:spPr>
          <a:xfrm rot="2700000">
            <a:off x="2760874" y="3812873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E48AA-029C-3ADD-5A23-4818F00363ED}"/>
              </a:ext>
            </a:extLst>
          </p:cNvPr>
          <p:cNvCxnSpPr>
            <a:cxnSpLocks/>
          </p:cNvCxnSpPr>
          <p:nvPr/>
        </p:nvCxnSpPr>
        <p:spPr>
          <a:xfrm rot="8100000">
            <a:off x="2762309" y="3423699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216F3-52A3-B900-AF53-0FCC36B998A9}"/>
              </a:ext>
            </a:extLst>
          </p:cNvPr>
          <p:cNvCxnSpPr>
            <a:cxnSpLocks/>
          </p:cNvCxnSpPr>
          <p:nvPr/>
        </p:nvCxnSpPr>
        <p:spPr>
          <a:xfrm rot="13500000">
            <a:off x="3155455" y="3430765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79CF7A8-A2FC-CEC4-5CE5-2B69FE1C6220}"/>
              </a:ext>
            </a:extLst>
          </p:cNvPr>
          <p:cNvSpPr/>
          <p:nvPr/>
        </p:nvSpPr>
        <p:spPr>
          <a:xfrm>
            <a:off x="2747399" y="3733096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F3E6E-D504-D988-12BF-DAF82513AFA6}"/>
              </a:ext>
            </a:extLst>
          </p:cNvPr>
          <p:cNvCxnSpPr>
            <a:cxnSpLocks/>
          </p:cNvCxnSpPr>
          <p:nvPr/>
        </p:nvCxnSpPr>
        <p:spPr>
          <a:xfrm>
            <a:off x="4316898" y="4028661"/>
            <a:ext cx="304289" cy="3121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044D10-57EC-AD66-BEB3-6B7907486D54}"/>
              </a:ext>
            </a:extLst>
          </p:cNvPr>
          <p:cNvCxnSpPr>
            <a:cxnSpLocks/>
          </p:cNvCxnSpPr>
          <p:nvPr/>
        </p:nvCxnSpPr>
        <p:spPr>
          <a:xfrm flipH="1">
            <a:off x="3813387" y="4028661"/>
            <a:ext cx="284850" cy="30506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5A7BC0-CD13-7BD4-E993-D8BF7D302F78}"/>
              </a:ext>
            </a:extLst>
          </p:cNvPr>
          <p:cNvCxnSpPr>
            <a:cxnSpLocks/>
          </p:cNvCxnSpPr>
          <p:nvPr/>
        </p:nvCxnSpPr>
        <p:spPr>
          <a:xfrm flipH="1" flipV="1">
            <a:off x="3814822" y="3529897"/>
            <a:ext cx="283415" cy="36885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FE226-126C-654E-A389-7618628B69E9}"/>
              </a:ext>
            </a:extLst>
          </p:cNvPr>
          <p:cNvCxnSpPr>
            <a:cxnSpLocks/>
          </p:cNvCxnSpPr>
          <p:nvPr/>
        </p:nvCxnSpPr>
        <p:spPr>
          <a:xfrm flipV="1">
            <a:off x="4316898" y="3536963"/>
            <a:ext cx="305724" cy="36178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3C7709-53C5-2EAE-6086-DBAE7BCDCEE0}"/>
              </a:ext>
            </a:extLst>
          </p:cNvPr>
          <p:cNvSpPr txBox="1"/>
          <p:nvPr/>
        </p:nvSpPr>
        <p:spPr>
          <a:xfrm>
            <a:off x="3906083" y="3309731"/>
            <a:ext cx="7156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Z</a:t>
            </a:r>
            <a:endParaRPr lang="he-IL" sz="7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5443F-DEA8-4287-116A-B617D7B063BA}"/>
              </a:ext>
            </a:extLst>
          </p:cNvPr>
          <p:cNvSpPr txBox="1"/>
          <p:nvPr/>
        </p:nvSpPr>
        <p:spPr>
          <a:xfrm>
            <a:off x="2657064" y="3273290"/>
            <a:ext cx="7156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Z</a:t>
            </a:r>
            <a:endParaRPr lang="he-IL" sz="7200" b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4B6AB-D5D0-D234-C93F-D2F76A8BDA92}"/>
              </a:ext>
            </a:extLst>
          </p:cNvPr>
          <p:cNvSpPr txBox="1"/>
          <p:nvPr/>
        </p:nvSpPr>
        <p:spPr>
          <a:xfrm>
            <a:off x="6211957" y="3339548"/>
            <a:ext cx="115293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F11</a:t>
            </a:r>
            <a:endParaRPr lang="he-IL" sz="48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27DAB7-4457-4C8D-E6BD-846400076267}"/>
              </a:ext>
            </a:extLst>
          </p:cNvPr>
          <p:cNvSpPr/>
          <p:nvPr/>
        </p:nvSpPr>
        <p:spPr>
          <a:xfrm>
            <a:off x="7026965" y="1906063"/>
            <a:ext cx="954157" cy="830997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53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218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Shani</dc:creator>
  <cp:lastModifiedBy>Uri Shani</cp:lastModifiedBy>
  <cp:revision>17</cp:revision>
  <dcterms:created xsi:type="dcterms:W3CDTF">2023-11-15T13:57:06Z</dcterms:created>
  <dcterms:modified xsi:type="dcterms:W3CDTF">2023-11-30T09:11:07Z</dcterms:modified>
</cp:coreProperties>
</file>