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39F0-4583-7942-38F4-850F77833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13FE1-EE4C-5DFA-7902-DCA1CDDCF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075DD-0B7C-FED6-6AF8-FD536E77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A765-55E5-8835-9B67-3DC19DA7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BCA9-A13E-0065-01F8-E16DDDC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673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8591-1144-3B3B-E316-DFF691FB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B27BF-9AA5-E2DD-C2A9-61A1E5146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2357-90FC-4D46-EBD7-2C97CED4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5B222-7B20-3016-C1BF-C8E88AF3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0940-C0DF-FDCF-83F1-99AB8678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099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12EFA-E6C9-CA4A-1753-09FAD9A5A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F69E0-1605-0EE4-3E33-B990D4990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FD7D5-5214-2C85-F19C-47D92405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8D9B-3204-6211-99D8-080E4620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C5AD7-FFAC-6E8B-655E-344A3CA0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950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80B5-61E3-6E1E-0794-243FC0D8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005C-6B49-9D19-F66E-14B67FF3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6F14-A30E-7A8E-2BD2-7665B71E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18AA1-537D-E510-C743-515674C0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194E5-478F-BC78-87EA-605FC937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29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297A-B830-BD83-156E-C6289FFE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4FB35-A15B-1ABC-C5EE-D74B2AF99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BBDC-CADE-3A9F-5272-124C6EE9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C6C17-ED5E-0FA7-C200-2E8A41D2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9DDE-7E49-4DDA-80E5-A69F6032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843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0A6D-3E35-E2D6-6C3E-9A81E197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C4D2-3608-F5AE-A956-0B7B1AF0D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A1BAB-915A-07A8-BA88-234164E9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C883E-58B8-8BE7-293B-D5A690BB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44530-B265-AAF7-850A-88ACC449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C151-6459-CA89-1D6D-D1DFAF84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621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1928-0207-40A8-13B7-DD1E2B9F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4609F-BA27-4F17-22A5-AE28D27B3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D6FB2-FE48-94B4-95F1-B2B61BF8E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1536D-1EE3-CD24-4775-FFC7C8D9D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EA19-DB50-91E6-498A-DFEF88E4F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CEE4A-EB39-FB97-D508-48C60A5D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630F0-2259-E5ED-1788-B085AF4A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407EE-76DA-5366-C225-B5C0CF90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554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414C-D3E0-64A7-4956-1D971E4B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1671B-734D-EEAB-0DED-E80C0668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90489-2766-F311-6E8E-B3F80285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DC344-42A0-71AB-AF2D-030498C0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588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7170F-E505-0FDD-D995-583DD040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3712F-04FE-8321-5D7E-7A31C196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65541-03B4-0D85-8B2D-B41758D4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940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B579-99FC-B39A-2B86-40986E62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8875-C13C-09CA-9315-5B390FB5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E1CF7-77B6-CD29-E670-36F6354C4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F0FF2-6818-A8D9-2113-F94D1D85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FF4E-2270-A54D-6B9B-AE6B40F0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9B1C9-2D20-84E3-7C29-97946431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739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89A4-8386-B533-9C89-E7E9CF22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F746C-8ADD-F5F9-080E-45A04D2F5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3D200-EB81-3FB6-7BCF-3BD82261A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59EA2-0DCB-DDA2-9D2F-F885A2AC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BF9AA-FBC3-5F41-3E9F-C5165D89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BC696-E450-5A7F-E5E8-40F57DCA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991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DE976-FD02-A647-3BC8-B33AC9D6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ADE7-042C-FE1E-6AD6-5BD3F0A5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22DB5-D23E-65BA-9017-E2C7D94DC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57770-1AB4-44E2-B380-CDAE3CF4CB38}" type="datetimeFigureOut">
              <a:rPr lang="he-IL" smtClean="0"/>
              <a:t>ו'/כסלו/תשפ"ד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73AF6-4F93-CB55-AF4E-E134DE53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9A283-7172-6605-861D-643DD0736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3FE3-32D2-4CE9-BA06-88ED414B6C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74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keyboard on a wood surface">
            <a:extLst>
              <a:ext uri="{FF2B5EF4-FFF2-40B4-BE49-F238E27FC236}">
                <a16:creationId xmlns:a16="http://schemas.microsoft.com/office/drawing/2014/main" id="{90A3D668-56C6-9FAD-A629-6141990BA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2" t="11633" r="9764" b="13099"/>
          <a:stretch/>
        </p:blipFill>
        <p:spPr>
          <a:xfrm>
            <a:off x="1842085" y="1103243"/>
            <a:ext cx="8507829" cy="4502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167204-AB71-DC8B-D38E-692AF76C5617}"/>
              </a:ext>
            </a:extLst>
          </p:cNvPr>
          <p:cNvSpPr txBox="1"/>
          <p:nvPr/>
        </p:nvSpPr>
        <p:spPr>
          <a:xfrm>
            <a:off x="2156786" y="414427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 – select </a:t>
            </a:r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sail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0E576-8C4B-1CBB-7ACC-41E502B5BDF9}"/>
              </a:ext>
            </a:extLst>
          </p:cNvPr>
          <p:cNvSpPr txBox="1"/>
          <p:nvPr/>
        </p:nvSpPr>
        <p:spPr>
          <a:xfrm>
            <a:off x="162341" y="1235767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 – select </a:t>
            </a:r>
            <a:r>
              <a:rPr lang="en-US" b="1" dirty="0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rgbClr val="FF0000"/>
                </a:solidFill>
              </a:rPr>
              <a:t> sail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A0DE4-7255-3F27-FAD1-060A93C74CF9}"/>
              </a:ext>
            </a:extLst>
          </p:cNvPr>
          <p:cNvSpPr txBox="1"/>
          <p:nvPr/>
        </p:nvSpPr>
        <p:spPr>
          <a:xfrm>
            <a:off x="152402" y="3342850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Left Shift – hit rudder to the left</a:t>
            </a:r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E56393-9654-A338-324A-E54841DB1F27}"/>
              </a:ext>
            </a:extLst>
          </p:cNvPr>
          <p:cNvSpPr txBox="1"/>
          <p:nvPr/>
        </p:nvSpPr>
        <p:spPr>
          <a:xfrm>
            <a:off x="6443851" y="4555434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Page Up – raise the keel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122964-1B75-8D26-A94C-DACDDF2098B1}"/>
              </a:ext>
            </a:extLst>
          </p:cNvPr>
          <p:cNvSpPr txBox="1"/>
          <p:nvPr/>
        </p:nvSpPr>
        <p:spPr>
          <a:xfrm>
            <a:off x="8412202" y="2275487"/>
            <a:ext cx="133184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 arrow – release </a:t>
            </a:r>
            <a:r>
              <a:rPr lang="en-US" b="1" dirty="0">
                <a:solidFill>
                  <a:srgbClr val="FF0000"/>
                </a:solidFill>
              </a:rPr>
              <a:t>sails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A83024-BFE3-1BF4-C7FB-F51930A95E0C}"/>
              </a:ext>
            </a:extLst>
          </p:cNvPr>
          <p:cNvSpPr txBox="1"/>
          <p:nvPr/>
        </p:nvSpPr>
        <p:spPr>
          <a:xfrm>
            <a:off x="8577453" y="5923714"/>
            <a:ext cx="133184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 arrow – pull </a:t>
            </a:r>
            <a:r>
              <a:rPr lang="en-US" b="1" dirty="0">
                <a:solidFill>
                  <a:srgbClr val="FF0000"/>
                </a:solidFill>
              </a:rPr>
              <a:t>sails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6E814-89A7-728A-FF6E-F4CF57169937}"/>
              </a:ext>
            </a:extLst>
          </p:cNvPr>
          <p:cNvSpPr txBox="1"/>
          <p:nvPr/>
        </p:nvSpPr>
        <p:spPr>
          <a:xfrm>
            <a:off x="6642637" y="5936968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Left arrow – </a:t>
            </a:r>
            <a:r>
              <a:rPr lang="en-US" b="1" dirty="0">
                <a:solidFill>
                  <a:srgbClr val="FF0000"/>
                </a:solidFill>
              </a:rPr>
              <a:t>rudder</a:t>
            </a:r>
            <a:r>
              <a:rPr lang="en-US" dirty="0">
                <a:solidFill>
                  <a:srgbClr val="FF0000"/>
                </a:solidFill>
              </a:rPr>
              <a:t> to left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350743-EC33-29B6-B87E-B10181AE882B}"/>
              </a:ext>
            </a:extLst>
          </p:cNvPr>
          <p:cNvSpPr txBox="1"/>
          <p:nvPr/>
        </p:nvSpPr>
        <p:spPr>
          <a:xfrm>
            <a:off x="10502323" y="5930344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Right arrow – </a:t>
            </a:r>
            <a:r>
              <a:rPr lang="en-US" b="1" dirty="0">
                <a:solidFill>
                  <a:srgbClr val="FF0000"/>
                </a:solidFill>
              </a:rPr>
              <a:t>rudder</a:t>
            </a:r>
            <a:r>
              <a:rPr lang="en-US" dirty="0">
                <a:solidFill>
                  <a:srgbClr val="FF0000"/>
                </a:solidFill>
              </a:rPr>
              <a:t> to right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6627BA-A8D8-170D-8040-9F972AE31CFC}"/>
              </a:ext>
            </a:extLst>
          </p:cNvPr>
          <p:cNvSpPr txBox="1"/>
          <p:nvPr/>
        </p:nvSpPr>
        <p:spPr>
          <a:xfrm>
            <a:off x="152402" y="4356643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 – zoom in/out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7E663-0BD7-7C69-6846-971AC2466B48}"/>
              </a:ext>
            </a:extLst>
          </p:cNvPr>
          <p:cNvSpPr txBox="1"/>
          <p:nvPr/>
        </p:nvSpPr>
        <p:spPr>
          <a:xfrm>
            <a:off x="159026" y="2648928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– track boat/world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4AE67-CF3A-00A7-7AC3-3DAF41C8BE06}"/>
              </a:ext>
            </a:extLst>
          </p:cNvPr>
          <p:cNvSpPr txBox="1"/>
          <p:nvPr/>
        </p:nvSpPr>
        <p:spPr>
          <a:xfrm>
            <a:off x="5568587" y="414427"/>
            <a:ext cx="147430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F11 – full screen in/out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8B887-EDAF-7006-4C6C-21458162E8AB}"/>
              </a:ext>
            </a:extLst>
          </p:cNvPr>
          <p:cNvSpPr txBox="1"/>
          <p:nvPr/>
        </p:nvSpPr>
        <p:spPr>
          <a:xfrm>
            <a:off x="3995532" y="4721085"/>
            <a:ext cx="149086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Cntr</a:t>
            </a:r>
            <a:r>
              <a:rPr lang="en-US" dirty="0">
                <a:solidFill>
                  <a:srgbClr val="FF0000"/>
                </a:solidFill>
              </a:rPr>
              <a:t> + C – </a:t>
            </a:r>
            <a:r>
              <a:rPr lang="en-US" b="1" dirty="0">
                <a:solidFill>
                  <a:srgbClr val="FF0000"/>
                </a:solidFill>
              </a:rPr>
              <a:t>quit</a:t>
            </a:r>
            <a:r>
              <a:rPr lang="en-US" dirty="0">
                <a:solidFill>
                  <a:srgbClr val="FF0000"/>
                </a:solidFill>
              </a:rPr>
              <a:t> the game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39867C-2C2E-540C-5D23-693DED3A9750}"/>
              </a:ext>
            </a:extLst>
          </p:cNvPr>
          <p:cNvCxnSpPr>
            <a:cxnSpLocks/>
          </p:cNvCxnSpPr>
          <p:nvPr/>
        </p:nvCxnSpPr>
        <p:spPr>
          <a:xfrm>
            <a:off x="3281569" y="993591"/>
            <a:ext cx="336274" cy="14749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E1C509-7972-FB57-D99F-D1A048FAD40B}"/>
              </a:ext>
            </a:extLst>
          </p:cNvPr>
          <p:cNvCxnSpPr>
            <a:cxnSpLocks/>
          </p:cNvCxnSpPr>
          <p:nvPr/>
        </p:nvCxnSpPr>
        <p:spPr>
          <a:xfrm>
            <a:off x="1335174" y="1371600"/>
            <a:ext cx="2382061" cy="16004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9F118B-7F52-E711-6F5C-D961D0F40BAA}"/>
              </a:ext>
            </a:extLst>
          </p:cNvPr>
          <p:cNvCxnSpPr>
            <a:cxnSpLocks/>
          </p:cNvCxnSpPr>
          <p:nvPr/>
        </p:nvCxnSpPr>
        <p:spPr>
          <a:xfrm>
            <a:off x="1335174" y="3482594"/>
            <a:ext cx="1209243" cy="17558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0F233F-6914-563B-5E78-E87BECA0711F}"/>
              </a:ext>
            </a:extLst>
          </p:cNvPr>
          <p:cNvCxnSpPr>
            <a:cxnSpLocks/>
          </p:cNvCxnSpPr>
          <p:nvPr/>
        </p:nvCxnSpPr>
        <p:spPr>
          <a:xfrm flipV="1">
            <a:off x="1263910" y="3699158"/>
            <a:ext cx="2324134" cy="70676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998BEC-4D69-2EF8-7F51-85EBF8A01ACD}"/>
              </a:ext>
            </a:extLst>
          </p:cNvPr>
          <p:cNvCxnSpPr>
            <a:cxnSpLocks/>
          </p:cNvCxnSpPr>
          <p:nvPr/>
        </p:nvCxnSpPr>
        <p:spPr>
          <a:xfrm>
            <a:off x="1263910" y="2885665"/>
            <a:ext cx="2731622" cy="59692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394B72-7D9D-0564-BEBB-699BF93C5A71}"/>
              </a:ext>
            </a:extLst>
          </p:cNvPr>
          <p:cNvCxnSpPr>
            <a:cxnSpLocks/>
          </p:cNvCxnSpPr>
          <p:nvPr/>
        </p:nvCxnSpPr>
        <p:spPr>
          <a:xfrm flipH="1" flipV="1">
            <a:off x="3038081" y="4194313"/>
            <a:ext cx="1404710" cy="5267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7DDB4D-BECE-1515-0B8C-528C2DA0CD34}"/>
              </a:ext>
            </a:extLst>
          </p:cNvPr>
          <p:cNvCxnSpPr>
            <a:cxnSpLocks/>
          </p:cNvCxnSpPr>
          <p:nvPr/>
        </p:nvCxnSpPr>
        <p:spPr>
          <a:xfrm flipV="1">
            <a:off x="4442791" y="3658183"/>
            <a:ext cx="188862" cy="106290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3DEA81E-394F-37DE-CD78-4826F48CF1A1}"/>
              </a:ext>
            </a:extLst>
          </p:cNvPr>
          <p:cNvCxnSpPr>
            <a:cxnSpLocks/>
          </p:cNvCxnSpPr>
          <p:nvPr/>
        </p:nvCxnSpPr>
        <p:spPr>
          <a:xfrm flipV="1">
            <a:off x="7659770" y="4038313"/>
            <a:ext cx="924307" cy="81198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095AC5-3D43-D290-4CAC-205E0A4DB7F9}"/>
              </a:ext>
            </a:extLst>
          </p:cNvPr>
          <p:cNvCxnSpPr>
            <a:cxnSpLocks/>
          </p:cNvCxnSpPr>
          <p:nvPr/>
        </p:nvCxnSpPr>
        <p:spPr>
          <a:xfrm flipH="1" flipV="1">
            <a:off x="9647583" y="4455029"/>
            <a:ext cx="924307" cy="15979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23BA0C-9D69-BA73-27CD-8C2C5C9089DC}"/>
              </a:ext>
            </a:extLst>
          </p:cNvPr>
          <p:cNvCxnSpPr>
            <a:cxnSpLocks/>
          </p:cNvCxnSpPr>
          <p:nvPr/>
        </p:nvCxnSpPr>
        <p:spPr>
          <a:xfrm flipV="1">
            <a:off x="7914860" y="4455029"/>
            <a:ext cx="960758" cy="15979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6C13BE-3303-5F1F-F333-6BFBA5186ADD}"/>
              </a:ext>
            </a:extLst>
          </p:cNvPr>
          <p:cNvCxnSpPr>
            <a:cxnSpLocks/>
          </p:cNvCxnSpPr>
          <p:nvPr/>
        </p:nvCxnSpPr>
        <p:spPr>
          <a:xfrm flipV="1">
            <a:off x="9137403" y="4455029"/>
            <a:ext cx="16516" cy="148193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C8D5972-0F38-C454-CE55-4CC0AC0B102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078124" y="2921818"/>
            <a:ext cx="84088" cy="111649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4EE53A-3CC1-6BCD-09C2-49F36AEDF7B4}"/>
              </a:ext>
            </a:extLst>
          </p:cNvPr>
          <p:cNvCxnSpPr>
            <a:cxnSpLocks/>
          </p:cNvCxnSpPr>
          <p:nvPr/>
        </p:nvCxnSpPr>
        <p:spPr>
          <a:xfrm>
            <a:off x="7057143" y="993591"/>
            <a:ext cx="327631" cy="63189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569327-1EFA-67E5-0981-E6F65926268A}"/>
              </a:ext>
            </a:extLst>
          </p:cNvPr>
          <p:cNvSpPr txBox="1"/>
          <p:nvPr/>
        </p:nvSpPr>
        <p:spPr>
          <a:xfrm>
            <a:off x="7143800" y="412980"/>
            <a:ext cx="1343431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 – </a:t>
            </a:r>
            <a:r>
              <a:rPr lang="en-US" b="1" dirty="0">
                <a:solidFill>
                  <a:srgbClr val="FF0000"/>
                </a:solidFill>
              </a:rPr>
              <a:t>pause 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b="1" dirty="0">
                <a:solidFill>
                  <a:srgbClr val="FF0000"/>
                </a:solidFill>
              </a:rPr>
              <a:t>play </a:t>
            </a:r>
            <a:r>
              <a:rPr lang="en-US" dirty="0">
                <a:solidFill>
                  <a:srgbClr val="FF0000"/>
                </a:solidFill>
              </a:rPr>
              <a:t>toggle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736206-6838-03F5-E760-FE9CD20B1C6D}"/>
              </a:ext>
            </a:extLst>
          </p:cNvPr>
          <p:cNvCxnSpPr>
            <a:cxnSpLocks/>
          </p:cNvCxnSpPr>
          <p:nvPr/>
        </p:nvCxnSpPr>
        <p:spPr>
          <a:xfrm>
            <a:off x="7775695" y="1024604"/>
            <a:ext cx="65011" cy="149269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03CA697-E90A-A3C6-BEFA-BE10C6796919}"/>
              </a:ext>
            </a:extLst>
          </p:cNvPr>
          <p:cNvSpPr txBox="1"/>
          <p:nvPr/>
        </p:nvSpPr>
        <p:spPr>
          <a:xfrm>
            <a:off x="3892826" y="414427"/>
            <a:ext cx="147430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– </a:t>
            </a:r>
            <a:r>
              <a:rPr lang="en-US" b="1" dirty="0">
                <a:solidFill>
                  <a:srgbClr val="FF0000"/>
                </a:solidFill>
              </a:rPr>
              <a:t>restart</a:t>
            </a:r>
            <a:r>
              <a:rPr lang="en-US" dirty="0">
                <a:solidFill>
                  <a:srgbClr val="FF0000"/>
                </a:solidFill>
              </a:rPr>
              <a:t> game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4BBF0-1F0A-750B-5ADD-808F3AD45A45}"/>
              </a:ext>
            </a:extLst>
          </p:cNvPr>
          <p:cNvCxnSpPr>
            <a:cxnSpLocks/>
          </p:cNvCxnSpPr>
          <p:nvPr/>
        </p:nvCxnSpPr>
        <p:spPr>
          <a:xfrm flipH="1">
            <a:off x="4807227" y="919357"/>
            <a:ext cx="157587" cy="166481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7C1C7E-9131-E696-D981-F30672D4A3A1}"/>
              </a:ext>
            </a:extLst>
          </p:cNvPr>
          <p:cNvSpPr txBox="1"/>
          <p:nvPr/>
        </p:nvSpPr>
        <p:spPr>
          <a:xfrm>
            <a:off x="5734879" y="2562500"/>
            <a:ext cx="147430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 / - show this </a:t>
            </a:r>
            <a:r>
              <a:rPr lang="en-US" b="1" dirty="0">
                <a:solidFill>
                  <a:srgbClr val="FF0000"/>
                </a:solidFill>
              </a:rPr>
              <a:t>help </a:t>
            </a:r>
            <a:r>
              <a:rPr lang="en-US" dirty="0">
                <a:solidFill>
                  <a:srgbClr val="FF0000"/>
                </a:solidFill>
              </a:rPr>
              <a:t>info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9C4151-15A1-A3C2-DA49-EAA00FA2DD4F}"/>
              </a:ext>
            </a:extLst>
          </p:cNvPr>
          <p:cNvCxnSpPr>
            <a:cxnSpLocks/>
          </p:cNvCxnSpPr>
          <p:nvPr/>
        </p:nvCxnSpPr>
        <p:spPr>
          <a:xfrm>
            <a:off x="6472030" y="3160067"/>
            <a:ext cx="1696279" cy="4891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51D74B0-FBDA-B294-EF7A-84AF0399BFF2}"/>
              </a:ext>
            </a:extLst>
          </p:cNvPr>
          <p:cNvSpPr txBox="1"/>
          <p:nvPr/>
        </p:nvSpPr>
        <p:spPr>
          <a:xfrm>
            <a:off x="167303" y="498789"/>
            <a:ext cx="1331844" cy="64633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Esc – close or cancel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03BA06-A82A-84C7-8FD4-6C616B45FD74}"/>
              </a:ext>
            </a:extLst>
          </p:cNvPr>
          <p:cNvCxnSpPr>
            <a:cxnSpLocks/>
          </p:cNvCxnSpPr>
          <p:nvPr/>
        </p:nvCxnSpPr>
        <p:spPr>
          <a:xfrm>
            <a:off x="1335174" y="1059599"/>
            <a:ext cx="1288756" cy="63999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A4DE85-443A-AFF3-7FE4-F010E6FE420C}"/>
              </a:ext>
            </a:extLst>
          </p:cNvPr>
          <p:cNvSpPr txBox="1"/>
          <p:nvPr/>
        </p:nvSpPr>
        <p:spPr>
          <a:xfrm>
            <a:off x="10637728" y="2239334"/>
            <a:ext cx="1331844" cy="64633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Enter – OK or close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10725-9BAF-4112-5F99-81EFD7781E61}"/>
              </a:ext>
            </a:extLst>
          </p:cNvPr>
          <p:cNvCxnSpPr>
            <a:cxnSpLocks/>
          </p:cNvCxnSpPr>
          <p:nvPr/>
        </p:nvCxnSpPr>
        <p:spPr>
          <a:xfrm flipH="1">
            <a:off x="9453766" y="2841906"/>
            <a:ext cx="1192689" cy="19112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8114D9-F165-1C18-7E8A-C8F24E552EFD}"/>
              </a:ext>
            </a:extLst>
          </p:cNvPr>
          <p:cNvSpPr txBox="1"/>
          <p:nvPr/>
        </p:nvSpPr>
        <p:spPr>
          <a:xfrm>
            <a:off x="10434435" y="414427"/>
            <a:ext cx="155880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(plus) for </a:t>
            </a:r>
            <a:r>
              <a:rPr lang="en-US" b="1" dirty="0">
                <a:solidFill>
                  <a:srgbClr val="FF0000"/>
                </a:solidFill>
              </a:rPr>
              <a:t>larger</a:t>
            </a:r>
            <a:r>
              <a:rPr lang="en-US" dirty="0">
                <a:solidFill>
                  <a:srgbClr val="FF0000"/>
                </a:solidFill>
              </a:rPr>
              <a:t> buttons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012FE4-3506-5119-179F-553A51A7CCD0}"/>
              </a:ext>
            </a:extLst>
          </p:cNvPr>
          <p:cNvSpPr txBox="1"/>
          <p:nvPr/>
        </p:nvSpPr>
        <p:spPr>
          <a:xfrm>
            <a:off x="8567914" y="414427"/>
            <a:ext cx="169598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 (minus) for </a:t>
            </a:r>
            <a:r>
              <a:rPr lang="en-US" b="1" dirty="0">
                <a:solidFill>
                  <a:srgbClr val="FF0000"/>
                </a:solidFill>
              </a:rPr>
              <a:t>smaller</a:t>
            </a:r>
            <a:r>
              <a:rPr lang="en-US" dirty="0">
                <a:solidFill>
                  <a:srgbClr val="FF0000"/>
                </a:solidFill>
              </a:rPr>
              <a:t> buttons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5A7A7A-2152-D326-0E73-6B05D484DD14}"/>
              </a:ext>
            </a:extLst>
          </p:cNvPr>
          <p:cNvCxnSpPr>
            <a:cxnSpLocks/>
          </p:cNvCxnSpPr>
          <p:nvPr/>
        </p:nvCxnSpPr>
        <p:spPr>
          <a:xfrm flipH="1">
            <a:off x="7991259" y="989744"/>
            <a:ext cx="762803" cy="104388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08F7C-E012-8921-1021-F746D79D0BAE}"/>
              </a:ext>
            </a:extLst>
          </p:cNvPr>
          <p:cNvCxnSpPr>
            <a:cxnSpLocks/>
          </p:cNvCxnSpPr>
          <p:nvPr/>
        </p:nvCxnSpPr>
        <p:spPr>
          <a:xfrm flipH="1">
            <a:off x="8676861" y="1017257"/>
            <a:ext cx="1955913" cy="105886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E80783D-1823-BFCA-9C36-CFC98EA71D16}"/>
              </a:ext>
            </a:extLst>
          </p:cNvPr>
          <p:cNvSpPr txBox="1"/>
          <p:nvPr/>
        </p:nvSpPr>
        <p:spPr>
          <a:xfrm>
            <a:off x="10627102" y="3401908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Right Shift – hit </a:t>
            </a:r>
            <a:r>
              <a:rPr lang="en-US" b="1" dirty="0">
                <a:solidFill>
                  <a:srgbClr val="FF0000"/>
                </a:solidFill>
              </a:rPr>
              <a:t>rudder</a:t>
            </a:r>
            <a:r>
              <a:rPr lang="en-US" dirty="0">
                <a:solidFill>
                  <a:srgbClr val="FF0000"/>
                </a:solidFill>
              </a:rPr>
              <a:t> to the right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D7D898-711A-E16D-7C5E-EE741BC370EF}"/>
              </a:ext>
            </a:extLst>
          </p:cNvPr>
          <p:cNvCxnSpPr>
            <a:cxnSpLocks/>
          </p:cNvCxnSpPr>
          <p:nvPr/>
        </p:nvCxnSpPr>
        <p:spPr>
          <a:xfrm flipH="1" flipV="1">
            <a:off x="9647583" y="3658183"/>
            <a:ext cx="1060170" cy="1667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326055C-9722-C25E-9430-D4B21DD31389}"/>
              </a:ext>
            </a:extLst>
          </p:cNvPr>
          <p:cNvSpPr txBox="1"/>
          <p:nvPr/>
        </p:nvSpPr>
        <p:spPr>
          <a:xfrm>
            <a:off x="10623152" y="4405924"/>
            <a:ext cx="133184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Page Down – lower the </a:t>
            </a:r>
            <a:r>
              <a:rPr lang="en-US" b="1" dirty="0">
                <a:solidFill>
                  <a:srgbClr val="FF0000"/>
                </a:solidFill>
              </a:rPr>
              <a:t>keel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BC26C7-7F1C-53E0-9098-C923B6105505}"/>
              </a:ext>
            </a:extLst>
          </p:cNvPr>
          <p:cNvCxnSpPr>
            <a:cxnSpLocks/>
          </p:cNvCxnSpPr>
          <p:nvPr/>
        </p:nvCxnSpPr>
        <p:spPr>
          <a:xfrm flipH="1" flipV="1">
            <a:off x="9799996" y="4194313"/>
            <a:ext cx="990586" cy="65598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CAAD990-E1CE-D529-3711-89C2A73DD54D}"/>
              </a:ext>
            </a:extLst>
          </p:cNvPr>
          <p:cNvSpPr txBox="1"/>
          <p:nvPr/>
        </p:nvSpPr>
        <p:spPr>
          <a:xfrm>
            <a:off x="70875" y="5218331"/>
            <a:ext cx="10510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Legend:</a:t>
            </a:r>
            <a:endParaRPr lang="he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DF3613-7975-98AB-9599-99561CB43CAA}"/>
              </a:ext>
            </a:extLst>
          </p:cNvPr>
          <p:cNvSpPr txBox="1"/>
          <p:nvPr/>
        </p:nvSpPr>
        <p:spPr>
          <a:xfrm>
            <a:off x="195481" y="5534656"/>
            <a:ext cx="133184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Navigations</a:t>
            </a:r>
            <a:endParaRPr lang="he-IL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6A9CC8-3CC1-DBE2-CE90-E7E91554B456}"/>
              </a:ext>
            </a:extLst>
          </p:cNvPr>
          <p:cNvSpPr txBox="1"/>
          <p:nvPr/>
        </p:nvSpPr>
        <p:spPr>
          <a:xfrm>
            <a:off x="205420" y="5958301"/>
            <a:ext cx="164326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Game controls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59E823-E307-63CC-A74E-D1BA515E2419}"/>
              </a:ext>
            </a:extLst>
          </p:cNvPr>
          <p:cNvSpPr txBox="1"/>
          <p:nvPr/>
        </p:nvSpPr>
        <p:spPr>
          <a:xfrm>
            <a:off x="205435" y="6383946"/>
            <a:ext cx="1643259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Dialogs control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B22B65-062E-3F5D-81C9-D166F0327A1B}"/>
              </a:ext>
            </a:extLst>
          </p:cNvPr>
          <p:cNvSpPr txBox="1"/>
          <p:nvPr/>
        </p:nvSpPr>
        <p:spPr>
          <a:xfrm>
            <a:off x="162341" y="1946560"/>
            <a:ext cx="133184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– </a:t>
            </a:r>
            <a:r>
              <a:rPr lang="en-US">
                <a:solidFill>
                  <a:srgbClr val="FF0000"/>
                </a:solidFill>
              </a:rPr>
              <a:t>toggle ANCOR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E0823D-3C13-E11E-F72D-7E1DA5822162}"/>
              </a:ext>
            </a:extLst>
          </p:cNvPr>
          <p:cNvCxnSpPr>
            <a:cxnSpLocks/>
          </p:cNvCxnSpPr>
          <p:nvPr/>
        </p:nvCxnSpPr>
        <p:spPr>
          <a:xfrm>
            <a:off x="1382617" y="2076118"/>
            <a:ext cx="1850915" cy="9721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82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E38313B-D46A-EA97-CB99-56C606227A37}"/>
              </a:ext>
            </a:extLst>
          </p:cNvPr>
          <p:cNvCxnSpPr>
            <a:cxnSpLocks/>
          </p:cNvCxnSpPr>
          <p:nvPr/>
        </p:nvCxnSpPr>
        <p:spPr>
          <a:xfrm rot="18900000">
            <a:off x="3190461" y="2216426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FA5D5-2DC8-E7DE-CCC2-AD336C52AC6F}"/>
              </a:ext>
            </a:extLst>
          </p:cNvPr>
          <p:cNvCxnSpPr>
            <a:cxnSpLocks/>
          </p:cNvCxnSpPr>
          <p:nvPr/>
        </p:nvCxnSpPr>
        <p:spPr>
          <a:xfrm rot="2700000">
            <a:off x="2797315" y="2209360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A3ECC9-7291-F0D8-7B5C-72DE2B270D02}"/>
              </a:ext>
            </a:extLst>
          </p:cNvPr>
          <p:cNvCxnSpPr>
            <a:cxnSpLocks/>
          </p:cNvCxnSpPr>
          <p:nvPr/>
        </p:nvCxnSpPr>
        <p:spPr>
          <a:xfrm rot="8100000">
            <a:off x="2798750" y="1820186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94E391-4BEA-EE3C-0746-826B7394BAA2}"/>
              </a:ext>
            </a:extLst>
          </p:cNvPr>
          <p:cNvCxnSpPr>
            <a:cxnSpLocks/>
          </p:cNvCxnSpPr>
          <p:nvPr/>
        </p:nvCxnSpPr>
        <p:spPr>
          <a:xfrm rot="13500000">
            <a:off x="3191896" y="1827252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551CD8F-E7F4-A4D1-4287-36AF84B85769}"/>
              </a:ext>
            </a:extLst>
          </p:cNvPr>
          <p:cNvSpPr/>
          <p:nvPr/>
        </p:nvSpPr>
        <p:spPr>
          <a:xfrm>
            <a:off x="2783840" y="2129583"/>
            <a:ext cx="414654" cy="3891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1DB624-9393-3723-A1F1-43B58B487E83}"/>
              </a:ext>
            </a:extLst>
          </p:cNvPr>
          <p:cNvCxnSpPr>
            <a:cxnSpLocks/>
          </p:cNvCxnSpPr>
          <p:nvPr/>
        </p:nvCxnSpPr>
        <p:spPr>
          <a:xfrm>
            <a:off x="4353339" y="2425148"/>
            <a:ext cx="304289" cy="31213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943AA5-164C-2BB7-AA09-DB1BB1F17545}"/>
              </a:ext>
            </a:extLst>
          </p:cNvPr>
          <p:cNvCxnSpPr>
            <a:cxnSpLocks/>
          </p:cNvCxnSpPr>
          <p:nvPr/>
        </p:nvCxnSpPr>
        <p:spPr>
          <a:xfrm flipH="1">
            <a:off x="3849828" y="2425148"/>
            <a:ext cx="284850" cy="305064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97E030-6FBA-FCAB-2243-7F873E5CA4AC}"/>
              </a:ext>
            </a:extLst>
          </p:cNvPr>
          <p:cNvCxnSpPr>
            <a:cxnSpLocks/>
          </p:cNvCxnSpPr>
          <p:nvPr/>
        </p:nvCxnSpPr>
        <p:spPr>
          <a:xfrm flipH="1" flipV="1">
            <a:off x="3851263" y="1926384"/>
            <a:ext cx="283415" cy="368853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020097-744A-DC7F-2493-CAB2FF21B3FF}"/>
              </a:ext>
            </a:extLst>
          </p:cNvPr>
          <p:cNvCxnSpPr>
            <a:cxnSpLocks/>
          </p:cNvCxnSpPr>
          <p:nvPr/>
        </p:nvCxnSpPr>
        <p:spPr>
          <a:xfrm flipV="1">
            <a:off x="4353339" y="1933450"/>
            <a:ext cx="305724" cy="361787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4BF571-FF06-71EB-0BF0-250A05D319BB}"/>
              </a:ext>
            </a:extLst>
          </p:cNvPr>
          <p:cNvCxnSpPr>
            <a:cxnSpLocks/>
          </p:cNvCxnSpPr>
          <p:nvPr/>
        </p:nvCxnSpPr>
        <p:spPr>
          <a:xfrm rot="18900000">
            <a:off x="3154020" y="3819939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69E1C3-828B-2495-7CF7-1FEE1888FC39}"/>
              </a:ext>
            </a:extLst>
          </p:cNvPr>
          <p:cNvCxnSpPr>
            <a:cxnSpLocks/>
          </p:cNvCxnSpPr>
          <p:nvPr/>
        </p:nvCxnSpPr>
        <p:spPr>
          <a:xfrm rot="2700000">
            <a:off x="2760874" y="3812873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CE48AA-029C-3ADD-5A23-4818F00363ED}"/>
              </a:ext>
            </a:extLst>
          </p:cNvPr>
          <p:cNvCxnSpPr>
            <a:cxnSpLocks/>
          </p:cNvCxnSpPr>
          <p:nvPr/>
        </p:nvCxnSpPr>
        <p:spPr>
          <a:xfrm rot="8100000">
            <a:off x="2762309" y="3423699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B216F3-52A3-B900-AF53-0FCC36B998A9}"/>
              </a:ext>
            </a:extLst>
          </p:cNvPr>
          <p:cNvCxnSpPr>
            <a:cxnSpLocks/>
          </p:cNvCxnSpPr>
          <p:nvPr/>
        </p:nvCxnSpPr>
        <p:spPr>
          <a:xfrm rot="13500000">
            <a:off x="3155455" y="3430765"/>
            <a:ext cx="0" cy="5864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79CF7A8-A2FC-CEC4-5CE5-2B69FE1C6220}"/>
              </a:ext>
            </a:extLst>
          </p:cNvPr>
          <p:cNvSpPr/>
          <p:nvPr/>
        </p:nvSpPr>
        <p:spPr>
          <a:xfrm>
            <a:off x="2747399" y="3733096"/>
            <a:ext cx="414654" cy="3891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F3E6E-D504-D988-12BF-DAF82513AFA6}"/>
              </a:ext>
            </a:extLst>
          </p:cNvPr>
          <p:cNvCxnSpPr>
            <a:cxnSpLocks/>
          </p:cNvCxnSpPr>
          <p:nvPr/>
        </p:nvCxnSpPr>
        <p:spPr>
          <a:xfrm>
            <a:off x="4316898" y="4028661"/>
            <a:ext cx="304289" cy="31213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044D10-57EC-AD66-BEB3-6B7907486D54}"/>
              </a:ext>
            </a:extLst>
          </p:cNvPr>
          <p:cNvCxnSpPr>
            <a:cxnSpLocks/>
          </p:cNvCxnSpPr>
          <p:nvPr/>
        </p:nvCxnSpPr>
        <p:spPr>
          <a:xfrm flipH="1">
            <a:off x="3813387" y="4028661"/>
            <a:ext cx="284850" cy="305064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5A7BC0-CD13-7BD4-E993-D8BF7D302F78}"/>
              </a:ext>
            </a:extLst>
          </p:cNvPr>
          <p:cNvCxnSpPr>
            <a:cxnSpLocks/>
          </p:cNvCxnSpPr>
          <p:nvPr/>
        </p:nvCxnSpPr>
        <p:spPr>
          <a:xfrm flipH="1" flipV="1">
            <a:off x="3814822" y="3529897"/>
            <a:ext cx="283415" cy="368853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1FE226-126C-654E-A389-7618628B69E9}"/>
              </a:ext>
            </a:extLst>
          </p:cNvPr>
          <p:cNvCxnSpPr>
            <a:cxnSpLocks/>
          </p:cNvCxnSpPr>
          <p:nvPr/>
        </p:nvCxnSpPr>
        <p:spPr>
          <a:xfrm flipV="1">
            <a:off x="4316898" y="3536963"/>
            <a:ext cx="305724" cy="361787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3C7709-53C5-2EAE-6086-DBAE7BCDCEE0}"/>
              </a:ext>
            </a:extLst>
          </p:cNvPr>
          <p:cNvSpPr txBox="1"/>
          <p:nvPr/>
        </p:nvSpPr>
        <p:spPr>
          <a:xfrm>
            <a:off x="3906083" y="3309731"/>
            <a:ext cx="71561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Z</a:t>
            </a:r>
            <a:endParaRPr lang="he-IL" sz="7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C5443F-DEA8-4287-116A-B617D7B063BA}"/>
              </a:ext>
            </a:extLst>
          </p:cNvPr>
          <p:cNvSpPr txBox="1"/>
          <p:nvPr/>
        </p:nvSpPr>
        <p:spPr>
          <a:xfrm>
            <a:off x="2657064" y="3273290"/>
            <a:ext cx="71561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Z</a:t>
            </a:r>
            <a:endParaRPr lang="he-IL" sz="7200" b="1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64B6AB-D5D0-D234-C93F-D2F76A8BDA92}"/>
              </a:ext>
            </a:extLst>
          </p:cNvPr>
          <p:cNvSpPr txBox="1"/>
          <p:nvPr/>
        </p:nvSpPr>
        <p:spPr>
          <a:xfrm>
            <a:off x="6211957" y="3339548"/>
            <a:ext cx="115293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/>
              <a:t>F11</a:t>
            </a:r>
            <a:endParaRPr lang="he-IL" sz="4800" b="1" dirty="0"/>
          </a:p>
        </p:txBody>
      </p:sp>
    </p:spTree>
    <p:extLst>
      <p:ext uri="{BB962C8B-B14F-4D97-AF65-F5344CB8AC3E}">
        <p14:creationId xmlns:p14="http://schemas.microsoft.com/office/powerpoint/2010/main" val="298253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141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Shani</dc:creator>
  <cp:lastModifiedBy>Uri Shani</cp:lastModifiedBy>
  <cp:revision>10</cp:revision>
  <dcterms:created xsi:type="dcterms:W3CDTF">2023-11-15T13:57:06Z</dcterms:created>
  <dcterms:modified xsi:type="dcterms:W3CDTF">2023-11-19T17:21:07Z</dcterms:modified>
</cp:coreProperties>
</file>