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2" r:id="rId1"/>
    <p:sldMasterId id="2147483713" r:id="rId2"/>
    <p:sldMasterId id="2147483722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16333" r:id="rId11"/>
    <p:sldId id="16334" r:id="rId12"/>
    <p:sldId id="268" r:id="rId13"/>
    <p:sldId id="269" r:id="rId14"/>
    <p:sldId id="16325" r:id="rId15"/>
    <p:sldId id="16332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86" autoAdjust="0"/>
    <p:restoredTop sz="94660"/>
  </p:normalViewPr>
  <p:slideViewPr>
    <p:cSldViewPr snapToGrid="0">
      <p:cViewPr>
        <p:scale>
          <a:sx n="150" d="100"/>
          <a:sy n="150" d="100"/>
        </p:scale>
        <p:origin x="-1286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C8A427-9579-4F03-A520-558F34DAE803}" type="datetimeFigureOut">
              <a:rPr lang="he-IL" smtClean="0"/>
              <a:t>י"ד/אדר/תשפ"ג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D00AEDD-066A-4767-B2F4-DA32DF3702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8192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717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1032A4-DB22-4853-87FB-683BA1BB6751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lnSpc>
                <a:spcPct val="113000"/>
              </a:lnSpc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85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1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62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idx="3"/>
          </p:nvPr>
        </p:nvSpPr>
        <p:spPr>
          <a:xfrm>
            <a:off x="889000" y="889000"/>
            <a:ext cx="10414000" cy="5073650"/>
          </a:xfrm>
          <a:prstGeom prst="rect">
            <a:avLst/>
          </a:prstGeom>
        </p:spPr>
        <p:txBody>
          <a:bodyPr anchor="ctr"/>
          <a:lstStyle/>
          <a:p>
            <a:pPr lvl="0" defTabSz="457200"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54315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Footer (Light Vers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"/>
              <a:t>Body Level One</a:t>
            </a:r>
          </a:p>
          <a:p>
            <a:pPr lvl="1">
              <a:defRPr sz="1800"/>
            </a:pPr>
            <a:r>
              <a:rPr sz="800"/>
              <a:t>Body Level Two</a:t>
            </a:r>
          </a:p>
          <a:p>
            <a:pPr lvl="2">
              <a:defRPr sz="1800"/>
            </a:pPr>
            <a:r>
              <a:rPr sz="800"/>
              <a:t>Body Level Three</a:t>
            </a:r>
          </a:p>
          <a:p>
            <a:pPr lvl="3">
              <a:defRPr sz="1800"/>
            </a:pPr>
            <a:r>
              <a:rPr sz="800"/>
              <a:t>Body Level Four</a:t>
            </a:r>
          </a:p>
          <a:p>
            <a:pPr lvl="4">
              <a:defRPr sz="1800"/>
            </a:pPr>
            <a:r>
              <a:rPr sz="800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11518676" y="6578600"/>
            <a:ext cx="185906" cy="203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15704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eader &amp; Footer (Light Version) copy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92972" y="2710434"/>
            <a:ext cx="10206057" cy="74197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500" b="1">
                <a:solidFill>
                  <a:srgbClr val="212830"/>
                </a:solidFill>
              </a:rPr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92972" y="3353816"/>
            <a:ext cx="8371205" cy="793751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 lvl="0">
              <a:defRPr sz="1800"/>
            </a:pPr>
            <a:r>
              <a:rPr sz="800"/>
              <a:t>Body Level One</a:t>
            </a:r>
          </a:p>
          <a:p>
            <a:pPr lvl="1">
              <a:defRPr sz="1800"/>
            </a:pPr>
            <a:r>
              <a:rPr sz="800"/>
              <a:t>Body Level Two</a:t>
            </a:r>
          </a:p>
          <a:p>
            <a:pPr lvl="2">
              <a:defRPr sz="1800"/>
            </a:pPr>
            <a:r>
              <a:rPr sz="800"/>
              <a:t>Body Level Three</a:t>
            </a:r>
          </a:p>
          <a:p>
            <a:pPr lvl="3">
              <a:defRPr sz="1800"/>
            </a:pPr>
            <a:r>
              <a:rPr sz="800"/>
              <a:t>Body Level Four</a:t>
            </a:r>
          </a:p>
          <a:p>
            <a:pPr lvl="4">
              <a:defRPr sz="1800"/>
            </a:pPr>
            <a:r>
              <a:rPr sz="8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20350891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de Soli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-13957" y="-5034"/>
            <a:ext cx="5863009" cy="6868068"/>
          </a:xfrm>
          <a:prstGeom prst="rect">
            <a:avLst/>
          </a:prstGeom>
          <a:solidFill>
            <a:srgbClr val="434F5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defRPr sz="3200"/>
            </a:pPr>
            <a:endParaRPr sz="1600" kern="0">
              <a:solidFill>
                <a:sysClr val="windowText" lastClr="000000"/>
              </a:solidFill>
              <a:sym typeface="Helvetica Light"/>
            </a:endParaRPr>
          </a:p>
        </p:txBody>
      </p:sp>
      <p:grpSp>
        <p:nvGrpSpPr>
          <p:cNvPr id="197" name="Group 197"/>
          <p:cNvGrpSpPr/>
          <p:nvPr/>
        </p:nvGrpSpPr>
        <p:grpSpPr>
          <a:xfrm>
            <a:off x="275009" y="6579295"/>
            <a:ext cx="869912" cy="198656"/>
            <a:chOff x="0" y="0"/>
            <a:chExt cx="1739821" cy="397311"/>
          </a:xfrm>
        </p:grpSpPr>
        <p:grpSp>
          <p:nvGrpSpPr>
            <p:cNvPr id="192" name="Group 192"/>
            <p:cNvGrpSpPr/>
            <p:nvPr/>
          </p:nvGrpSpPr>
          <p:grpSpPr>
            <a:xfrm>
              <a:off x="0" y="16976"/>
              <a:ext cx="378730" cy="275796"/>
              <a:chOff x="0" y="0"/>
              <a:chExt cx="378729" cy="275794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105200" y="0"/>
                <a:ext cx="273530" cy="1705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7316"/>
                    </a:moveTo>
                    <a:cubicBezTo>
                      <a:pt x="21600" y="19682"/>
                      <a:pt x="20404" y="21600"/>
                      <a:pt x="18928" y="21600"/>
                    </a:cubicBezTo>
                    <a:cubicBezTo>
                      <a:pt x="17453" y="21600"/>
                      <a:pt x="16257" y="19682"/>
                      <a:pt x="16257" y="17316"/>
                    </a:cubicBezTo>
                    <a:cubicBezTo>
                      <a:pt x="16257" y="12492"/>
                      <a:pt x="13809" y="8567"/>
                      <a:pt x="10800" y="8567"/>
                    </a:cubicBezTo>
                    <a:cubicBezTo>
                      <a:pt x="7791" y="8567"/>
                      <a:pt x="5343" y="12492"/>
                      <a:pt x="5343" y="17316"/>
                    </a:cubicBezTo>
                    <a:cubicBezTo>
                      <a:pt x="5343" y="19682"/>
                      <a:pt x="4147" y="21600"/>
                      <a:pt x="2672" y="21600"/>
                    </a:cubicBezTo>
                    <a:cubicBezTo>
                      <a:pt x="1197" y="21600"/>
                      <a:pt x="0" y="19682"/>
                      <a:pt x="0" y="17316"/>
                    </a:cubicBezTo>
                    <a:cubicBezTo>
                      <a:pt x="0" y="12691"/>
                      <a:pt x="1123" y="8343"/>
                      <a:pt x="3163" y="5072"/>
                    </a:cubicBezTo>
                    <a:cubicBezTo>
                      <a:pt x="5204" y="1801"/>
                      <a:pt x="7915" y="0"/>
                      <a:pt x="10800" y="0"/>
                    </a:cubicBezTo>
                    <a:cubicBezTo>
                      <a:pt x="13685" y="0"/>
                      <a:pt x="16397" y="1801"/>
                      <a:pt x="18437" y="5072"/>
                    </a:cubicBezTo>
                    <a:cubicBezTo>
                      <a:pt x="20477" y="8343"/>
                      <a:pt x="21600" y="12691"/>
                      <a:pt x="21600" y="17316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0" y="105200"/>
                <a:ext cx="273528" cy="1705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003" y="6600"/>
                    </a:moveTo>
                    <a:cubicBezTo>
                      <a:pt x="17003" y="3730"/>
                      <a:pt x="18459" y="1393"/>
                      <a:pt x="20250" y="1393"/>
                    </a:cubicBezTo>
                    <a:cubicBezTo>
                      <a:pt x="20499" y="1393"/>
                      <a:pt x="20740" y="1442"/>
                      <a:pt x="20972" y="1527"/>
                    </a:cubicBezTo>
                    <a:cubicBezTo>
                      <a:pt x="20482" y="594"/>
                      <a:pt x="19749" y="0"/>
                      <a:pt x="18928" y="0"/>
                    </a:cubicBezTo>
                    <a:cubicBezTo>
                      <a:pt x="17453" y="0"/>
                      <a:pt x="16257" y="1918"/>
                      <a:pt x="16257" y="4284"/>
                    </a:cubicBezTo>
                    <a:cubicBezTo>
                      <a:pt x="16257" y="6254"/>
                      <a:pt x="15844" y="8067"/>
                      <a:pt x="15156" y="9532"/>
                    </a:cubicBezTo>
                    <a:cubicBezTo>
                      <a:pt x="16156" y="9547"/>
                      <a:pt x="16966" y="10855"/>
                      <a:pt x="16966" y="12461"/>
                    </a:cubicBezTo>
                    <a:cubicBezTo>
                      <a:pt x="16966" y="14077"/>
                      <a:pt x="16146" y="15392"/>
                      <a:pt x="15138" y="15392"/>
                    </a:cubicBezTo>
                    <a:cubicBezTo>
                      <a:pt x="14130" y="15392"/>
                      <a:pt x="13310" y="14077"/>
                      <a:pt x="13310" y="12461"/>
                    </a:cubicBezTo>
                    <a:cubicBezTo>
                      <a:pt x="13310" y="12313"/>
                      <a:pt x="13319" y="12169"/>
                      <a:pt x="13333" y="12027"/>
                    </a:cubicBezTo>
                    <a:cubicBezTo>
                      <a:pt x="12575" y="12667"/>
                      <a:pt x="11714" y="13033"/>
                      <a:pt x="10800" y="13033"/>
                    </a:cubicBezTo>
                    <a:cubicBezTo>
                      <a:pt x="9907" y="13033"/>
                      <a:pt x="9065" y="12681"/>
                      <a:pt x="8321" y="12068"/>
                    </a:cubicBezTo>
                    <a:cubicBezTo>
                      <a:pt x="8331" y="12197"/>
                      <a:pt x="8339" y="12327"/>
                      <a:pt x="8339" y="12461"/>
                    </a:cubicBezTo>
                    <a:cubicBezTo>
                      <a:pt x="8339" y="14077"/>
                      <a:pt x="7519" y="15392"/>
                      <a:pt x="6511" y="15392"/>
                    </a:cubicBezTo>
                    <a:cubicBezTo>
                      <a:pt x="5503" y="15392"/>
                      <a:pt x="4683" y="14077"/>
                      <a:pt x="4683" y="12461"/>
                    </a:cubicBezTo>
                    <a:cubicBezTo>
                      <a:pt x="4683" y="10880"/>
                      <a:pt x="5468" y="9591"/>
                      <a:pt x="6446" y="9535"/>
                    </a:cubicBezTo>
                    <a:cubicBezTo>
                      <a:pt x="5757" y="8071"/>
                      <a:pt x="5343" y="6255"/>
                      <a:pt x="5343" y="4284"/>
                    </a:cubicBezTo>
                    <a:cubicBezTo>
                      <a:pt x="5343" y="1918"/>
                      <a:pt x="4147" y="0"/>
                      <a:pt x="2671" y="0"/>
                    </a:cubicBezTo>
                    <a:cubicBezTo>
                      <a:pt x="1843" y="0"/>
                      <a:pt x="1103" y="605"/>
                      <a:pt x="613" y="1554"/>
                    </a:cubicBezTo>
                    <a:cubicBezTo>
                      <a:pt x="865" y="1453"/>
                      <a:pt x="1127" y="1393"/>
                      <a:pt x="1399" y="1393"/>
                    </a:cubicBezTo>
                    <a:cubicBezTo>
                      <a:pt x="3190" y="1393"/>
                      <a:pt x="4646" y="3730"/>
                      <a:pt x="4646" y="6600"/>
                    </a:cubicBezTo>
                    <a:cubicBezTo>
                      <a:pt x="4646" y="9472"/>
                      <a:pt x="3190" y="11808"/>
                      <a:pt x="1399" y="11808"/>
                    </a:cubicBezTo>
                    <a:cubicBezTo>
                      <a:pt x="1284" y="11808"/>
                      <a:pt x="1171" y="11799"/>
                      <a:pt x="1060" y="11780"/>
                    </a:cubicBezTo>
                    <a:cubicBezTo>
                      <a:pt x="1581" y="13519"/>
                      <a:pt x="2287" y="15123"/>
                      <a:pt x="3163" y="16528"/>
                    </a:cubicBezTo>
                    <a:cubicBezTo>
                      <a:pt x="4357" y="18443"/>
                      <a:pt x="5783" y="19849"/>
                      <a:pt x="7337" y="20690"/>
                    </a:cubicBezTo>
                    <a:cubicBezTo>
                      <a:pt x="7583" y="17880"/>
                      <a:pt x="9088" y="15708"/>
                      <a:pt x="10908" y="15708"/>
                    </a:cubicBezTo>
                    <a:cubicBezTo>
                      <a:pt x="12703" y="15708"/>
                      <a:pt x="14192" y="17823"/>
                      <a:pt x="14467" y="20580"/>
                    </a:cubicBezTo>
                    <a:cubicBezTo>
                      <a:pt x="15943" y="19728"/>
                      <a:pt x="17295" y="18359"/>
                      <a:pt x="18437" y="16528"/>
                    </a:cubicBezTo>
                    <a:cubicBezTo>
                      <a:pt x="19312" y="15125"/>
                      <a:pt x="20017" y="13522"/>
                      <a:pt x="20539" y="11785"/>
                    </a:cubicBezTo>
                    <a:cubicBezTo>
                      <a:pt x="20444" y="11799"/>
                      <a:pt x="20348" y="11808"/>
                      <a:pt x="20250" y="11808"/>
                    </a:cubicBezTo>
                    <a:cubicBezTo>
                      <a:pt x="18459" y="11808"/>
                      <a:pt x="17003" y="9472"/>
                      <a:pt x="17003" y="6600"/>
                    </a:cubicBezTo>
                    <a:close/>
                    <a:moveTo>
                      <a:pt x="21563" y="3598"/>
                    </a:moveTo>
                    <a:cubicBezTo>
                      <a:pt x="21191" y="3178"/>
                      <a:pt x="20738" y="2930"/>
                      <a:pt x="20250" y="2930"/>
                    </a:cubicBezTo>
                    <a:cubicBezTo>
                      <a:pt x="18988" y="2930"/>
                      <a:pt x="17961" y="4577"/>
                      <a:pt x="17961" y="6600"/>
                    </a:cubicBezTo>
                    <a:cubicBezTo>
                      <a:pt x="17961" y="8625"/>
                      <a:pt x="18988" y="10271"/>
                      <a:pt x="20250" y="10271"/>
                    </a:cubicBezTo>
                    <a:cubicBezTo>
                      <a:pt x="20507" y="10271"/>
                      <a:pt x="20753" y="10200"/>
                      <a:pt x="20983" y="10075"/>
                    </a:cubicBezTo>
                    <a:cubicBezTo>
                      <a:pt x="21388" y="8239"/>
                      <a:pt x="21600" y="6288"/>
                      <a:pt x="21600" y="4284"/>
                    </a:cubicBezTo>
                    <a:cubicBezTo>
                      <a:pt x="21600" y="4049"/>
                      <a:pt x="21585" y="3822"/>
                      <a:pt x="21563" y="3598"/>
                    </a:cubicBezTo>
                    <a:close/>
                    <a:moveTo>
                      <a:pt x="3688" y="6600"/>
                    </a:moveTo>
                    <a:cubicBezTo>
                      <a:pt x="3688" y="4577"/>
                      <a:pt x="2661" y="2930"/>
                      <a:pt x="1399" y="2930"/>
                    </a:cubicBezTo>
                    <a:cubicBezTo>
                      <a:pt x="886" y="2930"/>
                      <a:pt x="413" y="3205"/>
                      <a:pt x="31" y="3664"/>
                    </a:cubicBezTo>
                    <a:cubicBezTo>
                      <a:pt x="13" y="3867"/>
                      <a:pt x="0" y="4073"/>
                      <a:pt x="0" y="4284"/>
                    </a:cubicBezTo>
                    <a:cubicBezTo>
                      <a:pt x="0" y="6276"/>
                      <a:pt x="210" y="8216"/>
                      <a:pt x="610" y="10042"/>
                    </a:cubicBezTo>
                    <a:cubicBezTo>
                      <a:pt x="856" y="10188"/>
                      <a:pt x="1121" y="10271"/>
                      <a:pt x="1399" y="10271"/>
                    </a:cubicBezTo>
                    <a:cubicBezTo>
                      <a:pt x="2661" y="10271"/>
                      <a:pt x="3688" y="8625"/>
                      <a:pt x="3688" y="6600"/>
                    </a:cubicBezTo>
                    <a:close/>
                    <a:moveTo>
                      <a:pt x="5642" y="12461"/>
                    </a:moveTo>
                    <a:cubicBezTo>
                      <a:pt x="5642" y="13229"/>
                      <a:pt x="6032" y="13855"/>
                      <a:pt x="6511" y="13855"/>
                    </a:cubicBezTo>
                    <a:cubicBezTo>
                      <a:pt x="6991" y="13855"/>
                      <a:pt x="7380" y="13229"/>
                      <a:pt x="7380" y="12461"/>
                    </a:cubicBezTo>
                    <a:cubicBezTo>
                      <a:pt x="7380" y="11693"/>
                      <a:pt x="6991" y="11067"/>
                      <a:pt x="6511" y="11067"/>
                    </a:cubicBezTo>
                    <a:cubicBezTo>
                      <a:pt x="6032" y="11067"/>
                      <a:pt x="5642" y="11693"/>
                      <a:pt x="5642" y="12461"/>
                    </a:cubicBezTo>
                    <a:close/>
                    <a:moveTo>
                      <a:pt x="15138" y="13855"/>
                    </a:moveTo>
                    <a:cubicBezTo>
                      <a:pt x="15617" y="13855"/>
                      <a:pt x="16007" y="13229"/>
                      <a:pt x="16007" y="12461"/>
                    </a:cubicBezTo>
                    <a:cubicBezTo>
                      <a:pt x="16007" y="11693"/>
                      <a:pt x="15617" y="11067"/>
                      <a:pt x="15138" y="11067"/>
                    </a:cubicBezTo>
                    <a:cubicBezTo>
                      <a:pt x="14659" y="11067"/>
                      <a:pt x="14269" y="11693"/>
                      <a:pt x="14269" y="12461"/>
                    </a:cubicBezTo>
                    <a:cubicBezTo>
                      <a:pt x="14269" y="13229"/>
                      <a:pt x="14659" y="13855"/>
                      <a:pt x="15138" y="13855"/>
                    </a:cubicBezTo>
                    <a:close/>
                    <a:moveTo>
                      <a:pt x="10908" y="17245"/>
                    </a:moveTo>
                    <a:cubicBezTo>
                      <a:pt x="9525" y="17245"/>
                      <a:pt x="8387" y="18952"/>
                      <a:pt x="8268" y="21121"/>
                    </a:cubicBezTo>
                    <a:cubicBezTo>
                      <a:pt x="9088" y="21435"/>
                      <a:pt x="9936" y="21600"/>
                      <a:pt x="10800" y="21600"/>
                    </a:cubicBezTo>
                    <a:cubicBezTo>
                      <a:pt x="11738" y="21600"/>
                      <a:pt x="12658" y="21406"/>
                      <a:pt x="13542" y="21036"/>
                    </a:cubicBezTo>
                    <a:cubicBezTo>
                      <a:pt x="13399" y="18908"/>
                      <a:pt x="12273" y="17245"/>
                      <a:pt x="10908" y="1724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196" name="Group 196"/>
            <p:cNvGrpSpPr/>
            <p:nvPr/>
          </p:nvGrpSpPr>
          <p:grpSpPr>
            <a:xfrm>
              <a:off x="451491" y="-1"/>
              <a:ext cx="1288331" cy="397313"/>
              <a:chOff x="0" y="0"/>
              <a:chExt cx="1288330" cy="397311"/>
            </a:xfrm>
          </p:grpSpPr>
          <p:sp>
            <p:nvSpPr>
              <p:cNvPr id="193" name="Shape 193"/>
              <p:cNvSpPr/>
              <p:nvPr/>
            </p:nvSpPr>
            <p:spPr>
              <a:xfrm>
                <a:off x="0" y="0"/>
                <a:ext cx="1288331" cy="267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9" y="0"/>
                    </a:moveTo>
                    <a:cubicBezTo>
                      <a:pt x="11534" y="0"/>
                      <a:pt x="11413" y="501"/>
                      <a:pt x="11413" y="1340"/>
                    </a:cubicBezTo>
                    <a:cubicBezTo>
                      <a:pt x="11413" y="2179"/>
                      <a:pt x="11534" y="2681"/>
                      <a:pt x="11709" y="2681"/>
                    </a:cubicBezTo>
                    <a:lnTo>
                      <a:pt x="12014" y="2681"/>
                    </a:lnTo>
                    <a:lnTo>
                      <a:pt x="12014" y="18319"/>
                    </a:lnTo>
                    <a:lnTo>
                      <a:pt x="11709" y="18319"/>
                    </a:lnTo>
                    <a:cubicBezTo>
                      <a:pt x="11534" y="18319"/>
                      <a:pt x="11413" y="18820"/>
                      <a:pt x="11413" y="19659"/>
                    </a:cubicBezTo>
                    <a:cubicBezTo>
                      <a:pt x="11413" y="20498"/>
                      <a:pt x="11534" y="21000"/>
                      <a:pt x="11709" y="21000"/>
                    </a:cubicBezTo>
                    <a:lnTo>
                      <a:pt x="12960" y="21000"/>
                    </a:lnTo>
                    <a:cubicBezTo>
                      <a:pt x="13134" y="21000"/>
                      <a:pt x="13256" y="20498"/>
                      <a:pt x="13256" y="19659"/>
                    </a:cubicBezTo>
                    <a:cubicBezTo>
                      <a:pt x="13256" y="18820"/>
                      <a:pt x="13134" y="18319"/>
                      <a:pt x="12960" y="18319"/>
                    </a:cubicBezTo>
                    <a:lnTo>
                      <a:pt x="12571" y="18319"/>
                    </a:lnTo>
                    <a:lnTo>
                      <a:pt x="12571" y="2681"/>
                    </a:lnTo>
                    <a:lnTo>
                      <a:pt x="13613" y="2681"/>
                    </a:lnTo>
                    <a:cubicBezTo>
                      <a:pt x="13871" y="2681"/>
                      <a:pt x="14055" y="3073"/>
                      <a:pt x="14179" y="3686"/>
                    </a:cubicBezTo>
                    <a:cubicBezTo>
                      <a:pt x="14303" y="4297"/>
                      <a:pt x="14368" y="5355"/>
                      <a:pt x="14368" y="6730"/>
                    </a:cubicBezTo>
                    <a:cubicBezTo>
                      <a:pt x="14368" y="8105"/>
                      <a:pt x="14303" y="9163"/>
                      <a:pt x="14179" y="9774"/>
                    </a:cubicBezTo>
                    <a:cubicBezTo>
                      <a:pt x="14055" y="10387"/>
                      <a:pt x="13871" y="10723"/>
                      <a:pt x="13613" y="10723"/>
                    </a:cubicBezTo>
                    <a:lnTo>
                      <a:pt x="13123" y="10723"/>
                    </a:lnTo>
                    <a:cubicBezTo>
                      <a:pt x="12948" y="10723"/>
                      <a:pt x="12826" y="11225"/>
                      <a:pt x="12826" y="12064"/>
                    </a:cubicBezTo>
                    <a:cubicBezTo>
                      <a:pt x="12826" y="12903"/>
                      <a:pt x="12948" y="13404"/>
                      <a:pt x="13123" y="13404"/>
                    </a:cubicBezTo>
                    <a:lnTo>
                      <a:pt x="13613" y="13404"/>
                    </a:lnTo>
                    <a:cubicBezTo>
                      <a:pt x="14043" y="13404"/>
                      <a:pt x="14378" y="12863"/>
                      <a:pt x="14612" y="11673"/>
                    </a:cubicBezTo>
                    <a:cubicBezTo>
                      <a:pt x="14842" y="10498"/>
                      <a:pt x="14960" y="8860"/>
                      <a:pt x="14960" y="6744"/>
                    </a:cubicBezTo>
                    <a:cubicBezTo>
                      <a:pt x="14960" y="4628"/>
                      <a:pt x="14842" y="2962"/>
                      <a:pt x="14612" y="1787"/>
                    </a:cubicBezTo>
                    <a:cubicBezTo>
                      <a:pt x="14378" y="597"/>
                      <a:pt x="14043" y="0"/>
                      <a:pt x="13613" y="0"/>
                    </a:cubicBezTo>
                    <a:lnTo>
                      <a:pt x="11709" y="0"/>
                    </a:lnTo>
                    <a:close/>
                    <a:moveTo>
                      <a:pt x="84" y="2052"/>
                    </a:moveTo>
                    <a:cubicBezTo>
                      <a:pt x="27" y="2052"/>
                      <a:pt x="0" y="2199"/>
                      <a:pt x="0" y="2471"/>
                    </a:cubicBezTo>
                    <a:cubicBezTo>
                      <a:pt x="0" y="2746"/>
                      <a:pt x="27" y="2876"/>
                      <a:pt x="84" y="2876"/>
                    </a:cubicBezTo>
                    <a:lnTo>
                      <a:pt x="482" y="2876"/>
                    </a:lnTo>
                    <a:cubicBezTo>
                      <a:pt x="539" y="2876"/>
                      <a:pt x="569" y="3009"/>
                      <a:pt x="569" y="3281"/>
                    </a:cubicBezTo>
                    <a:lnTo>
                      <a:pt x="569" y="19952"/>
                    </a:lnTo>
                    <a:cubicBezTo>
                      <a:pt x="569" y="20226"/>
                      <a:pt x="539" y="20357"/>
                      <a:pt x="482" y="20357"/>
                    </a:cubicBezTo>
                    <a:lnTo>
                      <a:pt x="84" y="20357"/>
                    </a:lnTo>
                    <a:cubicBezTo>
                      <a:pt x="27" y="20357"/>
                      <a:pt x="0" y="20490"/>
                      <a:pt x="0" y="20762"/>
                    </a:cubicBezTo>
                    <a:cubicBezTo>
                      <a:pt x="0" y="21036"/>
                      <a:pt x="27" y="21181"/>
                      <a:pt x="84" y="21181"/>
                    </a:cubicBezTo>
                    <a:lnTo>
                      <a:pt x="1335" y="21181"/>
                    </a:lnTo>
                    <a:cubicBezTo>
                      <a:pt x="1393" y="21181"/>
                      <a:pt x="1420" y="21036"/>
                      <a:pt x="1420" y="20762"/>
                    </a:cubicBezTo>
                    <a:cubicBezTo>
                      <a:pt x="1420" y="20490"/>
                      <a:pt x="1393" y="20357"/>
                      <a:pt x="1335" y="20357"/>
                    </a:cubicBezTo>
                    <a:lnTo>
                      <a:pt x="825" y="20357"/>
                    </a:lnTo>
                    <a:cubicBezTo>
                      <a:pt x="768" y="20357"/>
                      <a:pt x="737" y="20226"/>
                      <a:pt x="737" y="19952"/>
                    </a:cubicBezTo>
                    <a:lnTo>
                      <a:pt x="737" y="3965"/>
                    </a:lnTo>
                    <a:cubicBezTo>
                      <a:pt x="737" y="3820"/>
                      <a:pt x="744" y="3750"/>
                      <a:pt x="755" y="3742"/>
                    </a:cubicBezTo>
                    <a:cubicBezTo>
                      <a:pt x="766" y="3733"/>
                      <a:pt x="776" y="3753"/>
                      <a:pt x="784" y="3826"/>
                    </a:cubicBezTo>
                    <a:lnTo>
                      <a:pt x="2375" y="20762"/>
                    </a:lnTo>
                    <a:cubicBezTo>
                      <a:pt x="2401" y="21036"/>
                      <a:pt x="2443" y="21181"/>
                      <a:pt x="2500" y="21181"/>
                    </a:cubicBezTo>
                    <a:cubicBezTo>
                      <a:pt x="2557" y="21181"/>
                      <a:pt x="2598" y="21036"/>
                      <a:pt x="2625" y="20762"/>
                    </a:cubicBezTo>
                    <a:lnTo>
                      <a:pt x="4215" y="3826"/>
                    </a:lnTo>
                    <a:cubicBezTo>
                      <a:pt x="4223" y="3753"/>
                      <a:pt x="4233" y="3733"/>
                      <a:pt x="4245" y="3742"/>
                    </a:cubicBezTo>
                    <a:cubicBezTo>
                      <a:pt x="4256" y="3750"/>
                      <a:pt x="4259" y="3820"/>
                      <a:pt x="4259" y="3965"/>
                    </a:cubicBezTo>
                    <a:lnTo>
                      <a:pt x="4259" y="19952"/>
                    </a:lnTo>
                    <a:cubicBezTo>
                      <a:pt x="4259" y="20226"/>
                      <a:pt x="4231" y="20357"/>
                      <a:pt x="4175" y="20357"/>
                    </a:cubicBezTo>
                    <a:lnTo>
                      <a:pt x="3664" y="20357"/>
                    </a:lnTo>
                    <a:cubicBezTo>
                      <a:pt x="3607" y="20357"/>
                      <a:pt x="3580" y="20490"/>
                      <a:pt x="3580" y="20762"/>
                    </a:cubicBezTo>
                    <a:cubicBezTo>
                      <a:pt x="3580" y="21036"/>
                      <a:pt x="3607" y="21181"/>
                      <a:pt x="3664" y="21181"/>
                    </a:cubicBezTo>
                    <a:lnTo>
                      <a:pt x="4912" y="21181"/>
                    </a:lnTo>
                    <a:cubicBezTo>
                      <a:pt x="4969" y="21181"/>
                      <a:pt x="4999" y="21036"/>
                      <a:pt x="4999" y="20762"/>
                    </a:cubicBezTo>
                    <a:cubicBezTo>
                      <a:pt x="4999" y="20490"/>
                      <a:pt x="4969" y="20357"/>
                      <a:pt x="4912" y="20357"/>
                    </a:cubicBezTo>
                    <a:lnTo>
                      <a:pt x="4517" y="20357"/>
                    </a:lnTo>
                    <a:cubicBezTo>
                      <a:pt x="4460" y="20357"/>
                      <a:pt x="4430" y="20226"/>
                      <a:pt x="4430" y="19952"/>
                    </a:cubicBezTo>
                    <a:lnTo>
                      <a:pt x="4430" y="3281"/>
                    </a:lnTo>
                    <a:cubicBezTo>
                      <a:pt x="4430" y="3009"/>
                      <a:pt x="4460" y="2876"/>
                      <a:pt x="4517" y="2876"/>
                    </a:cubicBezTo>
                    <a:lnTo>
                      <a:pt x="4912" y="2876"/>
                    </a:lnTo>
                    <a:cubicBezTo>
                      <a:pt x="4969" y="2876"/>
                      <a:pt x="4999" y="2746"/>
                      <a:pt x="4999" y="2471"/>
                    </a:cubicBezTo>
                    <a:cubicBezTo>
                      <a:pt x="4999" y="2199"/>
                      <a:pt x="4969" y="2052"/>
                      <a:pt x="4912" y="2052"/>
                    </a:cubicBezTo>
                    <a:lnTo>
                      <a:pt x="4288" y="2052"/>
                    </a:lnTo>
                    <a:cubicBezTo>
                      <a:pt x="4246" y="2052"/>
                      <a:pt x="4216" y="2090"/>
                      <a:pt x="4195" y="2164"/>
                    </a:cubicBezTo>
                    <a:cubicBezTo>
                      <a:pt x="4174" y="2235"/>
                      <a:pt x="4157" y="2344"/>
                      <a:pt x="4146" y="2471"/>
                    </a:cubicBezTo>
                    <a:lnTo>
                      <a:pt x="2555" y="19408"/>
                    </a:lnTo>
                    <a:cubicBezTo>
                      <a:pt x="2517" y="19790"/>
                      <a:pt x="2479" y="19790"/>
                      <a:pt x="2442" y="19408"/>
                    </a:cubicBezTo>
                    <a:lnTo>
                      <a:pt x="851" y="2471"/>
                    </a:lnTo>
                    <a:cubicBezTo>
                      <a:pt x="839" y="2344"/>
                      <a:pt x="825" y="2235"/>
                      <a:pt x="804" y="2164"/>
                    </a:cubicBezTo>
                    <a:cubicBezTo>
                      <a:pt x="783" y="2090"/>
                      <a:pt x="753" y="2052"/>
                      <a:pt x="711" y="2052"/>
                    </a:cubicBezTo>
                    <a:lnTo>
                      <a:pt x="84" y="2052"/>
                    </a:lnTo>
                    <a:close/>
                    <a:moveTo>
                      <a:pt x="17277" y="5222"/>
                    </a:moveTo>
                    <a:cubicBezTo>
                      <a:pt x="17138" y="5222"/>
                      <a:pt x="17008" y="5330"/>
                      <a:pt x="16885" y="5557"/>
                    </a:cubicBezTo>
                    <a:cubicBezTo>
                      <a:pt x="16772" y="5765"/>
                      <a:pt x="16666" y="6030"/>
                      <a:pt x="16575" y="6325"/>
                    </a:cubicBezTo>
                    <a:cubicBezTo>
                      <a:pt x="16535" y="6450"/>
                      <a:pt x="16500" y="6511"/>
                      <a:pt x="16464" y="6646"/>
                    </a:cubicBezTo>
                    <a:cubicBezTo>
                      <a:pt x="16446" y="5920"/>
                      <a:pt x="16331" y="5362"/>
                      <a:pt x="16171" y="5362"/>
                    </a:cubicBezTo>
                    <a:lnTo>
                      <a:pt x="15602" y="5362"/>
                    </a:lnTo>
                    <a:cubicBezTo>
                      <a:pt x="15427" y="5362"/>
                      <a:pt x="15306" y="6087"/>
                      <a:pt x="15306" y="6925"/>
                    </a:cubicBezTo>
                    <a:cubicBezTo>
                      <a:pt x="15306" y="7764"/>
                      <a:pt x="15427" y="8489"/>
                      <a:pt x="15602" y="8489"/>
                    </a:cubicBezTo>
                    <a:lnTo>
                      <a:pt x="15915" y="8489"/>
                    </a:lnTo>
                    <a:lnTo>
                      <a:pt x="15915" y="18319"/>
                    </a:lnTo>
                    <a:lnTo>
                      <a:pt x="15602" y="18319"/>
                    </a:lnTo>
                    <a:cubicBezTo>
                      <a:pt x="15427" y="18319"/>
                      <a:pt x="15306" y="18820"/>
                      <a:pt x="15306" y="19659"/>
                    </a:cubicBezTo>
                    <a:cubicBezTo>
                      <a:pt x="15306" y="20498"/>
                      <a:pt x="15427" y="21000"/>
                      <a:pt x="15602" y="21000"/>
                    </a:cubicBezTo>
                    <a:lnTo>
                      <a:pt x="16795" y="21000"/>
                    </a:lnTo>
                    <a:cubicBezTo>
                      <a:pt x="16970" y="21000"/>
                      <a:pt x="17091" y="20498"/>
                      <a:pt x="17091" y="19659"/>
                    </a:cubicBezTo>
                    <a:cubicBezTo>
                      <a:pt x="17091" y="18820"/>
                      <a:pt x="16970" y="18319"/>
                      <a:pt x="16795" y="18319"/>
                    </a:cubicBezTo>
                    <a:lnTo>
                      <a:pt x="16473" y="18319"/>
                    </a:lnTo>
                    <a:lnTo>
                      <a:pt x="16473" y="11030"/>
                    </a:lnTo>
                    <a:cubicBezTo>
                      <a:pt x="16566" y="10507"/>
                      <a:pt x="16612" y="10028"/>
                      <a:pt x="16694" y="9592"/>
                    </a:cubicBezTo>
                    <a:cubicBezTo>
                      <a:pt x="16767" y="9192"/>
                      <a:pt x="16859" y="8819"/>
                      <a:pt x="16966" y="8489"/>
                    </a:cubicBezTo>
                    <a:cubicBezTo>
                      <a:pt x="17058" y="8210"/>
                      <a:pt x="17161" y="8070"/>
                      <a:pt x="17280" y="8070"/>
                    </a:cubicBezTo>
                    <a:cubicBezTo>
                      <a:pt x="17441" y="8070"/>
                      <a:pt x="17555" y="8252"/>
                      <a:pt x="17634" y="8615"/>
                    </a:cubicBezTo>
                    <a:cubicBezTo>
                      <a:pt x="17712" y="8970"/>
                      <a:pt x="17747" y="9386"/>
                      <a:pt x="17747" y="9927"/>
                    </a:cubicBezTo>
                    <a:cubicBezTo>
                      <a:pt x="17747" y="10766"/>
                      <a:pt x="17869" y="11352"/>
                      <a:pt x="18044" y="11352"/>
                    </a:cubicBezTo>
                    <a:cubicBezTo>
                      <a:pt x="18218" y="11352"/>
                      <a:pt x="18343" y="10766"/>
                      <a:pt x="18343" y="9927"/>
                    </a:cubicBezTo>
                    <a:cubicBezTo>
                      <a:pt x="18343" y="9289"/>
                      <a:pt x="18318" y="8677"/>
                      <a:pt x="18270" y="8112"/>
                    </a:cubicBezTo>
                    <a:cubicBezTo>
                      <a:pt x="18221" y="7535"/>
                      <a:pt x="18148" y="7015"/>
                      <a:pt x="18052" y="6576"/>
                    </a:cubicBezTo>
                    <a:cubicBezTo>
                      <a:pt x="17958" y="6147"/>
                      <a:pt x="17845" y="5808"/>
                      <a:pt x="17715" y="5571"/>
                    </a:cubicBezTo>
                    <a:cubicBezTo>
                      <a:pt x="17587" y="5335"/>
                      <a:pt x="17438" y="5222"/>
                      <a:pt x="17277" y="5222"/>
                    </a:cubicBezTo>
                    <a:close/>
                    <a:moveTo>
                      <a:pt x="19997" y="5362"/>
                    </a:moveTo>
                    <a:cubicBezTo>
                      <a:pt x="19767" y="5362"/>
                      <a:pt x="19548" y="5565"/>
                      <a:pt x="19350" y="5962"/>
                    </a:cubicBezTo>
                    <a:cubicBezTo>
                      <a:pt x="19151" y="6362"/>
                      <a:pt x="18980" y="6931"/>
                      <a:pt x="18839" y="7651"/>
                    </a:cubicBezTo>
                    <a:cubicBezTo>
                      <a:pt x="18699" y="8366"/>
                      <a:pt x="18589" y="9238"/>
                      <a:pt x="18511" y="10235"/>
                    </a:cubicBezTo>
                    <a:cubicBezTo>
                      <a:pt x="18434" y="11218"/>
                      <a:pt x="18395" y="12313"/>
                      <a:pt x="18395" y="13488"/>
                    </a:cubicBezTo>
                    <a:cubicBezTo>
                      <a:pt x="18395" y="14662"/>
                      <a:pt x="18434" y="15744"/>
                      <a:pt x="18511" y="16727"/>
                    </a:cubicBezTo>
                    <a:cubicBezTo>
                      <a:pt x="18589" y="17724"/>
                      <a:pt x="18699" y="18597"/>
                      <a:pt x="18839" y="19310"/>
                    </a:cubicBezTo>
                    <a:cubicBezTo>
                      <a:pt x="18980" y="20031"/>
                      <a:pt x="19150" y="20599"/>
                      <a:pt x="19350" y="21000"/>
                    </a:cubicBezTo>
                    <a:cubicBezTo>
                      <a:pt x="19547" y="21396"/>
                      <a:pt x="19765" y="21600"/>
                      <a:pt x="19997" y="21600"/>
                    </a:cubicBezTo>
                    <a:cubicBezTo>
                      <a:pt x="20229" y="21600"/>
                      <a:pt x="20448" y="21396"/>
                      <a:pt x="20645" y="21000"/>
                    </a:cubicBezTo>
                    <a:cubicBezTo>
                      <a:pt x="20845" y="20599"/>
                      <a:pt x="21016" y="20029"/>
                      <a:pt x="21156" y="19310"/>
                    </a:cubicBezTo>
                    <a:cubicBezTo>
                      <a:pt x="21296" y="18595"/>
                      <a:pt x="21406" y="17723"/>
                      <a:pt x="21484" y="16727"/>
                    </a:cubicBezTo>
                    <a:cubicBezTo>
                      <a:pt x="21561" y="15742"/>
                      <a:pt x="21600" y="14661"/>
                      <a:pt x="21600" y="13488"/>
                    </a:cubicBezTo>
                    <a:cubicBezTo>
                      <a:pt x="21600" y="12314"/>
                      <a:pt x="21561" y="11220"/>
                      <a:pt x="21484" y="10235"/>
                    </a:cubicBezTo>
                    <a:cubicBezTo>
                      <a:pt x="21406" y="9238"/>
                      <a:pt x="21296" y="8367"/>
                      <a:pt x="21156" y="7651"/>
                    </a:cubicBezTo>
                    <a:cubicBezTo>
                      <a:pt x="21015" y="6931"/>
                      <a:pt x="20844" y="6363"/>
                      <a:pt x="20645" y="5962"/>
                    </a:cubicBezTo>
                    <a:cubicBezTo>
                      <a:pt x="20447" y="5565"/>
                      <a:pt x="20228" y="5362"/>
                      <a:pt x="19997" y="5362"/>
                    </a:cubicBezTo>
                    <a:close/>
                    <a:moveTo>
                      <a:pt x="6312" y="7247"/>
                    </a:moveTo>
                    <a:cubicBezTo>
                      <a:pt x="6187" y="7247"/>
                      <a:pt x="6067" y="7329"/>
                      <a:pt x="5957" y="7484"/>
                    </a:cubicBezTo>
                    <a:cubicBezTo>
                      <a:pt x="5847" y="7638"/>
                      <a:pt x="5751" y="7829"/>
                      <a:pt x="5664" y="8056"/>
                    </a:cubicBezTo>
                    <a:cubicBezTo>
                      <a:pt x="5577" y="8285"/>
                      <a:pt x="5498" y="8541"/>
                      <a:pt x="5432" y="8824"/>
                    </a:cubicBezTo>
                    <a:cubicBezTo>
                      <a:pt x="5365" y="9106"/>
                      <a:pt x="5314" y="9365"/>
                      <a:pt x="5272" y="9620"/>
                    </a:cubicBezTo>
                    <a:cubicBezTo>
                      <a:pt x="5238" y="9838"/>
                      <a:pt x="5244" y="10029"/>
                      <a:pt x="5290" y="10193"/>
                    </a:cubicBezTo>
                    <a:cubicBezTo>
                      <a:pt x="5335" y="10356"/>
                      <a:pt x="5375" y="10327"/>
                      <a:pt x="5409" y="10109"/>
                    </a:cubicBezTo>
                    <a:cubicBezTo>
                      <a:pt x="5443" y="9891"/>
                      <a:pt x="5487" y="9663"/>
                      <a:pt x="5542" y="9425"/>
                    </a:cubicBezTo>
                    <a:cubicBezTo>
                      <a:pt x="5597" y="9190"/>
                      <a:pt x="5660" y="8983"/>
                      <a:pt x="5734" y="8782"/>
                    </a:cubicBezTo>
                    <a:cubicBezTo>
                      <a:pt x="5808" y="8583"/>
                      <a:pt x="5892" y="8404"/>
                      <a:pt x="5986" y="8266"/>
                    </a:cubicBezTo>
                    <a:cubicBezTo>
                      <a:pt x="6081" y="8129"/>
                      <a:pt x="6190" y="8070"/>
                      <a:pt x="6312" y="8070"/>
                    </a:cubicBezTo>
                    <a:cubicBezTo>
                      <a:pt x="6448" y="8070"/>
                      <a:pt x="6570" y="8159"/>
                      <a:pt x="6680" y="8350"/>
                    </a:cubicBezTo>
                    <a:cubicBezTo>
                      <a:pt x="6790" y="8540"/>
                      <a:pt x="6883" y="8807"/>
                      <a:pt x="6959" y="9145"/>
                    </a:cubicBezTo>
                    <a:cubicBezTo>
                      <a:pt x="7035" y="9481"/>
                      <a:pt x="7091" y="9871"/>
                      <a:pt x="7133" y="10318"/>
                    </a:cubicBezTo>
                    <a:cubicBezTo>
                      <a:pt x="7175" y="10766"/>
                      <a:pt x="7197" y="11247"/>
                      <a:pt x="7197" y="11756"/>
                    </a:cubicBezTo>
                    <a:lnTo>
                      <a:pt x="7197" y="16950"/>
                    </a:lnTo>
                    <a:cubicBezTo>
                      <a:pt x="7118" y="17642"/>
                      <a:pt x="7021" y="18263"/>
                      <a:pt x="6907" y="18807"/>
                    </a:cubicBezTo>
                    <a:cubicBezTo>
                      <a:pt x="6808" y="19282"/>
                      <a:pt x="6690" y="19705"/>
                      <a:pt x="6550" y="20078"/>
                    </a:cubicBezTo>
                    <a:cubicBezTo>
                      <a:pt x="6410" y="20451"/>
                      <a:pt x="6248" y="20637"/>
                      <a:pt x="6062" y="20637"/>
                    </a:cubicBezTo>
                    <a:cubicBezTo>
                      <a:pt x="5778" y="20637"/>
                      <a:pt x="5565" y="20296"/>
                      <a:pt x="5423" y="19631"/>
                    </a:cubicBezTo>
                    <a:cubicBezTo>
                      <a:pt x="5281" y="18966"/>
                      <a:pt x="5208" y="18115"/>
                      <a:pt x="5208" y="17076"/>
                    </a:cubicBezTo>
                    <a:cubicBezTo>
                      <a:pt x="5208" y="16567"/>
                      <a:pt x="5227" y="16102"/>
                      <a:pt x="5264" y="15666"/>
                    </a:cubicBezTo>
                    <a:cubicBezTo>
                      <a:pt x="5299" y="15230"/>
                      <a:pt x="5355" y="14844"/>
                      <a:pt x="5435" y="14535"/>
                    </a:cubicBezTo>
                    <a:cubicBezTo>
                      <a:pt x="5514" y="14224"/>
                      <a:pt x="5615" y="13990"/>
                      <a:pt x="5737" y="13809"/>
                    </a:cubicBezTo>
                    <a:cubicBezTo>
                      <a:pt x="5858" y="13628"/>
                      <a:pt x="6005" y="13530"/>
                      <a:pt x="6175" y="13530"/>
                    </a:cubicBezTo>
                    <a:lnTo>
                      <a:pt x="6770" y="13530"/>
                    </a:lnTo>
                    <a:cubicBezTo>
                      <a:pt x="6827" y="13530"/>
                      <a:pt x="6857" y="13398"/>
                      <a:pt x="6857" y="13125"/>
                    </a:cubicBezTo>
                    <a:cubicBezTo>
                      <a:pt x="6857" y="12852"/>
                      <a:pt x="6827" y="12706"/>
                      <a:pt x="6770" y="12706"/>
                    </a:cubicBezTo>
                    <a:lnTo>
                      <a:pt x="6175" y="12706"/>
                    </a:lnTo>
                    <a:cubicBezTo>
                      <a:pt x="5990" y="12706"/>
                      <a:pt x="5825" y="12828"/>
                      <a:pt x="5685" y="13055"/>
                    </a:cubicBezTo>
                    <a:cubicBezTo>
                      <a:pt x="5544" y="13284"/>
                      <a:pt x="5427" y="13585"/>
                      <a:pt x="5330" y="13976"/>
                    </a:cubicBezTo>
                    <a:cubicBezTo>
                      <a:pt x="5234" y="14369"/>
                      <a:pt x="5162" y="14831"/>
                      <a:pt x="5113" y="15359"/>
                    </a:cubicBezTo>
                    <a:cubicBezTo>
                      <a:pt x="5063" y="15886"/>
                      <a:pt x="5037" y="16457"/>
                      <a:pt x="5037" y="17076"/>
                    </a:cubicBezTo>
                    <a:cubicBezTo>
                      <a:pt x="5037" y="17696"/>
                      <a:pt x="5059" y="18280"/>
                      <a:pt x="5101" y="18807"/>
                    </a:cubicBezTo>
                    <a:cubicBezTo>
                      <a:pt x="5143" y="19336"/>
                      <a:pt x="5204" y="19784"/>
                      <a:pt x="5290" y="20176"/>
                    </a:cubicBezTo>
                    <a:cubicBezTo>
                      <a:pt x="5375" y="20567"/>
                      <a:pt x="5483" y="20882"/>
                      <a:pt x="5612" y="21111"/>
                    </a:cubicBezTo>
                    <a:cubicBezTo>
                      <a:pt x="5741" y="21339"/>
                      <a:pt x="5892" y="21446"/>
                      <a:pt x="6062" y="21446"/>
                    </a:cubicBezTo>
                    <a:cubicBezTo>
                      <a:pt x="6198" y="21446"/>
                      <a:pt x="6322" y="21363"/>
                      <a:pt x="6434" y="21181"/>
                    </a:cubicBezTo>
                    <a:cubicBezTo>
                      <a:pt x="6545" y="21000"/>
                      <a:pt x="6646" y="20781"/>
                      <a:pt x="6735" y="20525"/>
                    </a:cubicBezTo>
                    <a:cubicBezTo>
                      <a:pt x="6824" y="20271"/>
                      <a:pt x="6899" y="19997"/>
                      <a:pt x="6962" y="19715"/>
                    </a:cubicBezTo>
                    <a:cubicBezTo>
                      <a:pt x="7024" y="19434"/>
                      <a:pt x="7073" y="19181"/>
                      <a:pt x="7107" y="18961"/>
                    </a:cubicBezTo>
                    <a:cubicBezTo>
                      <a:pt x="7122" y="18871"/>
                      <a:pt x="7134" y="18831"/>
                      <a:pt x="7145" y="18821"/>
                    </a:cubicBezTo>
                    <a:cubicBezTo>
                      <a:pt x="7156" y="18812"/>
                      <a:pt x="7166" y="18826"/>
                      <a:pt x="7174" y="18863"/>
                    </a:cubicBezTo>
                    <a:cubicBezTo>
                      <a:pt x="7181" y="18900"/>
                      <a:pt x="7187" y="18944"/>
                      <a:pt x="7191" y="19017"/>
                    </a:cubicBezTo>
                    <a:cubicBezTo>
                      <a:pt x="7195" y="19089"/>
                      <a:pt x="7197" y="19166"/>
                      <a:pt x="7197" y="19240"/>
                    </a:cubicBezTo>
                    <a:lnTo>
                      <a:pt x="7197" y="20762"/>
                    </a:lnTo>
                    <a:cubicBezTo>
                      <a:pt x="7197" y="21036"/>
                      <a:pt x="7224" y="21181"/>
                      <a:pt x="7281" y="21181"/>
                    </a:cubicBezTo>
                    <a:lnTo>
                      <a:pt x="7850" y="21181"/>
                    </a:lnTo>
                    <a:cubicBezTo>
                      <a:pt x="7907" y="21181"/>
                      <a:pt x="7935" y="21036"/>
                      <a:pt x="7935" y="20762"/>
                    </a:cubicBezTo>
                    <a:cubicBezTo>
                      <a:pt x="7935" y="20490"/>
                      <a:pt x="7907" y="20357"/>
                      <a:pt x="7850" y="20357"/>
                    </a:cubicBezTo>
                    <a:lnTo>
                      <a:pt x="7453" y="20357"/>
                    </a:lnTo>
                    <a:cubicBezTo>
                      <a:pt x="7396" y="20357"/>
                      <a:pt x="7368" y="20226"/>
                      <a:pt x="7368" y="19952"/>
                    </a:cubicBezTo>
                    <a:lnTo>
                      <a:pt x="7368" y="11756"/>
                    </a:lnTo>
                    <a:cubicBezTo>
                      <a:pt x="7368" y="11136"/>
                      <a:pt x="7342" y="10558"/>
                      <a:pt x="7293" y="10011"/>
                    </a:cubicBezTo>
                    <a:cubicBezTo>
                      <a:pt x="7244" y="9465"/>
                      <a:pt x="7175" y="8983"/>
                      <a:pt x="7084" y="8573"/>
                    </a:cubicBezTo>
                    <a:cubicBezTo>
                      <a:pt x="6993" y="8163"/>
                      <a:pt x="6881" y="7833"/>
                      <a:pt x="6750" y="7596"/>
                    </a:cubicBezTo>
                    <a:cubicBezTo>
                      <a:pt x="6619" y="7359"/>
                      <a:pt x="6475" y="7247"/>
                      <a:pt x="6312" y="7247"/>
                    </a:cubicBezTo>
                    <a:close/>
                    <a:moveTo>
                      <a:pt x="20055" y="8042"/>
                    </a:moveTo>
                    <a:cubicBezTo>
                      <a:pt x="20212" y="8042"/>
                      <a:pt x="20353" y="8172"/>
                      <a:pt x="20476" y="8419"/>
                    </a:cubicBezTo>
                    <a:cubicBezTo>
                      <a:pt x="20599" y="8666"/>
                      <a:pt x="20701" y="8997"/>
                      <a:pt x="20787" y="9439"/>
                    </a:cubicBezTo>
                    <a:cubicBezTo>
                      <a:pt x="20873" y="9884"/>
                      <a:pt x="20942" y="10433"/>
                      <a:pt x="20990" y="11072"/>
                    </a:cubicBezTo>
                    <a:cubicBezTo>
                      <a:pt x="21040" y="11734"/>
                      <a:pt x="21066" y="12484"/>
                      <a:pt x="21066" y="13306"/>
                    </a:cubicBezTo>
                    <a:cubicBezTo>
                      <a:pt x="21066" y="14146"/>
                      <a:pt x="21040" y="14909"/>
                      <a:pt x="20990" y="15568"/>
                    </a:cubicBezTo>
                    <a:cubicBezTo>
                      <a:pt x="20942" y="16209"/>
                      <a:pt x="20873" y="16758"/>
                      <a:pt x="20787" y="17202"/>
                    </a:cubicBezTo>
                    <a:cubicBezTo>
                      <a:pt x="20702" y="17638"/>
                      <a:pt x="20599" y="17989"/>
                      <a:pt x="20479" y="18221"/>
                    </a:cubicBezTo>
                    <a:cubicBezTo>
                      <a:pt x="20356" y="18462"/>
                      <a:pt x="20213" y="18584"/>
                      <a:pt x="20055" y="18584"/>
                    </a:cubicBezTo>
                    <a:cubicBezTo>
                      <a:pt x="19898" y="18584"/>
                      <a:pt x="19755" y="18462"/>
                      <a:pt x="19632" y="18221"/>
                    </a:cubicBezTo>
                    <a:cubicBezTo>
                      <a:pt x="19512" y="17989"/>
                      <a:pt x="19409" y="17650"/>
                      <a:pt x="19324" y="17216"/>
                    </a:cubicBezTo>
                    <a:cubicBezTo>
                      <a:pt x="19237" y="16765"/>
                      <a:pt x="19170" y="16221"/>
                      <a:pt x="19121" y="15568"/>
                    </a:cubicBezTo>
                    <a:cubicBezTo>
                      <a:pt x="19071" y="14913"/>
                      <a:pt x="19045" y="14151"/>
                      <a:pt x="19045" y="13306"/>
                    </a:cubicBezTo>
                    <a:cubicBezTo>
                      <a:pt x="19045" y="12479"/>
                      <a:pt x="19071" y="11729"/>
                      <a:pt x="19121" y="11072"/>
                    </a:cubicBezTo>
                    <a:cubicBezTo>
                      <a:pt x="19170" y="10429"/>
                      <a:pt x="19238" y="9881"/>
                      <a:pt x="19324" y="9439"/>
                    </a:cubicBezTo>
                    <a:cubicBezTo>
                      <a:pt x="19410" y="8995"/>
                      <a:pt x="19511" y="8667"/>
                      <a:pt x="19635" y="8419"/>
                    </a:cubicBezTo>
                    <a:cubicBezTo>
                      <a:pt x="19757" y="8172"/>
                      <a:pt x="19899" y="8042"/>
                      <a:pt x="20055" y="80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376801" y="88659"/>
                <a:ext cx="283710" cy="308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0" extrusionOk="0">
                    <a:moveTo>
                      <a:pt x="21213" y="11458"/>
                    </a:moveTo>
                    <a:lnTo>
                      <a:pt x="19665" y="11458"/>
                    </a:lnTo>
                    <a:cubicBezTo>
                      <a:pt x="19526" y="11458"/>
                      <a:pt x="19407" y="11423"/>
                      <a:pt x="19303" y="11352"/>
                    </a:cubicBezTo>
                    <a:cubicBezTo>
                      <a:pt x="19200" y="11281"/>
                      <a:pt x="19106" y="11198"/>
                      <a:pt x="19020" y="11103"/>
                    </a:cubicBezTo>
                    <a:lnTo>
                      <a:pt x="15331" y="6393"/>
                    </a:lnTo>
                    <a:cubicBezTo>
                      <a:pt x="15227" y="6251"/>
                      <a:pt x="15227" y="6109"/>
                      <a:pt x="15331" y="5967"/>
                    </a:cubicBezTo>
                    <a:lnTo>
                      <a:pt x="18242" y="2078"/>
                    </a:lnTo>
                    <a:cubicBezTo>
                      <a:pt x="18311" y="1983"/>
                      <a:pt x="18401" y="1899"/>
                      <a:pt x="18513" y="1828"/>
                    </a:cubicBezTo>
                    <a:cubicBezTo>
                      <a:pt x="18530" y="1817"/>
                      <a:pt x="18584" y="1790"/>
                      <a:pt x="18658" y="1754"/>
                    </a:cubicBezTo>
                    <a:cubicBezTo>
                      <a:pt x="19600" y="1650"/>
                      <a:pt x="20445" y="1250"/>
                      <a:pt x="21072" y="657"/>
                    </a:cubicBezTo>
                    <a:cubicBezTo>
                      <a:pt x="21234" y="504"/>
                      <a:pt x="21230" y="258"/>
                      <a:pt x="21064" y="110"/>
                    </a:cubicBezTo>
                    <a:cubicBezTo>
                      <a:pt x="20896" y="-39"/>
                      <a:pt x="20630" y="-36"/>
                      <a:pt x="20467" y="118"/>
                    </a:cubicBezTo>
                    <a:cubicBezTo>
                      <a:pt x="19916" y="637"/>
                      <a:pt x="19162" y="966"/>
                      <a:pt x="18322" y="1002"/>
                    </a:cubicBezTo>
                    <a:lnTo>
                      <a:pt x="17812" y="990"/>
                    </a:lnTo>
                    <a:cubicBezTo>
                      <a:pt x="17055" y="913"/>
                      <a:pt x="16380" y="594"/>
                      <a:pt x="15873" y="117"/>
                    </a:cubicBezTo>
                    <a:cubicBezTo>
                      <a:pt x="15710" y="-37"/>
                      <a:pt x="15443" y="-40"/>
                      <a:pt x="15276" y="110"/>
                    </a:cubicBezTo>
                    <a:cubicBezTo>
                      <a:pt x="15109" y="259"/>
                      <a:pt x="15106" y="504"/>
                      <a:pt x="15269" y="657"/>
                    </a:cubicBezTo>
                    <a:lnTo>
                      <a:pt x="15268" y="657"/>
                    </a:lnTo>
                    <a:cubicBezTo>
                      <a:pt x="15838" y="1195"/>
                      <a:pt x="16587" y="1573"/>
                      <a:pt x="17425" y="1717"/>
                    </a:cubicBezTo>
                    <a:cubicBezTo>
                      <a:pt x="17428" y="1728"/>
                      <a:pt x="17435" y="1739"/>
                      <a:pt x="17437" y="1751"/>
                    </a:cubicBezTo>
                    <a:cubicBezTo>
                      <a:pt x="17459" y="1838"/>
                      <a:pt x="17430" y="1972"/>
                      <a:pt x="17345" y="2067"/>
                    </a:cubicBezTo>
                    <a:lnTo>
                      <a:pt x="14867" y="5352"/>
                    </a:lnTo>
                    <a:cubicBezTo>
                      <a:pt x="14746" y="5525"/>
                      <a:pt x="14626" y="5525"/>
                      <a:pt x="14506" y="5352"/>
                    </a:cubicBezTo>
                    <a:lnTo>
                      <a:pt x="11411" y="1400"/>
                    </a:lnTo>
                    <a:cubicBezTo>
                      <a:pt x="11324" y="1305"/>
                      <a:pt x="11310" y="1221"/>
                      <a:pt x="11372" y="1150"/>
                    </a:cubicBezTo>
                    <a:cubicBezTo>
                      <a:pt x="11431" y="1079"/>
                      <a:pt x="11530" y="1045"/>
                      <a:pt x="11668" y="1045"/>
                    </a:cubicBezTo>
                    <a:lnTo>
                      <a:pt x="13732" y="1045"/>
                    </a:lnTo>
                    <a:cubicBezTo>
                      <a:pt x="13989" y="1045"/>
                      <a:pt x="14119" y="926"/>
                      <a:pt x="14119" y="690"/>
                    </a:cubicBezTo>
                    <a:cubicBezTo>
                      <a:pt x="14119" y="453"/>
                      <a:pt x="13989" y="335"/>
                      <a:pt x="13732" y="335"/>
                    </a:cubicBezTo>
                    <a:lnTo>
                      <a:pt x="8315" y="335"/>
                    </a:lnTo>
                    <a:cubicBezTo>
                      <a:pt x="8056" y="335"/>
                      <a:pt x="7928" y="453"/>
                      <a:pt x="7928" y="690"/>
                    </a:cubicBezTo>
                    <a:cubicBezTo>
                      <a:pt x="7928" y="926"/>
                      <a:pt x="8056" y="1045"/>
                      <a:pt x="8315" y="1045"/>
                    </a:cubicBezTo>
                    <a:lnTo>
                      <a:pt x="9863" y="1045"/>
                    </a:lnTo>
                    <a:cubicBezTo>
                      <a:pt x="10000" y="1045"/>
                      <a:pt x="10124" y="1079"/>
                      <a:pt x="10237" y="1150"/>
                    </a:cubicBezTo>
                    <a:cubicBezTo>
                      <a:pt x="10348" y="1221"/>
                      <a:pt x="10438" y="1305"/>
                      <a:pt x="10508" y="1400"/>
                    </a:cubicBezTo>
                    <a:lnTo>
                      <a:pt x="14066" y="5967"/>
                    </a:lnTo>
                    <a:cubicBezTo>
                      <a:pt x="14170" y="6109"/>
                      <a:pt x="14170" y="6251"/>
                      <a:pt x="14066" y="6393"/>
                    </a:cubicBezTo>
                    <a:lnTo>
                      <a:pt x="2579" y="20495"/>
                    </a:lnTo>
                    <a:cubicBezTo>
                      <a:pt x="2492" y="20590"/>
                      <a:pt x="2399" y="20674"/>
                      <a:pt x="2295" y="20745"/>
                    </a:cubicBezTo>
                    <a:cubicBezTo>
                      <a:pt x="2192" y="20816"/>
                      <a:pt x="2072" y="20850"/>
                      <a:pt x="1935" y="20850"/>
                    </a:cubicBezTo>
                    <a:lnTo>
                      <a:pt x="387" y="20850"/>
                    </a:lnTo>
                    <a:cubicBezTo>
                      <a:pt x="128" y="20850"/>
                      <a:pt x="0" y="20969"/>
                      <a:pt x="0" y="21205"/>
                    </a:cubicBezTo>
                    <a:cubicBezTo>
                      <a:pt x="0" y="21442"/>
                      <a:pt x="128" y="21560"/>
                      <a:pt x="387" y="21560"/>
                    </a:cubicBezTo>
                    <a:lnTo>
                      <a:pt x="5803" y="21560"/>
                    </a:lnTo>
                    <a:cubicBezTo>
                      <a:pt x="6061" y="21560"/>
                      <a:pt x="6190" y="21442"/>
                      <a:pt x="6190" y="21205"/>
                    </a:cubicBezTo>
                    <a:cubicBezTo>
                      <a:pt x="6190" y="20969"/>
                      <a:pt x="6061" y="20850"/>
                      <a:pt x="5803" y="20850"/>
                    </a:cubicBezTo>
                    <a:lnTo>
                      <a:pt x="3740" y="20850"/>
                    </a:lnTo>
                    <a:cubicBezTo>
                      <a:pt x="3602" y="20850"/>
                      <a:pt x="3504" y="20816"/>
                      <a:pt x="3442" y="20745"/>
                    </a:cubicBezTo>
                    <a:cubicBezTo>
                      <a:pt x="3382" y="20674"/>
                      <a:pt x="3395" y="20590"/>
                      <a:pt x="3481" y="20495"/>
                    </a:cubicBezTo>
                    <a:lnTo>
                      <a:pt x="14506" y="6985"/>
                    </a:lnTo>
                    <a:cubicBezTo>
                      <a:pt x="14626" y="6827"/>
                      <a:pt x="14746" y="6827"/>
                      <a:pt x="14867" y="6985"/>
                    </a:cubicBezTo>
                    <a:lnTo>
                      <a:pt x="18117" y="11103"/>
                    </a:lnTo>
                    <a:cubicBezTo>
                      <a:pt x="18204" y="11198"/>
                      <a:pt x="18216" y="11281"/>
                      <a:pt x="18156" y="11352"/>
                    </a:cubicBezTo>
                    <a:cubicBezTo>
                      <a:pt x="18095" y="11423"/>
                      <a:pt x="17996" y="11458"/>
                      <a:pt x="17859" y="11458"/>
                    </a:cubicBezTo>
                    <a:lnTo>
                      <a:pt x="15795" y="11458"/>
                    </a:lnTo>
                    <a:cubicBezTo>
                      <a:pt x="15537" y="11458"/>
                      <a:pt x="15409" y="11577"/>
                      <a:pt x="15409" y="11813"/>
                    </a:cubicBezTo>
                    <a:cubicBezTo>
                      <a:pt x="15409" y="12050"/>
                      <a:pt x="15537" y="12167"/>
                      <a:pt x="15795" y="12167"/>
                    </a:cubicBezTo>
                    <a:lnTo>
                      <a:pt x="21213" y="12167"/>
                    </a:lnTo>
                    <a:cubicBezTo>
                      <a:pt x="21470" y="12167"/>
                      <a:pt x="21600" y="12050"/>
                      <a:pt x="21600" y="11813"/>
                    </a:cubicBezTo>
                    <a:cubicBezTo>
                      <a:pt x="21600" y="11577"/>
                      <a:pt x="21470" y="11458"/>
                      <a:pt x="21213" y="1145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592908" y="72035"/>
                <a:ext cx="44769" cy="207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802" y="11979"/>
                    </a:moveTo>
                    <a:cubicBezTo>
                      <a:pt x="15493" y="11979"/>
                      <a:pt x="14427" y="10116"/>
                      <a:pt x="14427" y="7815"/>
                    </a:cubicBezTo>
                    <a:cubicBezTo>
                      <a:pt x="14427" y="5520"/>
                      <a:pt x="15493" y="3657"/>
                      <a:pt x="16802" y="3657"/>
                    </a:cubicBezTo>
                    <a:cubicBezTo>
                      <a:pt x="18118" y="3657"/>
                      <a:pt x="19185" y="5520"/>
                      <a:pt x="19185" y="7815"/>
                    </a:cubicBezTo>
                    <a:cubicBezTo>
                      <a:pt x="19185" y="10116"/>
                      <a:pt x="18118" y="11979"/>
                      <a:pt x="16802" y="11979"/>
                    </a:cubicBezTo>
                    <a:close/>
                    <a:moveTo>
                      <a:pt x="10799" y="0"/>
                    </a:moveTo>
                    <a:cubicBezTo>
                      <a:pt x="4837" y="0"/>
                      <a:pt x="0" y="4833"/>
                      <a:pt x="0" y="10803"/>
                    </a:cubicBezTo>
                    <a:cubicBezTo>
                      <a:pt x="0" y="16767"/>
                      <a:pt x="4837" y="21600"/>
                      <a:pt x="10799" y="21600"/>
                    </a:cubicBezTo>
                    <a:cubicBezTo>
                      <a:pt x="16761" y="21600"/>
                      <a:pt x="21600" y="16767"/>
                      <a:pt x="21600" y="10803"/>
                    </a:cubicBezTo>
                    <a:cubicBezTo>
                      <a:pt x="21600" y="4833"/>
                      <a:pt x="16761" y="0"/>
                      <a:pt x="107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sp>
        <p:nvSpPr>
          <p:cNvPr id="198" name="Shape 198"/>
          <p:cNvSpPr/>
          <p:nvPr/>
        </p:nvSpPr>
        <p:spPr>
          <a:xfrm>
            <a:off x="11546916" y="6553200"/>
            <a:ext cx="129425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normAutofit/>
          </a:bodyPr>
          <a:lstStyle>
            <a:lvl1pPr>
              <a:defRPr sz="18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algn="ctr" defTabSz="412750">
              <a:defRPr>
                <a:solidFill>
                  <a:srgbClr val="000000"/>
                </a:solidFill>
              </a:defRPr>
            </a:pPr>
            <a:r>
              <a:rPr sz="900" kern="0"/>
              <a:t>￼</a:t>
            </a:r>
          </a:p>
        </p:txBody>
      </p:sp>
      <p:grpSp>
        <p:nvGrpSpPr>
          <p:cNvPr id="201" name="Group 201">
            <a:hlinkClick r:id="" action="ppaction://hlinkshowjump?jump=previousslide"/>
          </p:cNvPr>
          <p:cNvGrpSpPr/>
          <p:nvPr/>
        </p:nvGrpSpPr>
        <p:grpSpPr>
          <a:xfrm>
            <a:off x="11318251" y="6575220"/>
            <a:ext cx="146460" cy="146460"/>
            <a:chOff x="0" y="0"/>
            <a:chExt cx="292918" cy="292918"/>
          </a:xfrm>
        </p:grpSpPr>
        <p:sp>
          <p:nvSpPr>
            <p:cNvPr id="199" name="Shape 199"/>
            <p:cNvSpPr/>
            <p:nvPr/>
          </p:nvSpPr>
          <p:spPr>
            <a:xfrm>
              <a:off x="0" y="0"/>
              <a:ext cx="292919" cy="29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222B3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kern="0">
                <a:solidFill>
                  <a:sysClr val="windowText" lastClr="000000"/>
                </a:solidFill>
                <a:sym typeface="Helvetica Light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52688" y="60642"/>
              <a:ext cx="136985" cy="171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237"/>
                  </a:lnTo>
                  <a:lnTo>
                    <a:pt x="21600" y="21600"/>
                  </a:lnTo>
                  <a:lnTo>
                    <a:pt x="21600" y="16791"/>
                  </a:lnTo>
                  <a:lnTo>
                    <a:pt x="9612" y="10491"/>
                  </a:lnTo>
                  <a:lnTo>
                    <a:pt x="21600" y="480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2B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kern="0">
                <a:solidFill>
                  <a:sysClr val="windowText" lastClr="000000"/>
                </a:solidFill>
                <a:sym typeface="Helvetica Light"/>
              </a:endParaRPr>
            </a:p>
          </p:txBody>
        </p:sp>
      </p:grpSp>
      <p:grpSp>
        <p:nvGrpSpPr>
          <p:cNvPr id="204" name="Group 204">
            <a:hlinkClick r:id="" action="ppaction://hlinkshowjump?jump=nextslide"/>
          </p:cNvPr>
          <p:cNvGrpSpPr/>
          <p:nvPr/>
        </p:nvGrpSpPr>
        <p:grpSpPr>
          <a:xfrm flipH="1">
            <a:off x="11743701" y="6575220"/>
            <a:ext cx="146460" cy="146460"/>
            <a:chOff x="0" y="0"/>
            <a:chExt cx="292918" cy="292918"/>
          </a:xfrm>
        </p:grpSpPr>
        <p:sp>
          <p:nvSpPr>
            <p:cNvPr id="202" name="Shape 202"/>
            <p:cNvSpPr/>
            <p:nvPr/>
          </p:nvSpPr>
          <p:spPr>
            <a:xfrm>
              <a:off x="0" y="0"/>
              <a:ext cx="292919" cy="29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222B3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kern="0">
                <a:solidFill>
                  <a:sysClr val="windowText" lastClr="000000"/>
                </a:solidFill>
                <a:sym typeface="Helvetica Light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52688" y="60642"/>
              <a:ext cx="136985" cy="171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237"/>
                  </a:lnTo>
                  <a:lnTo>
                    <a:pt x="21600" y="21600"/>
                  </a:lnTo>
                  <a:lnTo>
                    <a:pt x="21600" y="16791"/>
                  </a:lnTo>
                  <a:lnTo>
                    <a:pt x="9612" y="10491"/>
                  </a:lnTo>
                  <a:lnTo>
                    <a:pt x="21600" y="480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2B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kern="0">
                <a:solidFill>
                  <a:sysClr val="windowText" lastClr="000000"/>
                </a:solidFill>
                <a:sym typeface="Helvetica Light"/>
              </a:endParaRPr>
            </a:p>
          </p:txBody>
        </p:sp>
      </p:grp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xfrm>
            <a:off x="11518676" y="6616700"/>
            <a:ext cx="185906" cy="203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283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992972" y="179682"/>
            <a:ext cx="10206057" cy="74197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500" b="1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87344970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Table 230"/>
          <p:cNvGraphicFramePr/>
          <p:nvPr/>
        </p:nvGraphicFramePr>
        <p:xfrm>
          <a:off x="1524000" y="1590118"/>
          <a:ext cx="9225098" cy="4316112"/>
        </p:xfrm>
        <a:graphic>
          <a:graphicData uri="http://schemas.openxmlformats.org/drawingml/2006/table">
            <a:tbl>
              <a:tblPr firstRow="1" firstCol="1" bandRow="1"/>
              <a:tblGrid>
                <a:gridCol w="2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568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568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568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568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568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568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568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568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9568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 Light"/>
                        </a:defRPr>
                      </a:pPr>
                      <a:endParaRPr sz="1800"/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1" name="Shape 231"/>
          <p:cNvSpPr/>
          <p:nvPr/>
        </p:nvSpPr>
        <p:spPr>
          <a:xfrm>
            <a:off x="992972" y="179682"/>
            <a:ext cx="10206057" cy="741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9000" b="1">
                <a:solidFill>
                  <a:srgbClr val="F3854C"/>
                </a:solidFill>
                <a:latin typeface="BebasNeueBold"/>
                <a:ea typeface="BebasNeueBold"/>
                <a:cs typeface="BebasNeueBold"/>
                <a:sym typeface="BebasNeueBold"/>
              </a:defRPr>
            </a:lvl1pPr>
          </a:lstStyle>
          <a:p>
            <a:pPr algn="ctr" defTabSz="412750">
              <a:defRPr sz="1800" b="0">
                <a:solidFill>
                  <a:srgbClr val="000000"/>
                </a:solidFill>
              </a:defRPr>
            </a:pPr>
            <a:r>
              <a:rPr sz="900" kern="0"/>
              <a:t>Title Text</a:t>
            </a:r>
          </a:p>
        </p:txBody>
      </p:sp>
      <p:sp>
        <p:nvSpPr>
          <p:cNvPr id="232" name="Shape 232"/>
          <p:cNvSpPr/>
          <p:nvPr/>
        </p:nvSpPr>
        <p:spPr>
          <a:xfrm>
            <a:off x="1910398" y="823064"/>
            <a:ext cx="8371205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>
              <a:defRPr sz="1600">
                <a:latin typeface="Roboto Light"/>
                <a:ea typeface="Roboto Light"/>
                <a:cs typeface="Roboto Light"/>
                <a:sym typeface="Roboto Light"/>
              </a:defRPr>
            </a:lvl2pPr>
            <a:lvl3pPr>
              <a:defRPr sz="1600">
                <a:latin typeface="Roboto Light"/>
                <a:ea typeface="Roboto Light"/>
                <a:cs typeface="Roboto Light"/>
                <a:sym typeface="Roboto Light"/>
              </a:defRPr>
            </a:lvl3pPr>
            <a:lvl4pPr>
              <a:defRPr sz="1600">
                <a:latin typeface="Roboto Light"/>
                <a:ea typeface="Roboto Light"/>
                <a:cs typeface="Roboto Light"/>
                <a:sym typeface="Roboto Light"/>
              </a:defRPr>
            </a:lvl4pPr>
            <a:lvl5pPr>
              <a:defRPr sz="160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 algn="ctr" defTabSz="412750">
              <a:defRPr sz="1800"/>
            </a:pPr>
            <a:r>
              <a:rPr sz="900" kern="0">
                <a:solidFill>
                  <a:sysClr val="windowText" lastClr="000000"/>
                </a:solidFill>
              </a:rPr>
              <a:t>Body Level One</a:t>
            </a:r>
          </a:p>
          <a:p>
            <a:pPr marL="0" lvl="1" indent="114300" algn="ctr" defTabSz="412750">
              <a:defRPr sz="1800"/>
            </a:pPr>
            <a:r>
              <a:rPr sz="900" kern="0">
                <a:solidFill>
                  <a:sysClr val="windowText" lastClr="000000"/>
                </a:solidFill>
              </a:rPr>
              <a:t>Body Level Two</a:t>
            </a:r>
          </a:p>
          <a:p>
            <a:pPr marL="0" lvl="2" indent="228600" algn="ctr" defTabSz="412750">
              <a:defRPr sz="1800"/>
            </a:pPr>
            <a:r>
              <a:rPr sz="900" kern="0">
                <a:solidFill>
                  <a:sysClr val="windowText" lastClr="000000"/>
                </a:solidFill>
              </a:rPr>
              <a:t>Body Level Three</a:t>
            </a:r>
          </a:p>
          <a:p>
            <a:pPr marL="0" lvl="3" indent="342900" algn="ctr" defTabSz="412750">
              <a:defRPr sz="1800"/>
            </a:pPr>
            <a:r>
              <a:rPr sz="900" kern="0">
                <a:solidFill>
                  <a:sysClr val="windowText" lastClr="000000"/>
                </a:solidFill>
              </a:rPr>
              <a:t>Body Level Four</a:t>
            </a:r>
          </a:p>
          <a:p>
            <a:pPr marL="0" lvl="4" indent="457200" algn="ctr" defTabSz="412750">
              <a:defRPr sz="1800"/>
            </a:pPr>
            <a:r>
              <a:rPr sz="900" kern="0">
                <a:solidFill>
                  <a:sysClr val="windowText" lastClr="000000"/>
                </a:solidFill>
              </a:rPr>
              <a:t>Body Level Five</a:t>
            </a:r>
          </a:p>
        </p:txBody>
      </p:sp>
      <p:sp>
        <p:nvSpPr>
          <p:cNvPr id="233" name="Shape 233"/>
          <p:cNvSpPr/>
          <p:nvPr/>
        </p:nvSpPr>
        <p:spPr>
          <a:xfrm>
            <a:off x="11473330" y="6540500"/>
            <a:ext cx="276598" cy="2032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/>
          <a:p>
            <a:pPr algn="ctr" defTabSz="412750">
              <a:defRPr sz="18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900" kern="0">
              <a:solidFill>
                <a:srgbClr val="FFFFFF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</p:txBody>
      </p:sp>
      <p:grpSp>
        <p:nvGrpSpPr>
          <p:cNvPr id="236" name="Group 236">
            <a:hlinkClick r:id="" action="ppaction://hlinkshowjump?jump=previousslide"/>
          </p:cNvPr>
          <p:cNvGrpSpPr/>
          <p:nvPr/>
        </p:nvGrpSpPr>
        <p:grpSpPr>
          <a:xfrm>
            <a:off x="11318251" y="6575220"/>
            <a:ext cx="146460" cy="146460"/>
            <a:chOff x="0" y="0"/>
            <a:chExt cx="292918" cy="292918"/>
          </a:xfrm>
        </p:grpSpPr>
        <p:sp>
          <p:nvSpPr>
            <p:cNvPr id="234" name="Shape 234"/>
            <p:cNvSpPr/>
            <p:nvPr/>
          </p:nvSpPr>
          <p:spPr>
            <a:xfrm>
              <a:off x="0" y="0"/>
              <a:ext cx="292919" cy="29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kern="0">
                <a:solidFill>
                  <a:sysClr val="windowText" lastClr="000000"/>
                </a:solidFill>
                <a:sym typeface="Helvetica Light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52688" y="60642"/>
              <a:ext cx="136985" cy="171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237"/>
                  </a:lnTo>
                  <a:lnTo>
                    <a:pt x="21600" y="21600"/>
                  </a:lnTo>
                  <a:lnTo>
                    <a:pt x="21600" y="16791"/>
                  </a:lnTo>
                  <a:lnTo>
                    <a:pt x="9612" y="10491"/>
                  </a:lnTo>
                  <a:lnTo>
                    <a:pt x="21600" y="480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kern="0">
                <a:solidFill>
                  <a:sysClr val="windowText" lastClr="000000"/>
                </a:solidFill>
                <a:sym typeface="Helvetica Light"/>
              </a:endParaRPr>
            </a:p>
          </p:txBody>
        </p:sp>
      </p:grpSp>
      <p:grpSp>
        <p:nvGrpSpPr>
          <p:cNvPr id="239" name="Group 239">
            <a:hlinkClick r:id="" action="ppaction://hlinkshowjump?jump=nextslide"/>
          </p:cNvPr>
          <p:cNvGrpSpPr/>
          <p:nvPr/>
        </p:nvGrpSpPr>
        <p:grpSpPr>
          <a:xfrm flipH="1">
            <a:off x="11743701" y="6575220"/>
            <a:ext cx="146460" cy="146460"/>
            <a:chOff x="0" y="0"/>
            <a:chExt cx="292918" cy="292918"/>
          </a:xfrm>
        </p:grpSpPr>
        <p:sp>
          <p:nvSpPr>
            <p:cNvPr id="237" name="Shape 237"/>
            <p:cNvSpPr/>
            <p:nvPr/>
          </p:nvSpPr>
          <p:spPr>
            <a:xfrm>
              <a:off x="0" y="0"/>
              <a:ext cx="292919" cy="29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kern="0">
                <a:solidFill>
                  <a:sysClr val="windowText" lastClr="000000"/>
                </a:solidFill>
                <a:sym typeface="Helvetica Light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52688" y="60642"/>
              <a:ext cx="136985" cy="171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237"/>
                  </a:lnTo>
                  <a:lnTo>
                    <a:pt x="21600" y="21600"/>
                  </a:lnTo>
                  <a:lnTo>
                    <a:pt x="21600" y="16791"/>
                  </a:lnTo>
                  <a:lnTo>
                    <a:pt x="9612" y="10491"/>
                  </a:lnTo>
                  <a:lnTo>
                    <a:pt x="21600" y="480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kern="0">
                <a:solidFill>
                  <a:sysClr val="windowText" lastClr="000000"/>
                </a:solidFill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3656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761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C08F-291C-486B-9B1E-A6F73416C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5089A-5685-4973-894E-1FC8F653C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42276-D6C7-4AF5-AC34-69DFD119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 defTabSz="412750"/>
            <a:fld id="{F91165D9-482F-482C-A994-8A7A08E3C085}" type="datetimeFigureOut">
              <a:rPr lang="he-IL" sz="2500" kern="0" smtClean="0">
                <a:solidFill>
                  <a:sysClr val="windowText" lastClr="000000"/>
                </a:solidFill>
                <a:sym typeface="Helvetica Light"/>
              </a:rPr>
              <a:pPr algn="ctr" defTabSz="412750"/>
              <a:t>י"ד/אדר/תשפ"ג</a:t>
            </a:fld>
            <a:endParaRPr lang="he-IL" sz="2500" kern="0">
              <a:solidFill>
                <a:sysClr val="windowText" lastClr="000000"/>
              </a:solidFill>
              <a:sym typeface="Helvetica Ligh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48573-A334-410C-90A2-01703622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 defTabSz="412750"/>
            <a:endParaRPr lang="he-IL" sz="2500" kern="0">
              <a:solidFill>
                <a:sysClr val="windowText" lastClr="000000"/>
              </a:solidFill>
              <a:sym typeface="Helvetica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0C0C-C8CD-45EA-8C90-E07F81F8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 defTabSz="412750"/>
            <a:fld id="{546ADE5E-00AA-4CF3-BBEA-8F9B9FFCC9AE}" type="slidenum">
              <a:rPr lang="he-IL" sz="2500" kern="0" smtClean="0">
                <a:solidFill>
                  <a:sysClr val="windowText" lastClr="000000"/>
                </a:solidFill>
                <a:sym typeface="Helvetica Light"/>
              </a:rPr>
              <a:pPr algn="ctr" defTabSz="412750"/>
              <a:t>‹#›</a:t>
            </a:fld>
            <a:endParaRPr lang="he-IL" sz="2500" kern="0">
              <a:solidFill>
                <a:sysClr val="windowText" lastClr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8996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n object">
            <a:extLst>
              <a:ext uri="{FF2B5EF4-FFF2-40B4-BE49-F238E27FC236}">
                <a16:creationId xmlns:a16="http://schemas.microsoft.com/office/drawing/2014/main" id="{4591F3AC-22DD-4A77-8100-945A8877A057}"/>
              </a:ext>
            </a:extLst>
          </p:cNvPr>
          <p:cNvSpPr/>
          <p:nvPr userDrawn="1"/>
        </p:nvSpPr>
        <p:spPr>
          <a:xfrm>
            <a:off x="0" y="6638925"/>
            <a:ext cx="12192000" cy="2190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3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01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645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n object">
            <a:extLst>
              <a:ext uri="{FF2B5EF4-FFF2-40B4-BE49-F238E27FC236}">
                <a16:creationId xmlns:a16="http://schemas.microsoft.com/office/drawing/2014/main" id="{4591F3AC-22DD-4A77-8100-945A8877A057}"/>
              </a:ext>
            </a:extLst>
          </p:cNvPr>
          <p:cNvSpPr/>
          <p:nvPr userDrawn="1"/>
        </p:nvSpPr>
        <p:spPr>
          <a:xfrm>
            <a:off x="0" y="6638925"/>
            <a:ext cx="12192000" cy="2190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43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An object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28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5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53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1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5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7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1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000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000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45720" tIns="45720" rIns="45720" bIns="45720" anchor="ctr"/>
          <a:lstStyle>
            <a:lvl1pPr algn="r">
              <a:defRPr sz="900" b="1" spc="0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113C181-8AB8-677F-FE19-E2F556E02CF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75338" y="0"/>
            <a:ext cx="4699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he-IL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בלמ"ס -</a:t>
            </a:r>
          </a:p>
        </p:txBody>
      </p:sp>
    </p:spTree>
    <p:extLst>
      <p:ext uri="{BB962C8B-B14F-4D97-AF65-F5344CB8AC3E}">
        <p14:creationId xmlns:p14="http://schemas.microsoft.com/office/powerpoint/2010/main" val="42896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2000"/>
        </a:lnSpc>
        <a:spcBef>
          <a:spcPct val="0"/>
        </a:spcBef>
        <a:buNone/>
        <a:defRPr sz="6000" i="0" kern="1200" spc="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7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7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7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7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7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992972" y="171128"/>
            <a:ext cx="10206058" cy="741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500" b="1">
                <a:solidFill>
                  <a:srgbClr val="212830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1910398" y="823064"/>
            <a:ext cx="8371205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800"/>
              <a:t>Body Level One</a:t>
            </a:r>
          </a:p>
          <a:p>
            <a:pPr lvl="1">
              <a:defRPr sz="1800"/>
            </a:pPr>
            <a:r>
              <a:rPr sz="800"/>
              <a:t>Body Level Two</a:t>
            </a:r>
          </a:p>
          <a:p>
            <a:pPr lvl="2">
              <a:defRPr sz="1800"/>
            </a:pPr>
            <a:r>
              <a:rPr sz="800"/>
              <a:t>Body Level Three</a:t>
            </a:r>
          </a:p>
          <a:p>
            <a:pPr lvl="3">
              <a:defRPr sz="1800"/>
            </a:pPr>
            <a:r>
              <a:rPr sz="800"/>
              <a:t>Body Level Four</a:t>
            </a:r>
          </a:p>
          <a:p>
            <a:pPr lvl="4">
              <a:defRPr sz="1800"/>
            </a:pPr>
            <a:r>
              <a:rPr sz="8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11518676" y="6578600"/>
            <a:ext cx="185906" cy="2032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>
            <a:lvl1pPr>
              <a:defRPr sz="9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algn="ctr" defTabSz="412750"/>
            <a:fld id="{86CB4B4D-7CA3-9044-876B-883B54F8677D}" type="slidenum">
              <a:rPr lang="he-IL" kern="0" smtClean="0">
                <a:solidFill>
                  <a:sysClr val="windowText" lastClr="000000"/>
                </a:solidFill>
              </a:rPr>
              <a:pPr algn="ctr" defTabSz="412750"/>
              <a:t>‹#›</a:t>
            </a:fld>
            <a:endParaRPr lang="he-IL" kern="0">
              <a:solidFill>
                <a:sysClr val="windowText" lastClr="000000"/>
              </a:solidFill>
            </a:endParaRPr>
          </a:p>
        </p:txBody>
      </p:sp>
      <p:grpSp>
        <p:nvGrpSpPr>
          <p:cNvPr id="15" name="Group 15">
            <a:hlinkClick r:id="" action="ppaction://hlinkshowjump?jump=previousslide"/>
          </p:cNvPr>
          <p:cNvGrpSpPr/>
          <p:nvPr/>
        </p:nvGrpSpPr>
        <p:grpSpPr>
          <a:xfrm>
            <a:off x="11318251" y="6575220"/>
            <a:ext cx="146460" cy="146460"/>
            <a:chOff x="0" y="0"/>
            <a:chExt cx="292918" cy="292918"/>
          </a:xfrm>
        </p:grpSpPr>
        <p:sp>
          <p:nvSpPr>
            <p:cNvPr id="13" name="Shape 13"/>
            <p:cNvSpPr/>
            <p:nvPr/>
          </p:nvSpPr>
          <p:spPr>
            <a:xfrm>
              <a:off x="0" y="0"/>
              <a:ext cx="292919" cy="29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222B3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kern="0">
                <a:solidFill>
                  <a:sysClr val="windowText" lastClr="000000"/>
                </a:solidFill>
                <a:sym typeface="Helvetica Light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52688" y="60642"/>
              <a:ext cx="136985" cy="171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237"/>
                  </a:lnTo>
                  <a:lnTo>
                    <a:pt x="21600" y="21600"/>
                  </a:lnTo>
                  <a:lnTo>
                    <a:pt x="21600" y="16791"/>
                  </a:lnTo>
                  <a:lnTo>
                    <a:pt x="9612" y="10491"/>
                  </a:lnTo>
                  <a:lnTo>
                    <a:pt x="21600" y="480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2B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kern="0">
                <a:solidFill>
                  <a:sysClr val="windowText" lastClr="000000"/>
                </a:solidFill>
                <a:sym typeface="Helvetica Light"/>
              </a:endParaRPr>
            </a:p>
          </p:txBody>
        </p:sp>
      </p:grpSp>
      <p:grpSp>
        <p:nvGrpSpPr>
          <p:cNvPr id="18" name="Group 18">
            <a:hlinkClick r:id="" action="ppaction://hlinkshowjump?jump=nextslide"/>
          </p:cNvPr>
          <p:cNvGrpSpPr/>
          <p:nvPr/>
        </p:nvGrpSpPr>
        <p:grpSpPr>
          <a:xfrm flipH="1">
            <a:off x="11743701" y="6575220"/>
            <a:ext cx="146460" cy="146460"/>
            <a:chOff x="0" y="0"/>
            <a:chExt cx="292918" cy="292918"/>
          </a:xfrm>
        </p:grpSpPr>
        <p:sp>
          <p:nvSpPr>
            <p:cNvPr id="16" name="Shape 16"/>
            <p:cNvSpPr/>
            <p:nvPr/>
          </p:nvSpPr>
          <p:spPr>
            <a:xfrm>
              <a:off x="0" y="0"/>
              <a:ext cx="292919" cy="29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222B3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kern="0">
                <a:solidFill>
                  <a:sysClr val="windowText" lastClr="000000"/>
                </a:solidFill>
                <a:sym typeface="Helvetica Light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52688" y="60642"/>
              <a:ext cx="136985" cy="171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237"/>
                  </a:lnTo>
                  <a:lnTo>
                    <a:pt x="21600" y="21600"/>
                  </a:lnTo>
                  <a:lnTo>
                    <a:pt x="21600" y="16791"/>
                  </a:lnTo>
                  <a:lnTo>
                    <a:pt x="9612" y="10491"/>
                  </a:lnTo>
                  <a:lnTo>
                    <a:pt x="21600" y="480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2B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defRPr sz="3200"/>
              </a:pPr>
              <a:endParaRPr sz="1600" kern="0">
                <a:solidFill>
                  <a:sysClr val="windowText" lastClr="000000"/>
                </a:solidFill>
                <a:sym typeface="Helvetica Light"/>
              </a:endParaRPr>
            </a:p>
          </p:txBody>
        </p:sp>
      </p:grp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AB9E085-96A9-4264-A1E6-8F08C4E5D465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75338" y="0"/>
            <a:ext cx="4699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he-IL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בלמ"ס -</a:t>
            </a:r>
          </a:p>
        </p:txBody>
      </p:sp>
    </p:spTree>
    <p:extLst>
      <p:ext uri="{BB962C8B-B14F-4D97-AF65-F5344CB8AC3E}">
        <p14:creationId xmlns:p14="http://schemas.microsoft.com/office/powerpoint/2010/main" val="14049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transition spd="med"/>
  <p:txStyles>
    <p:titleStyle>
      <a:lvl1pPr algn="ctr" defTabSz="412750">
        <a:defRPr sz="4500" b="1">
          <a:solidFill>
            <a:srgbClr val="212830"/>
          </a:solidFill>
          <a:latin typeface="BebasNeueBold"/>
          <a:ea typeface="BebasNeueBold"/>
          <a:cs typeface="BebasNeueBold"/>
          <a:sym typeface="BebasNeueBold"/>
        </a:defRPr>
      </a:lvl1pPr>
      <a:lvl2pPr indent="114300" algn="ctr" defTabSz="412750">
        <a:defRPr sz="4500" b="1">
          <a:solidFill>
            <a:srgbClr val="212830"/>
          </a:solidFill>
          <a:latin typeface="BebasNeueBold"/>
          <a:ea typeface="BebasNeueBold"/>
          <a:cs typeface="BebasNeueBold"/>
          <a:sym typeface="BebasNeueBold"/>
        </a:defRPr>
      </a:lvl2pPr>
      <a:lvl3pPr indent="228600" algn="ctr" defTabSz="412750">
        <a:defRPr sz="4500" b="1">
          <a:solidFill>
            <a:srgbClr val="212830"/>
          </a:solidFill>
          <a:latin typeface="BebasNeueBold"/>
          <a:ea typeface="BebasNeueBold"/>
          <a:cs typeface="BebasNeueBold"/>
          <a:sym typeface="BebasNeueBold"/>
        </a:defRPr>
      </a:lvl3pPr>
      <a:lvl4pPr indent="342900" algn="ctr" defTabSz="412750">
        <a:defRPr sz="4500" b="1">
          <a:solidFill>
            <a:srgbClr val="212830"/>
          </a:solidFill>
          <a:latin typeface="BebasNeueBold"/>
          <a:ea typeface="BebasNeueBold"/>
          <a:cs typeface="BebasNeueBold"/>
          <a:sym typeface="BebasNeueBold"/>
        </a:defRPr>
      </a:lvl4pPr>
      <a:lvl5pPr indent="457200" algn="ctr" defTabSz="412750">
        <a:defRPr sz="4500" b="1">
          <a:solidFill>
            <a:srgbClr val="212830"/>
          </a:solidFill>
          <a:latin typeface="BebasNeueBold"/>
          <a:ea typeface="BebasNeueBold"/>
          <a:cs typeface="BebasNeueBold"/>
          <a:sym typeface="BebasNeueBold"/>
        </a:defRPr>
      </a:lvl5pPr>
      <a:lvl6pPr indent="571500" algn="ctr" defTabSz="412750">
        <a:defRPr sz="4500" b="1">
          <a:solidFill>
            <a:srgbClr val="212830"/>
          </a:solidFill>
          <a:latin typeface="BebasNeueBold"/>
          <a:ea typeface="BebasNeueBold"/>
          <a:cs typeface="BebasNeueBold"/>
          <a:sym typeface="BebasNeueBold"/>
        </a:defRPr>
      </a:lvl6pPr>
      <a:lvl7pPr indent="685800" algn="ctr" defTabSz="412750">
        <a:defRPr sz="4500" b="1">
          <a:solidFill>
            <a:srgbClr val="212830"/>
          </a:solidFill>
          <a:latin typeface="BebasNeueBold"/>
          <a:ea typeface="BebasNeueBold"/>
          <a:cs typeface="BebasNeueBold"/>
          <a:sym typeface="BebasNeueBold"/>
        </a:defRPr>
      </a:lvl7pPr>
      <a:lvl8pPr indent="800100" algn="ctr" defTabSz="412750">
        <a:defRPr sz="4500" b="1">
          <a:solidFill>
            <a:srgbClr val="212830"/>
          </a:solidFill>
          <a:latin typeface="BebasNeueBold"/>
          <a:ea typeface="BebasNeueBold"/>
          <a:cs typeface="BebasNeueBold"/>
          <a:sym typeface="BebasNeueBold"/>
        </a:defRPr>
      </a:lvl8pPr>
      <a:lvl9pPr indent="914400" algn="ctr" defTabSz="412750">
        <a:defRPr sz="4500" b="1">
          <a:solidFill>
            <a:srgbClr val="212830"/>
          </a:solidFill>
          <a:latin typeface="BebasNeueBold"/>
          <a:ea typeface="BebasNeueBold"/>
          <a:cs typeface="BebasNeueBold"/>
          <a:sym typeface="BebasNeueBold"/>
        </a:defRPr>
      </a:lvl9pPr>
    </p:titleStyle>
    <p:bodyStyle>
      <a:lvl1pPr algn="ctr" defTabSz="412750">
        <a:defRPr sz="800">
          <a:latin typeface="Roboto Light"/>
          <a:ea typeface="Roboto Light"/>
          <a:cs typeface="Roboto Light"/>
          <a:sym typeface="Roboto Light"/>
        </a:defRPr>
      </a:lvl1pPr>
      <a:lvl2pPr indent="114300" algn="ctr" defTabSz="412750">
        <a:defRPr sz="800">
          <a:latin typeface="Roboto Light"/>
          <a:ea typeface="Roboto Light"/>
          <a:cs typeface="Roboto Light"/>
          <a:sym typeface="Roboto Light"/>
        </a:defRPr>
      </a:lvl2pPr>
      <a:lvl3pPr indent="228600" algn="ctr" defTabSz="412750">
        <a:defRPr sz="800">
          <a:latin typeface="Roboto Light"/>
          <a:ea typeface="Roboto Light"/>
          <a:cs typeface="Roboto Light"/>
          <a:sym typeface="Roboto Light"/>
        </a:defRPr>
      </a:lvl3pPr>
      <a:lvl4pPr indent="342900" algn="ctr" defTabSz="412750">
        <a:defRPr sz="800">
          <a:latin typeface="Roboto Light"/>
          <a:ea typeface="Roboto Light"/>
          <a:cs typeface="Roboto Light"/>
          <a:sym typeface="Roboto Light"/>
        </a:defRPr>
      </a:lvl4pPr>
      <a:lvl5pPr indent="457200" algn="ctr" defTabSz="412750">
        <a:defRPr sz="800">
          <a:latin typeface="Roboto Light"/>
          <a:ea typeface="Roboto Light"/>
          <a:cs typeface="Roboto Light"/>
          <a:sym typeface="Roboto Light"/>
        </a:defRPr>
      </a:lvl5pPr>
      <a:lvl6pPr indent="571500" algn="ctr" defTabSz="412750">
        <a:defRPr sz="800">
          <a:latin typeface="Roboto Light"/>
          <a:ea typeface="Roboto Light"/>
          <a:cs typeface="Roboto Light"/>
          <a:sym typeface="Roboto Light"/>
        </a:defRPr>
      </a:lvl6pPr>
      <a:lvl7pPr indent="685800" algn="ctr" defTabSz="412750">
        <a:defRPr sz="800">
          <a:latin typeface="Roboto Light"/>
          <a:ea typeface="Roboto Light"/>
          <a:cs typeface="Roboto Light"/>
          <a:sym typeface="Roboto Light"/>
        </a:defRPr>
      </a:lvl7pPr>
      <a:lvl8pPr indent="800100" algn="ctr" defTabSz="412750">
        <a:defRPr sz="800">
          <a:latin typeface="Roboto Light"/>
          <a:ea typeface="Roboto Light"/>
          <a:cs typeface="Roboto Light"/>
          <a:sym typeface="Roboto Light"/>
        </a:defRPr>
      </a:lvl8pPr>
      <a:lvl9pPr indent="914400" algn="ctr" defTabSz="412750">
        <a:defRPr sz="800">
          <a:latin typeface="Roboto Light"/>
          <a:ea typeface="Roboto Light"/>
          <a:cs typeface="Roboto Light"/>
          <a:sym typeface="Roboto Light"/>
        </a:defRPr>
      </a:lvl9pPr>
    </p:bodyStyle>
    <p:otherStyle>
      <a:lvl1pPr algn="ctr" defTabSz="412750">
        <a:defRPr>
          <a:solidFill>
            <a:schemeClr val="tx1"/>
          </a:solidFill>
          <a:latin typeface="+mn-lt"/>
          <a:ea typeface="+mn-ea"/>
          <a:cs typeface="+mn-cs"/>
          <a:sym typeface="Roboto Regular"/>
        </a:defRPr>
      </a:lvl1pPr>
      <a:lvl2pPr indent="114300" algn="ctr" defTabSz="412750">
        <a:defRPr>
          <a:solidFill>
            <a:schemeClr val="tx1"/>
          </a:solidFill>
          <a:latin typeface="+mn-lt"/>
          <a:ea typeface="+mn-ea"/>
          <a:cs typeface="+mn-cs"/>
          <a:sym typeface="Roboto Regular"/>
        </a:defRPr>
      </a:lvl2pPr>
      <a:lvl3pPr indent="228600" algn="ctr" defTabSz="412750">
        <a:defRPr>
          <a:solidFill>
            <a:schemeClr val="tx1"/>
          </a:solidFill>
          <a:latin typeface="+mn-lt"/>
          <a:ea typeface="+mn-ea"/>
          <a:cs typeface="+mn-cs"/>
          <a:sym typeface="Roboto Regular"/>
        </a:defRPr>
      </a:lvl3pPr>
      <a:lvl4pPr indent="342900" algn="ctr" defTabSz="412750">
        <a:defRPr>
          <a:solidFill>
            <a:schemeClr val="tx1"/>
          </a:solidFill>
          <a:latin typeface="+mn-lt"/>
          <a:ea typeface="+mn-ea"/>
          <a:cs typeface="+mn-cs"/>
          <a:sym typeface="Roboto Regular"/>
        </a:defRPr>
      </a:lvl4pPr>
      <a:lvl5pPr indent="457200" algn="ctr" defTabSz="412750">
        <a:defRPr>
          <a:solidFill>
            <a:schemeClr val="tx1"/>
          </a:solidFill>
          <a:latin typeface="+mn-lt"/>
          <a:ea typeface="+mn-ea"/>
          <a:cs typeface="+mn-cs"/>
          <a:sym typeface="Roboto Regular"/>
        </a:defRPr>
      </a:lvl5pPr>
      <a:lvl6pPr indent="571500" algn="ctr" defTabSz="412750">
        <a:defRPr>
          <a:solidFill>
            <a:schemeClr val="tx1"/>
          </a:solidFill>
          <a:latin typeface="+mn-lt"/>
          <a:ea typeface="+mn-ea"/>
          <a:cs typeface="+mn-cs"/>
          <a:sym typeface="Roboto Regular"/>
        </a:defRPr>
      </a:lvl6pPr>
      <a:lvl7pPr indent="685800" algn="ctr" defTabSz="412750">
        <a:defRPr>
          <a:solidFill>
            <a:schemeClr val="tx1"/>
          </a:solidFill>
          <a:latin typeface="+mn-lt"/>
          <a:ea typeface="+mn-ea"/>
          <a:cs typeface="+mn-cs"/>
          <a:sym typeface="Roboto Regular"/>
        </a:defRPr>
      </a:lvl7pPr>
      <a:lvl8pPr indent="800100" algn="ctr" defTabSz="412750">
        <a:defRPr>
          <a:solidFill>
            <a:schemeClr val="tx1"/>
          </a:solidFill>
          <a:latin typeface="+mn-lt"/>
          <a:ea typeface="+mn-ea"/>
          <a:cs typeface="+mn-cs"/>
          <a:sym typeface="Roboto Regular"/>
        </a:defRPr>
      </a:lvl8pPr>
      <a:lvl9pPr indent="914400" algn="ctr" defTabSz="412750">
        <a:defRPr>
          <a:solidFill>
            <a:schemeClr val="tx1"/>
          </a:solidFill>
          <a:latin typeface="+mn-lt"/>
          <a:ea typeface="+mn-ea"/>
          <a:cs typeface="+mn-cs"/>
          <a:sym typeface="Roboto Regular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C070ED0-8802-4744-8985-0BEA231BF88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75338" y="0"/>
            <a:ext cx="4699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he-IL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בלמ"ס -</a:t>
            </a:r>
          </a:p>
        </p:txBody>
      </p:sp>
    </p:spTree>
    <p:extLst>
      <p:ext uri="{BB962C8B-B14F-4D97-AF65-F5344CB8AC3E}">
        <p14:creationId xmlns:p14="http://schemas.microsoft.com/office/powerpoint/2010/main" val="141166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9EBAF-03A8-7D55-C008-6791B22F3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4" b="198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3D126FD-1D25-2B12-8471-D2B7F615D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he-IL">
                <a:solidFill>
                  <a:srgbClr val="FFFFFF"/>
                </a:solidFill>
              </a:rPr>
              <a:t>ענף מע"מ ודיגיטל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C67C64D-A80C-68B4-E11F-F42A46662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endParaRPr lang="he-IL">
              <a:solidFill>
                <a:srgbClr val="FFFFFF"/>
              </a:solidFill>
            </a:endParaRPr>
          </a:p>
        </p:txBody>
      </p:sp>
      <p:cxnSp>
        <p:nvCxnSpPr>
          <p:cNvPr id="31" name="Straight Connector 12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50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n object">
            <a:extLst>
              <a:ext uri="{FF2B5EF4-FFF2-40B4-BE49-F238E27FC236}">
                <a16:creationId xmlns:a16="http://schemas.microsoft.com/office/drawing/2014/main" id="{4623882D-6E9A-41A1-AAF4-B51AE18390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9674" y="1291082"/>
            <a:ext cx="3060429" cy="445928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An object">
            <a:extLst>
              <a:ext uri="{FF2B5EF4-FFF2-40B4-BE49-F238E27FC236}">
                <a16:creationId xmlns:a16="http://schemas.microsoft.com/office/drawing/2014/main" id="{258F1406-F21F-4AB9-B12A-138C22AD825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3760" y="1291082"/>
            <a:ext cx="3060429" cy="445928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An object" descr="An object">
            <a:extLst>
              <a:ext uri="{FF2B5EF4-FFF2-40B4-BE49-F238E27FC236}">
                <a16:creationId xmlns:a16="http://schemas.microsoft.com/office/drawing/2014/main" id="{0E182E33-12BD-4DB7-80B2-FCF0E50B46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7360" y="1258349"/>
            <a:ext cx="2710453" cy="446406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B59824-6149-4E70-84BC-A66EA7D04F2E}"/>
              </a:ext>
            </a:extLst>
          </p:cNvPr>
          <p:cNvSpPr txBox="1"/>
          <p:nvPr/>
        </p:nvSpPr>
        <p:spPr>
          <a:xfrm>
            <a:off x="2226422" y="419048"/>
            <a:ext cx="894619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1" anchor="ctr">
            <a:spAutoFit/>
          </a:bodyPr>
          <a:lstStyle/>
          <a:p>
            <a:pPr marL="0" marR="0" lvl="0" indent="0" algn="ctr" defTabSz="8255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ssistant" pitchFamily="2" charset="-79"/>
                <a:cs typeface="Assistant" pitchFamily="2" charset="-79"/>
                <a:sym typeface="Helvetica Light"/>
              </a:rPr>
              <a:t>Z360 – Platform for Servicemembers</a:t>
            </a: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ssistant" pitchFamily="2" charset="-79"/>
              <a:cs typeface="Assistant" pitchFamily="2" charset="-79"/>
              <a:sym typeface="Helvetica Light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2D2F179-387B-4BE4-910D-905F82109784}"/>
              </a:ext>
            </a:extLst>
          </p:cNvPr>
          <p:cNvSpPr txBox="1"/>
          <p:nvPr/>
        </p:nvSpPr>
        <p:spPr>
          <a:xfrm>
            <a:off x="4329380" y="6015158"/>
            <a:ext cx="434741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1" anchor="ctr">
            <a:spAutoFit/>
          </a:bodyPr>
          <a:lstStyle/>
          <a:p>
            <a:pPr marL="0" marR="0" lvl="0" indent="0" algn="ctr" defTabSz="8255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ssistant" pitchFamily="2" charset="-79"/>
                <a:cs typeface="Assistant" pitchFamily="2" charset="-79"/>
                <a:sym typeface="Helvetica Light"/>
              </a:rPr>
              <a:t>Search Digital Services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ssistant" pitchFamily="2" charset="-79"/>
              <a:cs typeface="Assistant" pitchFamily="2" charset="-79"/>
              <a:sym typeface="Helvetica Light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4FEE80EF-224A-41F0-909F-B2DFC488EBD3}"/>
              </a:ext>
            </a:extLst>
          </p:cNvPr>
          <p:cNvSpPr txBox="1"/>
          <p:nvPr/>
        </p:nvSpPr>
        <p:spPr>
          <a:xfrm>
            <a:off x="7854169" y="5979012"/>
            <a:ext cx="341273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1" anchor="ctr">
            <a:spAutoFit/>
          </a:bodyPr>
          <a:lstStyle/>
          <a:p>
            <a:pPr marL="0" marR="0" lvl="0" indent="0" algn="ctr" defTabSz="8255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ssistant" pitchFamily="2" charset="-79"/>
                <a:cs typeface="Assistant" pitchFamily="2" charset="-79"/>
                <a:sym typeface="Helvetica Light"/>
              </a:rPr>
              <a:t>Review Personal Info,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ssistant" pitchFamily="2" charset="-79"/>
                <a:cs typeface="Assistant" pitchFamily="2" charset="-79"/>
                <a:sym typeface="Helvetica Light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ssistant" pitchFamily="2" charset="-79"/>
                <a:cs typeface="Assistant" pitchFamily="2" charset="-79"/>
                <a:sym typeface="Helvetica Light"/>
              </a:rPr>
              <a:t>next vacation, Paystub, etc.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ssistant" pitchFamily="2" charset="-79"/>
              <a:cs typeface="Assistant" pitchFamily="2" charset="-79"/>
              <a:sym typeface="Helvetica Light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CE4287C7-BD78-478B-A445-4BDB3AB33DA6}"/>
              </a:ext>
            </a:extLst>
          </p:cNvPr>
          <p:cNvSpPr txBox="1"/>
          <p:nvPr/>
        </p:nvSpPr>
        <p:spPr>
          <a:xfrm>
            <a:off x="246507" y="6094457"/>
            <a:ext cx="179438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1" anchor="ctr">
            <a:spAutoFit/>
          </a:bodyPr>
          <a:lstStyle/>
          <a:p>
            <a:pPr marL="0" marR="0" lvl="0" indent="0" algn="ctr" defTabSz="8255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ssistant" pitchFamily="2" charset="-79"/>
                <a:cs typeface="Assistant" pitchFamily="2" charset="-79"/>
                <a:sym typeface="Helvetica Light"/>
              </a:rPr>
              <a:t>Info Bot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ssistant" pitchFamily="2" charset="-79"/>
              <a:cs typeface="Assistant" pitchFamily="2" charset="-79"/>
              <a:sym typeface="Helvetica Light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1497E053-A1F5-44F8-9727-93F601A45F10}"/>
              </a:ext>
            </a:extLst>
          </p:cNvPr>
          <p:cNvSpPr txBox="1"/>
          <p:nvPr/>
        </p:nvSpPr>
        <p:spPr>
          <a:xfrm>
            <a:off x="2226422" y="5991098"/>
            <a:ext cx="263335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1" anchor="ctr">
            <a:spAutoFit/>
          </a:bodyPr>
          <a:lstStyle/>
          <a:p>
            <a:pPr marL="0" marR="0" lvl="0" indent="0" algn="ctr" defTabSz="8255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ssistant" pitchFamily="2" charset="-79"/>
                <a:cs typeface="Assistant" pitchFamily="2" charset="-79"/>
                <a:sym typeface="Helvetica Light"/>
              </a:rPr>
              <a:t>Open Inquiry and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ssistant" pitchFamily="2" charset="-79"/>
                <a:cs typeface="Assistant" pitchFamily="2" charset="-79"/>
                <a:sym typeface="Helvetica Light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ssistant" pitchFamily="2" charset="-79"/>
                <a:cs typeface="Assistant" pitchFamily="2" charset="-79"/>
                <a:sym typeface="Helvetica Light"/>
              </a:rPr>
              <a:t>Check Status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ssistant" pitchFamily="2" charset="-79"/>
              <a:cs typeface="Assistant" pitchFamily="2" charset="-79"/>
              <a:sym typeface="Helvetica Light"/>
            </a:endParaRPr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AC3562AE-AA49-447A-8CCA-0D4604AC0FD8}"/>
              </a:ext>
            </a:extLst>
          </p:cNvPr>
          <p:cNvCxnSpPr>
            <a:cxnSpLocks/>
          </p:cNvCxnSpPr>
          <p:nvPr/>
        </p:nvCxnSpPr>
        <p:spPr>
          <a:xfrm flipH="1" flipV="1">
            <a:off x="10162409" y="5722413"/>
            <a:ext cx="292231" cy="38684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E927415C-F37E-4B18-A753-312236D54B96}"/>
              </a:ext>
            </a:extLst>
          </p:cNvPr>
          <p:cNvCxnSpPr>
            <a:cxnSpLocks/>
          </p:cNvCxnSpPr>
          <p:nvPr/>
        </p:nvCxnSpPr>
        <p:spPr>
          <a:xfrm flipH="1" flipV="1">
            <a:off x="6261224" y="5583068"/>
            <a:ext cx="377622" cy="4442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1A6A9F27-F037-45C6-B601-48ECDCB40518}"/>
              </a:ext>
            </a:extLst>
          </p:cNvPr>
          <p:cNvCxnSpPr>
            <a:cxnSpLocks/>
          </p:cNvCxnSpPr>
          <p:nvPr/>
        </p:nvCxnSpPr>
        <p:spPr>
          <a:xfrm flipH="1" flipV="1">
            <a:off x="2672835" y="5589739"/>
            <a:ext cx="377622" cy="4442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82746ABD-FD04-42DD-A30C-644A6773A516}"/>
              </a:ext>
            </a:extLst>
          </p:cNvPr>
          <p:cNvCxnSpPr>
            <a:cxnSpLocks/>
          </p:cNvCxnSpPr>
          <p:nvPr/>
        </p:nvCxnSpPr>
        <p:spPr>
          <a:xfrm flipV="1">
            <a:off x="1390103" y="5611794"/>
            <a:ext cx="520834" cy="38684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96E326BF-752A-4A09-9881-4275DB5DDF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9" y="53451"/>
            <a:ext cx="574313" cy="755051"/>
          </a:xfrm>
          <a:prstGeom prst="rect">
            <a:avLst/>
          </a:prstGeom>
          <a:ln>
            <a:noFill/>
          </a:ln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B5733B22-4563-4AD0-AC4D-B97B9F0D90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38215"/>
            <a:ext cx="769144" cy="7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0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3" descr="https://portal.army.idf/sites/hebet/multimedia_icons/%D7%9E%D7%A1%D7%9A%20%D7%9E%D7%97%D7%A9%D7%91%20(2).png?113096.70000011101">
            <a:extLst>
              <a:ext uri="{FF2B5EF4-FFF2-40B4-BE49-F238E27FC236}">
                <a16:creationId xmlns:a16="http://schemas.microsoft.com/office/drawing/2014/main" id="{587A78E1-E81A-4C27-8480-AB4E3B21B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39" y="1105356"/>
            <a:ext cx="8399935" cy="57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858041-6637-462A-A767-4124369320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2877" y="1450452"/>
            <a:ext cx="7439641" cy="3471800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4E0F12-3B0E-4862-891B-9F2DAC6CDA2C}"/>
              </a:ext>
            </a:extLst>
          </p:cNvPr>
          <p:cNvSpPr txBox="1"/>
          <p:nvPr/>
        </p:nvSpPr>
        <p:spPr>
          <a:xfrm>
            <a:off x="9016737" y="1450452"/>
            <a:ext cx="2392943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1" anchor="ctr">
            <a:spAutoFit/>
          </a:bodyPr>
          <a:lstStyle/>
          <a:p>
            <a:pPr marL="0" marR="0" lvl="0" indent="0" algn="ctr" defTabSz="8255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ssistant" pitchFamily="2" charset="-79"/>
                <a:cs typeface="Assistant" pitchFamily="2" charset="-79"/>
                <a:sym typeface="Helvetica Light"/>
              </a:rPr>
              <a:t>Satisfaction Survey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ssistant" pitchFamily="2" charset="-79"/>
                <a:cs typeface="Assistant" pitchFamily="2" charset="-79"/>
                <a:sym typeface="Helvetica Light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ssistant" pitchFamily="2" charset="-79"/>
                <a:cs typeface="Assistant" pitchFamily="2" charset="-79"/>
                <a:sym typeface="Helvetica Light"/>
              </a:rPr>
              <a:t>Dashboard </a:t>
            </a:r>
          </a:p>
          <a:p>
            <a:pPr marL="0" marR="0" lvl="0" indent="0" algn="ctr" defTabSz="8255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ssistant" pitchFamily="2" charset="-79"/>
                <a:cs typeface="Assistant" pitchFamily="2" charset="-79"/>
                <a:sym typeface="Helvetica Light"/>
              </a:rPr>
              <a:t>for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ssistant" pitchFamily="2" charset="-79"/>
                <a:cs typeface="Assistant" pitchFamily="2" charset="-79"/>
                <a:sym typeface="Helvetica Light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ssistant" pitchFamily="2" charset="-79"/>
                <a:cs typeface="Assistant" pitchFamily="2" charset="-79"/>
                <a:sym typeface="Helvetica Light"/>
              </a:rPr>
              <a:t>Commanders</a:t>
            </a: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ssistant" pitchFamily="2" charset="-79"/>
              <a:cs typeface="Assistant" pitchFamily="2" charset="-79"/>
              <a:sym typeface="Helvetica Light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BDFE95D-B519-42BD-874F-411291D82D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9" y="53451"/>
            <a:ext cx="574313" cy="755051"/>
          </a:xfrm>
          <a:prstGeom prst="rect">
            <a:avLst/>
          </a:prstGeom>
          <a:ln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C4EEFE17-9B29-4EE3-86BB-1666D43CB6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38215"/>
            <a:ext cx="769144" cy="7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93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4E0F12-3B0E-4862-891B-9F2DAC6CDA2C}"/>
              </a:ext>
            </a:extLst>
          </p:cNvPr>
          <p:cNvSpPr txBox="1"/>
          <p:nvPr/>
        </p:nvSpPr>
        <p:spPr>
          <a:xfrm>
            <a:off x="7418895" y="359011"/>
            <a:ext cx="363246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1" anchor="ctr">
            <a:spAutoFit/>
          </a:bodyPr>
          <a:lstStyle/>
          <a:p>
            <a:pPr marL="0" marR="0" lvl="0" indent="0" algn="ctr" defTabSz="8255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ea typeface="+mn-ea"/>
                <a:cs typeface="+mn-cs"/>
                <a:sym typeface="Helvetica Light"/>
              </a:rPr>
              <a:t>My Inquiries</a:t>
            </a: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ea typeface="+mn-ea"/>
              <a:cs typeface="+mn-cs"/>
              <a:sym typeface="Helvetica Light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07671EA-8290-4F8B-B5E8-824C212CE2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710" r="1901"/>
          <a:stretch/>
        </p:blipFill>
        <p:spPr>
          <a:xfrm>
            <a:off x="1851948" y="1059082"/>
            <a:ext cx="2648674" cy="5313438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C015184-114B-448C-B1F7-099F2F7EA5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 t="1459" r="2606" b="1"/>
          <a:stretch/>
        </p:blipFill>
        <p:spPr>
          <a:xfrm>
            <a:off x="4815068" y="1059082"/>
            <a:ext cx="2534856" cy="531343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683D2365-4B01-42FA-88F4-F6E4A9895EF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" t="1460" r="2657" b="-1"/>
          <a:stretch/>
        </p:blipFill>
        <p:spPr>
          <a:xfrm>
            <a:off x="7691379" y="1059082"/>
            <a:ext cx="2709531" cy="5313436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2357EF3-83D7-474A-8829-739F2C798637}"/>
              </a:ext>
            </a:extLst>
          </p:cNvPr>
          <p:cNvSpPr txBox="1"/>
          <p:nvPr/>
        </p:nvSpPr>
        <p:spPr>
          <a:xfrm>
            <a:off x="4279768" y="359011"/>
            <a:ext cx="363246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1" anchor="ctr">
            <a:spAutoFit/>
          </a:bodyPr>
          <a:lstStyle/>
          <a:p>
            <a:pPr marL="0" marR="0" lvl="0" indent="0" algn="ctr" defTabSz="8255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t>Chat Bot</a:t>
            </a: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ea typeface="+mn-ea"/>
              <a:cs typeface="+mn-cs"/>
              <a:sym typeface="Helvetica Light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B0BFA0F-381D-4149-8F48-88A04680EF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9" y="53451"/>
            <a:ext cx="574313" cy="755051"/>
          </a:xfrm>
          <a:prstGeom prst="rect">
            <a:avLst/>
          </a:prstGeom>
          <a:ln>
            <a:noFill/>
          </a:ln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FEB5DC69-B564-41A2-B18C-13E7C36509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38215"/>
            <a:ext cx="769144" cy="7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00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תמונה 71">
            <a:extLst>
              <a:ext uri="{FF2B5EF4-FFF2-40B4-BE49-F238E27FC236}">
                <a16:creationId xmlns:a16="http://schemas.microsoft.com/office/drawing/2014/main" id="{00D39AF4-226E-4418-9D2D-0D408327A4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9" y="96162"/>
            <a:ext cx="574313" cy="755051"/>
          </a:xfrm>
          <a:prstGeom prst="rect">
            <a:avLst/>
          </a:prstGeom>
          <a:ln>
            <a:noFill/>
          </a:ln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0D992479-34B8-4671-8305-B7449D76B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01" y="1361762"/>
            <a:ext cx="5314943" cy="442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582D1DAA-0604-4791-B87D-9AFE13402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51" y="1361762"/>
            <a:ext cx="2517689" cy="442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44021619-B263-46FE-8474-7725E0E183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48" y="1361761"/>
            <a:ext cx="2271819" cy="4420995"/>
          </a:xfrm>
          <a:prstGeom prst="rect">
            <a:avLst/>
          </a:prstGeom>
        </p:spPr>
      </p:pic>
      <p:sp>
        <p:nvSpPr>
          <p:cNvPr id="22" name="TextBox 7">
            <a:extLst>
              <a:ext uri="{FF2B5EF4-FFF2-40B4-BE49-F238E27FC236}">
                <a16:creationId xmlns:a16="http://schemas.microsoft.com/office/drawing/2014/main" id="{BE0BEC55-06BC-422E-BAE8-C84DF904318E}"/>
              </a:ext>
            </a:extLst>
          </p:cNvPr>
          <p:cNvSpPr txBox="1"/>
          <p:nvPr/>
        </p:nvSpPr>
        <p:spPr>
          <a:xfrm>
            <a:off x="246580" y="5825225"/>
            <a:ext cx="569589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1" anchor="ctr">
            <a:spAutoFit/>
          </a:bodyPr>
          <a:lstStyle/>
          <a:p>
            <a:pPr marL="0" marR="0" lvl="0" indent="0" algn="ctr" defTabSz="8255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Helvetica Light"/>
              </a:rPr>
              <a:t>Update personal info, special requests,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Helvetica Light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Helvetica Light"/>
              </a:rPr>
              <a:t>official documents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Helvetica Light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94B0B7D8-AA84-4D50-955E-5C8BF2AC7E40}"/>
              </a:ext>
            </a:extLst>
          </p:cNvPr>
          <p:cNvSpPr txBox="1"/>
          <p:nvPr/>
        </p:nvSpPr>
        <p:spPr>
          <a:xfrm>
            <a:off x="9227127" y="5782756"/>
            <a:ext cx="275367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1" anchor="ctr">
            <a:spAutoFit/>
          </a:bodyPr>
          <a:lstStyle/>
          <a:p>
            <a:pPr marL="0" marR="0" lvl="0" indent="0" algn="ctr" defTabSz="8255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Helvetica Light"/>
              </a:rPr>
              <a:t>Info on benefits and responsibilities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Helvetica Light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30AF31D3-AAAE-4548-9537-5768896DA67E}"/>
              </a:ext>
            </a:extLst>
          </p:cNvPr>
          <p:cNvSpPr txBox="1"/>
          <p:nvPr/>
        </p:nvSpPr>
        <p:spPr>
          <a:xfrm>
            <a:off x="6149444" y="5763669"/>
            <a:ext cx="275367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1" anchor="ctr">
            <a:spAutoFit/>
          </a:bodyPr>
          <a:lstStyle/>
          <a:p>
            <a:pPr marL="0" marR="0" lvl="0" indent="0" algn="ctr" defTabSz="8255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Helvetica Light"/>
              </a:rPr>
              <a:t>View Call-ups for Reserve Service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Helvetica Light"/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5077B58F-D3CE-47C9-964D-C48224490636}"/>
              </a:ext>
            </a:extLst>
          </p:cNvPr>
          <p:cNvSpPr txBox="1"/>
          <p:nvPr/>
        </p:nvSpPr>
        <p:spPr>
          <a:xfrm>
            <a:off x="3094525" y="58619"/>
            <a:ext cx="6594353" cy="723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412750" rtl="1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43E48"/>
                </a:solidFill>
                <a:effectLst/>
                <a:uLnTx/>
                <a:uFillTx/>
                <a:latin typeface="Calibri" panose="020F0502020204030204" pitchFamily="34" charset="0"/>
                <a:ea typeface="BebasNeueRegular"/>
                <a:cs typeface="BebasNeueRegular"/>
                <a:sym typeface="Helvetica Light"/>
              </a:rPr>
              <a:t>Reserve Service website</a:t>
            </a:r>
            <a:endParaRPr kumimoji="0" lang="he-IL" sz="5000" b="1" i="0" u="none" strike="noStrike" kern="0" cap="none" spc="0" normalizeH="0" baseline="0" noProof="0" dirty="0">
              <a:ln>
                <a:noFill/>
              </a:ln>
              <a:solidFill>
                <a:srgbClr val="343E48"/>
              </a:solidFill>
              <a:effectLst/>
              <a:uLnTx/>
              <a:uFillTx/>
              <a:latin typeface="Calibri" panose="020F0502020204030204" pitchFamily="34" charset="0"/>
              <a:ea typeface="BebasNeueRegular"/>
              <a:cs typeface="BebasNeueRegular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400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3DDE79-3846-7EDA-0BC2-A82FEB53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חזון</a:t>
            </a:r>
            <a:r>
              <a:rPr lang="he-IL" dirty="0"/>
              <a:t> הענף</a:t>
            </a:r>
            <a:br>
              <a:rPr lang="he-IL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3B7337-4522-76D0-7C17-8DE70030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מתן כלים טכנולוגיים לסגלי </a:t>
            </a:r>
            <a:r>
              <a:rPr lang="he-IL" dirty="0" err="1"/>
              <a:t>המשא"ן</a:t>
            </a:r>
            <a:r>
              <a:rPr lang="he-IL" dirty="0"/>
              <a:t>, המפקדים בצה"ל ומשרתי צה"ל לטובת טיפול טוב יוצר באנשים באמצעות פישוט תהליכים צמצום בירוקרטיה ,הנגשת תהליכים בכף היד ופיתוח </a:t>
            </a:r>
            <a:r>
              <a:rPr lang="en-US" dirty="0"/>
              <a:t>BI </a:t>
            </a:r>
            <a:r>
              <a:rPr lang="he-IL" dirty="0"/>
              <a:t>ומחקרי </a:t>
            </a:r>
            <a:r>
              <a:rPr lang="en-US" dirty="0"/>
              <a:t>DS</a:t>
            </a:r>
            <a:r>
              <a:rPr lang="he-IL" dirty="0"/>
              <a:t> </a:t>
            </a: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he-IL" dirty="0"/>
              <a:t>ניסוח נוסף:\</a:t>
            </a:r>
          </a:p>
          <a:p>
            <a:pPr marL="0" indent="0" algn="r" rtl="1">
              <a:buNone/>
            </a:pPr>
            <a:r>
              <a:rPr lang="he-IL" dirty="0">
                <a:highlight>
                  <a:srgbClr val="FFFF00"/>
                </a:highlight>
              </a:rPr>
              <a:t>הובלת הטרנספורמציה הדיגיטלית בתהליכי טיפול באנשים</a:t>
            </a:r>
            <a:endParaRPr lang="en-US" dirty="0">
              <a:highlight>
                <a:srgbClr val="FFFF00"/>
              </a:highlight>
            </a:endParaRPr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702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810AEC-C7B3-49B8-292B-AF6DC845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תחומי העיסוק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D067430-EEE0-620E-6F27-4FF486C37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תוכנית ה </a:t>
            </a:r>
            <a:r>
              <a:rPr lang="en-US" dirty="0"/>
              <a:t>ERP</a:t>
            </a:r>
            <a:r>
              <a:rPr lang="he-IL" dirty="0"/>
              <a:t> בעולמות הסדיר והמילואים</a:t>
            </a:r>
          </a:p>
          <a:p>
            <a:pPr algn="r" rtl="1"/>
            <a:r>
              <a:rPr lang="he-IL" dirty="0"/>
              <a:t>פיתוחים מוצרים </a:t>
            </a:r>
            <a:r>
              <a:rPr lang="he-IL" dirty="0" err="1"/>
              <a:t>בדיגיטל</a:t>
            </a:r>
            <a:r>
              <a:rPr lang="he-IL" dirty="0"/>
              <a:t> (דוח 1, ארנק צה"לי, קליטה דיגיטלית, תדפיס נוכחות, ת"ש </a:t>
            </a:r>
            <a:r>
              <a:rPr lang="he-IL" dirty="0" err="1"/>
              <a:t>בטאץ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צ 360 הבית לפרט, מיקסום זכויות, מידע אישי, הנגשת שירותים דיגיטליים  ומענה לפניות בכל נושא </a:t>
            </a:r>
          </a:p>
          <a:p>
            <a:pPr algn="r" rtl="1"/>
            <a:r>
              <a:rPr lang="he-IL" dirty="0"/>
              <a:t>אנשים- מערכת למפקדים ולסגלי </a:t>
            </a:r>
            <a:r>
              <a:rPr lang="he-IL" dirty="0" err="1"/>
              <a:t>המשא"ן</a:t>
            </a:r>
            <a:r>
              <a:rPr lang="he-IL" dirty="0"/>
              <a:t> לטיפול במסגרת ובאנשים, גם </a:t>
            </a:r>
            <a:r>
              <a:rPr lang="he-IL" dirty="0" err="1"/>
              <a:t>בדיגיטל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חירום, גיוס מילואים בחירום ומענה לטיפול בנפגעים וחללי צה"ל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740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810AEC-C7B3-49B8-292B-AF6DC845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800" dirty="0"/>
              <a:t>הכלים למימוש הטרנספורמציה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D067430-EEE0-620E-6F27-4FF486C37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מערכת אנשים</a:t>
            </a:r>
          </a:p>
          <a:p>
            <a:r>
              <a:rPr lang="he-IL" dirty="0"/>
              <a:t>נערכת </a:t>
            </a:r>
            <a:r>
              <a:rPr lang="he-IL" dirty="0" err="1"/>
              <a:t>תנופ"ה</a:t>
            </a:r>
            <a:endParaRPr lang="he-IL" dirty="0"/>
          </a:p>
          <a:p>
            <a:r>
              <a:rPr lang="he-IL" dirty="0"/>
              <a:t>פלטפורמות </a:t>
            </a:r>
            <a:r>
              <a:rPr lang="he-IL" dirty="0" err="1"/>
              <a:t>בדיגיטל</a:t>
            </a: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165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E4682C-C654-1C5B-0708-8F821BB13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B3862E7-30DE-B1C9-6873-2C4D47FB11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149" y="227268"/>
            <a:ext cx="766392" cy="10401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3588405-FBF8-93D0-F896-B84A047A4733}"/>
              </a:ext>
            </a:extLst>
          </p:cNvPr>
          <p:cNvSpPr txBox="1">
            <a:spLocks/>
          </p:cNvSpPr>
          <p:nvPr/>
        </p:nvSpPr>
        <p:spPr>
          <a:xfrm>
            <a:off x="1052656" y="60827"/>
            <a:ext cx="9666324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he-IL"/>
            </a:defPPr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600" b="1" kern="0">
                <a:solidFill>
                  <a:srgbClr val="31A9EA">
                    <a:lumMod val="60000"/>
                    <a:lumOff val="40000"/>
                  </a:srgbClr>
                </a:solidFill>
                <a:latin typeface="Horev CLM" panose="02000903000000000000" pitchFamily="2" charset="-79"/>
                <a:cs typeface="Horev CLM" panose="02000903000000000000" pitchFamily="2" charset="-79"/>
              </a:defRPr>
            </a:lvl1pPr>
            <a:lvl2pPr marR="0" lvl="1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Reenie Beanie"/>
              <a:buNone/>
              <a:defRPr sz="10000" b="1" i="0" u="none" strike="noStrike" cap="none">
                <a:solidFill>
                  <a:srgbClr val="FFFFFF"/>
                </a:solidFill>
                <a:latin typeface="Reenie Beanie"/>
                <a:ea typeface="Reenie Beanie"/>
                <a:cs typeface="Reenie Beanie"/>
              </a:defRPr>
            </a:lvl2pPr>
            <a:lvl3pPr marR="0" lvl="2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Reenie Beanie"/>
              <a:buNone/>
              <a:defRPr sz="10000" b="1" i="0" u="none" strike="noStrike" cap="none">
                <a:solidFill>
                  <a:srgbClr val="FFFFFF"/>
                </a:solidFill>
                <a:latin typeface="Reenie Beanie"/>
                <a:ea typeface="Reenie Beanie"/>
                <a:cs typeface="Reenie Beanie"/>
              </a:defRPr>
            </a:lvl3pPr>
            <a:lvl4pPr marR="0" lvl="3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Reenie Beanie"/>
              <a:buNone/>
              <a:defRPr sz="10000" b="1" i="0" u="none" strike="noStrike" cap="none">
                <a:solidFill>
                  <a:srgbClr val="FFFFFF"/>
                </a:solidFill>
                <a:latin typeface="Reenie Beanie"/>
                <a:ea typeface="Reenie Beanie"/>
                <a:cs typeface="Reenie Beanie"/>
              </a:defRPr>
            </a:lvl4pPr>
            <a:lvl5pPr marR="0" lvl="4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Reenie Beanie"/>
              <a:buNone/>
              <a:defRPr sz="10000" b="1" i="0" u="none" strike="noStrike" cap="none">
                <a:solidFill>
                  <a:srgbClr val="FFFFFF"/>
                </a:solidFill>
                <a:latin typeface="Reenie Beanie"/>
                <a:ea typeface="Reenie Beanie"/>
                <a:cs typeface="Reenie Beanie"/>
              </a:defRPr>
            </a:lvl5pPr>
            <a:lvl6pPr marR="0" lvl="5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Reenie Beanie"/>
              <a:buNone/>
              <a:defRPr sz="10000" b="1" i="0" u="none" strike="noStrike" cap="none">
                <a:solidFill>
                  <a:srgbClr val="FFFFFF"/>
                </a:solidFill>
                <a:latin typeface="Reenie Beanie"/>
                <a:ea typeface="Reenie Beanie"/>
                <a:cs typeface="Reenie Beanie"/>
              </a:defRPr>
            </a:lvl6pPr>
            <a:lvl7pPr marR="0" lvl="6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Reenie Beanie"/>
              <a:buNone/>
              <a:defRPr sz="10000" b="1" i="0" u="none" strike="noStrike" cap="none">
                <a:solidFill>
                  <a:srgbClr val="FFFFFF"/>
                </a:solidFill>
                <a:latin typeface="Reenie Beanie"/>
                <a:ea typeface="Reenie Beanie"/>
                <a:cs typeface="Reenie Beanie"/>
              </a:defRPr>
            </a:lvl7pPr>
            <a:lvl8pPr marR="0" lvl="7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Reenie Beanie"/>
              <a:buNone/>
              <a:defRPr sz="10000" b="1" i="0" u="none" strike="noStrike" cap="none">
                <a:solidFill>
                  <a:srgbClr val="FFFFFF"/>
                </a:solidFill>
                <a:latin typeface="Reenie Beanie"/>
                <a:ea typeface="Reenie Beanie"/>
                <a:cs typeface="Reenie Beanie"/>
              </a:defRPr>
            </a:lvl8pPr>
            <a:lvl9pPr marR="0" lvl="8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Reenie Beanie"/>
              <a:buNone/>
              <a:defRPr sz="10000" b="1" i="0" u="none" strike="noStrike" cap="none">
                <a:solidFill>
                  <a:srgbClr val="FFFFFF"/>
                </a:solidFill>
                <a:latin typeface="Reenie Beanie"/>
                <a:ea typeface="Reenie Beanie"/>
                <a:cs typeface="Reenie Beanie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800" dirty="0">
                <a:latin typeface="Assistant" panose="00000500000000000000" pitchFamily="2" charset="-79"/>
                <a:cs typeface="Assistant" panose="00000500000000000000" pitchFamily="2" charset="-79"/>
              </a:rPr>
              <a:t>הלכה למעשה </a:t>
            </a:r>
            <a:endParaRPr kumimoji="0" lang="en-JM" sz="4800" b="1" i="0" u="none" strike="noStrike" kern="0" cap="none" spc="0" normalizeH="0" baseline="0" noProof="0" dirty="0">
              <a:ln>
                <a:noFill/>
              </a:ln>
              <a:solidFill>
                <a:srgbClr val="31A9EA">
                  <a:lumMod val="60000"/>
                  <a:lumOff val="40000"/>
                </a:srgbClr>
              </a:solidFill>
              <a:effectLst/>
              <a:uLnTx/>
              <a:uFillTx/>
              <a:latin typeface="Assistant" panose="00000500000000000000" pitchFamily="2" charset="-79"/>
              <a:ea typeface="+mn-ea"/>
              <a:cs typeface="Assistant" panose="00000500000000000000" pitchFamily="2" charset="-79"/>
            </a:endParaRPr>
          </a:p>
        </p:txBody>
      </p:sp>
      <p:cxnSp>
        <p:nvCxnSpPr>
          <p:cNvPr id="6" name="Connector: Elbow 34">
            <a:extLst>
              <a:ext uri="{FF2B5EF4-FFF2-40B4-BE49-F238E27FC236}">
                <a16:creationId xmlns:a16="http://schemas.microsoft.com/office/drawing/2014/main" id="{A7AD103C-600A-FDE9-1699-1A532D01BA2C}"/>
              </a:ext>
            </a:extLst>
          </p:cNvPr>
          <p:cNvCxnSpPr>
            <a:cxnSpLocks/>
          </p:cNvCxnSpPr>
          <p:nvPr/>
        </p:nvCxnSpPr>
        <p:spPr>
          <a:xfrm rot="16200000">
            <a:off x="1596941" y="2663606"/>
            <a:ext cx="773612" cy="783631"/>
          </a:xfrm>
          <a:prstGeom prst="bentConnector2">
            <a:avLst/>
          </a:prstGeom>
          <a:noFill/>
          <a:ln w="57150" cap="flat" cmpd="sng" algn="ctr">
            <a:solidFill>
              <a:srgbClr val="203864"/>
            </a:solidFill>
            <a:prstDash val="sysDash"/>
            <a:miter lim="800000"/>
          </a:ln>
          <a:effectLst/>
        </p:spPr>
      </p:cxnSp>
      <p:grpSp>
        <p:nvGrpSpPr>
          <p:cNvPr id="7" name="Group 30">
            <a:extLst>
              <a:ext uri="{FF2B5EF4-FFF2-40B4-BE49-F238E27FC236}">
                <a16:creationId xmlns:a16="http://schemas.microsoft.com/office/drawing/2014/main" id="{DEB0D6FF-6A62-4510-985F-5184D27A381C}"/>
              </a:ext>
            </a:extLst>
          </p:cNvPr>
          <p:cNvGrpSpPr/>
          <p:nvPr/>
        </p:nvGrpSpPr>
        <p:grpSpPr>
          <a:xfrm>
            <a:off x="2299783" y="1108225"/>
            <a:ext cx="7551062" cy="5599491"/>
            <a:chOff x="2699526" y="1102902"/>
            <a:chExt cx="7551062" cy="5599491"/>
          </a:xfrm>
        </p:grpSpPr>
        <p:pic>
          <p:nvPicPr>
            <p:cNvPr id="8" name="תמונה 4">
              <a:extLst>
                <a:ext uri="{FF2B5EF4-FFF2-40B4-BE49-F238E27FC236}">
                  <a16:creationId xmlns:a16="http://schemas.microsoft.com/office/drawing/2014/main" id="{2AC07F6C-5AC4-FEF2-0354-50AAB1F1D5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99526" y="1178083"/>
              <a:ext cx="3265570" cy="3093706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9" name="Group 22">
              <a:extLst>
                <a:ext uri="{FF2B5EF4-FFF2-40B4-BE49-F238E27FC236}">
                  <a16:creationId xmlns:a16="http://schemas.microsoft.com/office/drawing/2014/main" id="{FECBE899-B7E3-7C4B-4B2A-54B0F7EA2B78}"/>
                </a:ext>
              </a:extLst>
            </p:cNvPr>
            <p:cNvGrpSpPr/>
            <p:nvPr/>
          </p:nvGrpSpPr>
          <p:grpSpPr>
            <a:xfrm>
              <a:off x="7026392" y="1102902"/>
              <a:ext cx="3224196" cy="3074287"/>
              <a:chOff x="6578593" y="1891856"/>
              <a:chExt cx="3224196" cy="3074287"/>
            </a:xfrm>
          </p:grpSpPr>
          <p:pic>
            <p:nvPicPr>
              <p:cNvPr id="20" name="תמונה 3">
                <a:extLst>
                  <a:ext uri="{FF2B5EF4-FFF2-40B4-BE49-F238E27FC236}">
                    <a16:creationId xmlns:a16="http://schemas.microsoft.com/office/drawing/2014/main" id="{79B8FE46-8701-E47C-B770-55F0E2DB12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578593" y="1908662"/>
                <a:ext cx="3210619" cy="3057481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Oval 21">
                <a:extLst>
                  <a:ext uri="{FF2B5EF4-FFF2-40B4-BE49-F238E27FC236}">
                    <a16:creationId xmlns:a16="http://schemas.microsoft.com/office/drawing/2014/main" id="{A832A3D3-68FB-B380-A97A-A5B025AD3558}"/>
                  </a:ext>
                </a:extLst>
              </p:cNvPr>
              <p:cNvSpPr/>
              <p:nvPr/>
            </p:nvSpPr>
            <p:spPr>
              <a:xfrm>
                <a:off x="6578593" y="1891856"/>
                <a:ext cx="3224196" cy="3074287"/>
              </a:xfrm>
              <a:prstGeom prst="ellipse">
                <a:avLst/>
              </a:prstGeom>
              <a:solidFill>
                <a:srgbClr val="203864">
                  <a:alpha val="26000"/>
                </a:srgbClr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D8DD3D8D-DEBE-9387-2F74-BD886B30904C}"/>
                </a:ext>
              </a:extLst>
            </p:cNvPr>
            <p:cNvGrpSpPr/>
            <p:nvPr/>
          </p:nvGrpSpPr>
          <p:grpSpPr>
            <a:xfrm>
              <a:off x="4881721" y="3627196"/>
              <a:ext cx="3228045" cy="3075197"/>
              <a:chOff x="4858448" y="3755768"/>
              <a:chExt cx="3228045" cy="3075197"/>
            </a:xfrm>
          </p:grpSpPr>
          <p:sp>
            <p:nvSpPr>
              <p:cNvPr id="14" name="Oval 24">
                <a:extLst>
                  <a:ext uri="{FF2B5EF4-FFF2-40B4-BE49-F238E27FC236}">
                    <a16:creationId xmlns:a16="http://schemas.microsoft.com/office/drawing/2014/main" id="{B58C5A6D-D706-780C-D819-524A8904A24E}"/>
                  </a:ext>
                </a:extLst>
              </p:cNvPr>
              <p:cNvSpPr/>
              <p:nvPr/>
            </p:nvSpPr>
            <p:spPr>
              <a:xfrm>
                <a:off x="4858448" y="3755768"/>
                <a:ext cx="3224196" cy="3074287"/>
              </a:xfrm>
              <a:prstGeom prst="ellipse">
                <a:avLst/>
              </a:prstGeom>
              <a:solidFill>
                <a:srgbClr val="44546A">
                  <a:lumMod val="20000"/>
                  <a:lumOff val="80000"/>
                </a:srgbClr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" name="Group 25">
                <a:extLst>
                  <a:ext uri="{FF2B5EF4-FFF2-40B4-BE49-F238E27FC236}">
                    <a16:creationId xmlns:a16="http://schemas.microsoft.com/office/drawing/2014/main" id="{0F286A4F-F899-1C2D-CD8C-CED13AE07013}"/>
                  </a:ext>
                </a:extLst>
              </p:cNvPr>
              <p:cNvGrpSpPr/>
              <p:nvPr/>
            </p:nvGrpSpPr>
            <p:grpSpPr>
              <a:xfrm>
                <a:off x="4862297" y="3756678"/>
                <a:ext cx="3224196" cy="3074287"/>
                <a:chOff x="4862297" y="3756678"/>
                <a:chExt cx="3224196" cy="3074287"/>
              </a:xfrm>
            </p:grpSpPr>
            <p:grpSp>
              <p:nvGrpSpPr>
                <p:cNvPr id="16" name="קבוצה 25">
                  <a:extLst>
                    <a:ext uri="{FF2B5EF4-FFF2-40B4-BE49-F238E27FC236}">
                      <a16:creationId xmlns:a16="http://schemas.microsoft.com/office/drawing/2014/main" id="{7FD31FAD-93F2-44CE-2152-5FD124DAA5E2}"/>
                    </a:ext>
                  </a:extLst>
                </p:cNvPr>
                <p:cNvGrpSpPr/>
                <p:nvPr/>
              </p:nvGrpSpPr>
              <p:grpSpPr>
                <a:xfrm>
                  <a:off x="5846951" y="4262164"/>
                  <a:ext cx="1254888" cy="2238133"/>
                  <a:chOff x="10814457" y="1585641"/>
                  <a:chExt cx="1524631" cy="2489380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pic>
                <p:nvPicPr>
                  <p:cNvPr id="18" name="Picture 3">
                    <a:extLst>
                      <a:ext uri="{FF2B5EF4-FFF2-40B4-BE49-F238E27FC236}">
                        <a16:creationId xmlns:a16="http://schemas.microsoft.com/office/drawing/2014/main" id="{D5D95E14-8D29-7302-1E21-E6A1EBB493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906124" y="1641762"/>
                    <a:ext cx="1341299" cy="2377139"/>
                  </a:xfrm>
                  <a:prstGeom prst="roundRect">
                    <a:avLst>
                      <a:gd name="adj" fmla="val 10276"/>
                    </a:avLst>
                  </a:prstGeom>
                </p:spPr>
              </p:pic>
              <p:pic>
                <p:nvPicPr>
                  <p:cNvPr id="19" name="תמונה 47">
                    <a:extLst>
                      <a:ext uri="{FF2B5EF4-FFF2-40B4-BE49-F238E27FC236}">
                        <a16:creationId xmlns:a16="http://schemas.microsoft.com/office/drawing/2014/main" id="{7EB8F604-D0B1-0E77-C3D0-0887AEEB41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814457" y="1585641"/>
                    <a:ext cx="1524631" cy="248938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7" name="Oval 23">
                  <a:extLst>
                    <a:ext uri="{FF2B5EF4-FFF2-40B4-BE49-F238E27FC236}">
                      <a16:creationId xmlns:a16="http://schemas.microsoft.com/office/drawing/2014/main" id="{0DECC0DD-CA9B-D70C-5952-54CA0C0995C5}"/>
                    </a:ext>
                  </a:extLst>
                </p:cNvPr>
                <p:cNvSpPr/>
                <p:nvPr/>
              </p:nvSpPr>
              <p:spPr>
                <a:xfrm>
                  <a:off x="4862297" y="3756678"/>
                  <a:ext cx="3224196" cy="3074287"/>
                </a:xfrm>
                <a:prstGeom prst="ellipse">
                  <a:avLst/>
                </a:prstGeom>
                <a:solidFill>
                  <a:srgbClr val="203864">
                    <a:alpha val="26000"/>
                  </a:srgbClr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606495B8-C908-8687-59FD-10CF5733E199}"/>
                </a:ext>
              </a:extLst>
            </p:cNvPr>
            <p:cNvSpPr/>
            <p:nvPr/>
          </p:nvSpPr>
          <p:spPr>
            <a:xfrm>
              <a:off x="7364166" y="1562650"/>
              <a:ext cx="2548647" cy="205614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0" i="0" u="none" strike="noStrike" kern="0" cap="none" spc="0" normalizeH="0" baseline="0" noProof="0" dirty="0">
                  <a:ln>
                    <a:solidFill>
                      <a:srgbClr val="203864"/>
                    </a:solidFill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ssistant ExtraBold" panose="00000900000000000000" pitchFamily="2" charset="-79"/>
                  <a:ea typeface="+mn-ea"/>
                  <a:cs typeface="Assistant ExtraBold" panose="00000900000000000000" pitchFamily="2" charset="-79"/>
                </a:rPr>
                <a:t> </a:t>
              </a:r>
              <a:r>
                <a:rPr kumimoji="0" lang="he-IL" sz="5400" b="0" i="0" u="none" strike="noStrike" kern="0" cap="none" spc="0" normalizeH="0" baseline="0" noProof="0" dirty="0">
                  <a:ln>
                    <a:solidFill>
                      <a:srgbClr val="203864"/>
                    </a:solidFill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ssistant ExtraBold" panose="00000900000000000000" pitchFamily="2" charset="-79"/>
                  <a:ea typeface="+mn-ea"/>
                  <a:cs typeface="Assistant ExtraBold" panose="00000900000000000000" pitchFamily="2" charset="-79"/>
                </a:rPr>
                <a:t>(תנופה) </a:t>
              </a:r>
              <a:r>
                <a:rPr kumimoji="0" lang="en-US" sz="5400" b="0" i="0" u="none" strike="noStrike" kern="0" cap="none" spc="0" normalizeH="0" baseline="0" noProof="0" dirty="0">
                  <a:ln>
                    <a:solidFill>
                      <a:srgbClr val="203864"/>
                    </a:solidFill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ssistant ExtraBold" panose="00000900000000000000" pitchFamily="2" charset="-79"/>
                  <a:ea typeface="+mn-ea"/>
                  <a:cs typeface="Assistant ExtraBold" panose="00000900000000000000" pitchFamily="2" charset="-79"/>
                </a:rPr>
                <a:t>Motion System</a:t>
              </a:r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D28B5D4A-F94A-F20E-3AFE-C89AF281293D}"/>
                </a:ext>
              </a:extLst>
            </p:cNvPr>
            <p:cNvSpPr/>
            <p:nvPr/>
          </p:nvSpPr>
          <p:spPr>
            <a:xfrm>
              <a:off x="3055793" y="1561740"/>
              <a:ext cx="2548647" cy="205614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0" i="0" u="none" strike="noStrike" kern="0" cap="none" spc="0" normalizeH="0" baseline="0" noProof="0" dirty="0">
                  <a:ln>
                    <a:solidFill>
                      <a:srgbClr val="203864"/>
                    </a:solidFill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ssistant ExtraBold" panose="00000900000000000000" pitchFamily="2" charset="-79"/>
                  <a:ea typeface="+mn-ea"/>
                  <a:cs typeface="Assistant ExtraBold" panose="00000900000000000000" pitchFamily="2" charset="-79"/>
                </a:rPr>
                <a:t>People System</a:t>
              </a:r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44D91B4E-3B01-A754-BC00-3919F3B1E1B6}"/>
                </a:ext>
              </a:extLst>
            </p:cNvPr>
            <p:cNvSpPr/>
            <p:nvPr/>
          </p:nvSpPr>
          <p:spPr>
            <a:xfrm>
              <a:off x="5233057" y="4082588"/>
              <a:ext cx="2548647" cy="205614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kern="0" dirty="0">
                  <a:ln>
                    <a:solidFill>
                      <a:srgbClr val="203864"/>
                    </a:solidFill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ssistant ExtraBold" panose="00000900000000000000" pitchFamily="2" charset="-79"/>
                  <a:cs typeface="Assistant ExtraBold" panose="00000900000000000000" pitchFamily="2" charset="-79"/>
                </a:rPr>
                <a:t>Digital Platforms</a:t>
              </a:r>
              <a:endParaRPr kumimoji="0" lang="en-US" sz="4000" b="0" i="0" u="none" strike="noStrike" kern="0" cap="none" spc="0" normalizeH="0" baseline="0" noProof="0" dirty="0">
                <a:ln>
                  <a:solidFill>
                    <a:srgbClr val="203864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ssistant ExtraBold" panose="00000900000000000000" pitchFamily="2" charset="-79"/>
                <a:ea typeface="+mn-ea"/>
                <a:cs typeface="Assistant ExtraBold" panose="00000900000000000000" pitchFamily="2" charset="-79"/>
              </a:endParaRPr>
            </a:p>
          </p:txBody>
        </p:sp>
      </p:grpSp>
      <p:cxnSp>
        <p:nvCxnSpPr>
          <p:cNvPr id="22" name="Connector: Elbow 32">
            <a:extLst>
              <a:ext uri="{FF2B5EF4-FFF2-40B4-BE49-F238E27FC236}">
                <a16:creationId xmlns:a16="http://schemas.microsoft.com/office/drawing/2014/main" id="{B55EF500-AE49-A442-EB7D-FCCFFD0DAEB0}"/>
              </a:ext>
            </a:extLst>
          </p:cNvPr>
          <p:cNvCxnSpPr>
            <a:stCxn id="21" idx="6"/>
          </p:cNvCxnSpPr>
          <p:nvPr/>
        </p:nvCxnSpPr>
        <p:spPr>
          <a:xfrm>
            <a:off x="9850845" y="2645369"/>
            <a:ext cx="773612" cy="783631"/>
          </a:xfrm>
          <a:prstGeom prst="bentConnector2">
            <a:avLst/>
          </a:prstGeom>
          <a:noFill/>
          <a:ln w="57150" cap="flat" cmpd="sng" algn="ctr">
            <a:solidFill>
              <a:srgbClr val="203864"/>
            </a:solidFill>
            <a:prstDash val="sysDash"/>
            <a:miter lim="800000"/>
          </a:ln>
          <a:effectLst/>
        </p:spPr>
      </p:cxnSp>
      <p:sp>
        <p:nvSpPr>
          <p:cNvPr id="23" name="Rectangle 35">
            <a:extLst>
              <a:ext uri="{FF2B5EF4-FFF2-40B4-BE49-F238E27FC236}">
                <a16:creationId xmlns:a16="http://schemas.microsoft.com/office/drawing/2014/main" id="{84F9FE93-C7C4-00FE-9383-5B37BDAAC923}"/>
              </a:ext>
            </a:extLst>
          </p:cNvPr>
          <p:cNvSpPr/>
          <p:nvPr/>
        </p:nvSpPr>
        <p:spPr>
          <a:xfrm>
            <a:off x="535101" y="3003999"/>
            <a:ext cx="2165063" cy="205614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ssistant" panose="00000500000000000000" pitchFamily="2" charset="-79"/>
                <a:ea typeface="+mn-ea"/>
                <a:cs typeface="Assistant" panose="00000500000000000000" pitchFamily="2" charset="-79"/>
              </a:rPr>
              <a:t>מערכת לניהול מסגרת ופרט, למפקדים ולסגלי </a:t>
            </a:r>
            <a:r>
              <a:rPr kumimoji="0" lang="he-IL" sz="18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ssistant" panose="00000500000000000000" pitchFamily="2" charset="-79"/>
                <a:ea typeface="+mn-ea"/>
                <a:cs typeface="Assistant" panose="00000500000000000000" pitchFamily="2" charset="-79"/>
              </a:rPr>
              <a:t>המשא"ן</a:t>
            </a:r>
            <a:r>
              <a:rPr kumimoji="0" lang="he-IL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ssistant" panose="00000500000000000000" pitchFamily="2" charset="-79"/>
                <a:ea typeface="+mn-ea"/>
                <a:cs typeface="Assistant" panose="00000500000000000000" pitchFamily="2" charset="-79"/>
              </a:rPr>
              <a:t> </a:t>
            </a:r>
            <a:r>
              <a:rPr kumimoji="0" lang="he-IL" sz="18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ssistant" panose="00000500000000000000" pitchFamily="2" charset="-79"/>
                <a:ea typeface="+mn-ea"/>
                <a:cs typeface="Assistant" panose="00000500000000000000" pitchFamily="2" charset="-79"/>
              </a:rPr>
              <a:t>למקסום</a:t>
            </a:r>
            <a:r>
              <a:rPr kumimoji="0" lang="he-IL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ssistant" panose="00000500000000000000" pitchFamily="2" charset="-79"/>
                <a:ea typeface="+mn-ea"/>
                <a:cs typeface="Assistant" panose="00000500000000000000" pitchFamily="2" charset="-79"/>
              </a:rPr>
              <a:t> זכויות וניהול המסגרת 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ssistant" panose="00000500000000000000" pitchFamily="2" charset="-79"/>
              <a:ea typeface="+mn-ea"/>
              <a:cs typeface="Assistant" panose="00000500000000000000" pitchFamily="2" charset="-79"/>
            </a:endParaRPr>
          </a:p>
        </p:txBody>
      </p:sp>
      <p:cxnSp>
        <p:nvCxnSpPr>
          <p:cNvPr id="24" name="Straight Connector 37">
            <a:extLst>
              <a:ext uri="{FF2B5EF4-FFF2-40B4-BE49-F238E27FC236}">
                <a16:creationId xmlns:a16="http://schemas.microsoft.com/office/drawing/2014/main" id="{6EB981B4-13EC-F811-0EED-AB93A5B6B3B2}"/>
              </a:ext>
            </a:extLst>
          </p:cNvPr>
          <p:cNvCxnSpPr>
            <a:endCxn id="17" idx="0"/>
          </p:cNvCxnSpPr>
          <p:nvPr/>
        </p:nvCxnSpPr>
        <p:spPr>
          <a:xfrm flipH="1">
            <a:off x="6097925" y="2668615"/>
            <a:ext cx="9712" cy="964814"/>
          </a:xfrm>
          <a:prstGeom prst="line">
            <a:avLst/>
          </a:prstGeom>
          <a:noFill/>
          <a:ln w="57150" cap="flat" cmpd="sng" algn="ctr">
            <a:solidFill>
              <a:srgbClr val="203864"/>
            </a:solidFill>
            <a:prstDash val="sysDash"/>
            <a:miter lim="800000"/>
          </a:ln>
          <a:effectLst/>
        </p:spPr>
      </p:cxnSp>
      <p:sp>
        <p:nvSpPr>
          <p:cNvPr id="25" name="Rectangle 38">
            <a:extLst>
              <a:ext uri="{FF2B5EF4-FFF2-40B4-BE49-F238E27FC236}">
                <a16:creationId xmlns:a16="http://schemas.microsoft.com/office/drawing/2014/main" id="{0441DB01-D4DA-1209-045B-9C4897F1EB44}"/>
              </a:ext>
            </a:extLst>
          </p:cNvPr>
          <p:cNvSpPr/>
          <p:nvPr/>
        </p:nvSpPr>
        <p:spPr>
          <a:xfrm>
            <a:off x="5470481" y="986729"/>
            <a:ext cx="1706126" cy="22387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1" kern="0" dirty="0" err="1">
                <a:latin typeface="Assistant" panose="00000500000000000000" pitchFamily="2" charset="-79"/>
                <a:cs typeface="Assistant" panose="00000500000000000000" pitchFamily="2" charset="-79"/>
              </a:rPr>
              <a:t>איזור</a:t>
            </a:r>
            <a:r>
              <a:rPr lang="he-IL" b="1" kern="0" dirty="0">
                <a:latin typeface="Assistant" panose="00000500000000000000" pitchFamily="2" charset="-79"/>
                <a:cs typeface="Assistant" panose="00000500000000000000" pitchFamily="2" charset="-79"/>
              </a:rPr>
              <a:t> דיווחים ומוצרים לניהול תהלכים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ssistant" panose="00000500000000000000" pitchFamily="2" charset="-79"/>
              <a:ea typeface="+mn-ea"/>
              <a:cs typeface="Assistant" panose="00000500000000000000" pitchFamily="2" charset="-79"/>
            </a:endParaRPr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F254AD7E-1712-AD84-D752-0CDBF06ED1A9}"/>
              </a:ext>
            </a:extLst>
          </p:cNvPr>
          <p:cNvSpPr/>
          <p:nvPr/>
        </p:nvSpPr>
        <p:spPr>
          <a:xfrm>
            <a:off x="2314946" y="1187600"/>
            <a:ext cx="3224196" cy="3074287"/>
          </a:xfrm>
          <a:prstGeom prst="ellipse">
            <a:avLst/>
          </a:prstGeom>
          <a:solidFill>
            <a:srgbClr val="203864">
              <a:alpha val="26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85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D43DCC-B4B5-E6FA-D44E-ECFB953B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אנשים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08E919-E61F-7C87-9F82-FDFB610B6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הנגשת המידע הנכון בצורה פשוטה </a:t>
            </a:r>
            <a:r>
              <a:rPr lang="he-IL" dirty="0" err="1"/>
              <a:t>והעלת</a:t>
            </a:r>
            <a:r>
              <a:rPr lang="he-IL" dirty="0"/>
              <a:t> ערך, לאדם הנכון (הפרט, המפקד ובעל תפקיד) בזמן הנכון לטובת שיפור הטיפול בפרט ובמסגרת כולה.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856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D43DCC-B4B5-E6FA-D44E-ECFB953B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אנשים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08E919-E61F-7C87-9F82-FDFB610B6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הנגשת המידע הנכון בצורה פשוטה </a:t>
            </a:r>
            <a:r>
              <a:rPr lang="he-IL" dirty="0" err="1"/>
              <a:t>והעלת</a:t>
            </a:r>
            <a:r>
              <a:rPr lang="he-IL" dirty="0"/>
              <a:t> ערך, לאדם הנכון (הפרט, המפקד ובעל תפקיד) בזמן הנכון לטובת שיפור הטיפול בפרט ובמסגרת כולה.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058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D43DCC-B4B5-E6FA-D44E-ECFB953B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צ 360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08E919-E61F-7C87-9F82-FDFB610B6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אזור אישי מותאם- הודעות גנריות ואישיות, כל המידע בכף היד</a:t>
            </a:r>
          </a:p>
          <a:p>
            <a:pPr algn="r" rtl="1"/>
            <a:r>
              <a:rPr lang="he-IL" dirty="0"/>
              <a:t>הנגשת מידע ושירותים לפרט כל המידע בכף היד, '</a:t>
            </a:r>
            <a:r>
              <a:rPr lang="he-IL" dirty="0" err="1"/>
              <a:t>בוט</a:t>
            </a:r>
            <a:r>
              <a:rPr lang="he-IL" dirty="0"/>
              <a:t>' שאלות ותשובות</a:t>
            </a:r>
          </a:p>
          <a:p>
            <a:pPr algn="r" rtl="1"/>
            <a:r>
              <a:rPr lang="he-IL" dirty="0"/>
              <a:t>הפניות שלי- שרשרת מומחים | חיבור בעיה לכתובת</a:t>
            </a:r>
          </a:p>
          <a:p>
            <a:pPr algn="r" rtl="1"/>
            <a:r>
              <a:rPr lang="he-IL" dirty="0"/>
              <a:t>מנגנון סקרי שביעות רצון מנגנון סיקור וניטור | הפרט נותן משוב על השירות</a:t>
            </a:r>
          </a:p>
        </p:txBody>
      </p:sp>
    </p:spTree>
    <p:extLst>
      <p:ext uri="{BB962C8B-B14F-4D97-AF65-F5344CB8AC3E}">
        <p14:creationId xmlns:p14="http://schemas.microsoft.com/office/powerpoint/2010/main" val="97576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D43DCC-B4B5-E6FA-D44E-ECFB953B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08E919-E61F-7C87-9F82-FDFB610B6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להתייחס לבסיס הנתונים בעולמות הסדיר והמילואים, מנגנון חוקות </a:t>
            </a:r>
          </a:p>
        </p:txBody>
      </p:sp>
    </p:spTree>
    <p:extLst>
      <p:ext uri="{BB962C8B-B14F-4D97-AF65-F5344CB8AC3E}">
        <p14:creationId xmlns:p14="http://schemas.microsoft.com/office/powerpoint/2010/main" val="330044708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242C41"/>
      </a:dk2>
      <a:lt2>
        <a:srgbClr val="E8E6E2"/>
      </a:lt2>
      <a:accent1>
        <a:srgbClr val="6E92EE"/>
      </a:accent1>
      <a:accent2>
        <a:srgbClr val="2AAEE7"/>
      </a:accent2>
      <a:accent3>
        <a:srgbClr val="37B4A6"/>
      </a:accent3>
      <a:accent4>
        <a:srgbClr val="32B870"/>
      </a:accent4>
      <a:accent5>
        <a:srgbClr val="2DBB34"/>
      </a:accent5>
      <a:accent6>
        <a:srgbClr val="67B43A"/>
      </a:accent6>
      <a:hlink>
        <a:srgbClr val="918158"/>
      </a:hlink>
      <a:folHlink>
        <a:srgbClr val="7F7F7F"/>
      </a:folHlink>
    </a:clrScheme>
    <a:fontScheme name="Custom 211">
      <a:majorFont>
        <a:latin typeface="FrankRueh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2_White">
  <a:themeElements>
    <a:clrScheme name="MaxPro_Multi Color 02 (Light Version)">
      <a:dk1>
        <a:srgbClr val="8A9297"/>
      </a:dk1>
      <a:lt1>
        <a:srgbClr val="BBBFC3"/>
      </a:lt1>
      <a:dk2>
        <a:srgbClr val="DCDFE1"/>
      </a:dk2>
      <a:lt2>
        <a:srgbClr val="FFFFFF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12830"/>
      </a:accent6>
      <a:hlink>
        <a:srgbClr val="343E48"/>
      </a:hlink>
      <a:folHlink>
        <a:srgbClr val="565F68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עיצוב מותאם אישית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xtraLst0">
        <a:dk1>
          <a:srgbClr val="6D23DD"/>
        </a:dk1>
        <a:lt1>
          <a:srgbClr val="52CA76"/>
        </a:lt1>
        <a:dk2>
          <a:srgbClr val="0091DE"/>
        </a:dk2>
        <a:lt2>
          <a:srgbClr val="F702F7"/>
        </a:lt2>
        <a:accent1>
          <a:srgbClr val="369F83"/>
        </a:accent1>
        <a:accent2>
          <a:srgbClr val="B23CFA"/>
        </a:accent2>
        <a:accent3>
          <a:srgbClr val="68A6B5"/>
        </a:accent3>
        <a:accent4>
          <a:srgbClr val="305AA8"/>
        </a:accent4>
        <a:accent5>
          <a:srgbClr val="F17488"/>
        </a:accent5>
        <a:accent6>
          <a:srgbClr val="B69ADF"/>
        </a:accent6>
        <a:hlink>
          <a:srgbClr val="6CE78A"/>
        </a:hlink>
        <a:folHlink>
          <a:srgbClr val="6208EC"/>
        </a:folHlink>
      </a:clrScheme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322</Words>
  <Application>Microsoft Office PowerPoint</Application>
  <PresentationFormat>Widescreen</PresentationFormat>
  <Paragraphs>49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Assistant</vt:lpstr>
      <vt:lpstr>Assistant ExtraBold</vt:lpstr>
      <vt:lpstr>BebasNeueBold</vt:lpstr>
      <vt:lpstr>Calibri</vt:lpstr>
      <vt:lpstr>FrankRuehl</vt:lpstr>
      <vt:lpstr>Gill Sans</vt:lpstr>
      <vt:lpstr>Helvetica</vt:lpstr>
      <vt:lpstr>Helvetica Light</vt:lpstr>
      <vt:lpstr>Roboto Light</vt:lpstr>
      <vt:lpstr>Roboto Regular</vt:lpstr>
      <vt:lpstr>HeadlinesVTI</vt:lpstr>
      <vt:lpstr>2_White</vt:lpstr>
      <vt:lpstr>1_עיצוב מותאם אישית</vt:lpstr>
      <vt:lpstr>ענף מע"מ ודיגיטל </vt:lpstr>
      <vt:lpstr>חזון הענף </vt:lpstr>
      <vt:lpstr>תחומי העיסוק </vt:lpstr>
      <vt:lpstr>הכלים למימוש הטרנספורמציה </vt:lpstr>
      <vt:lpstr>PowerPoint Presentation</vt:lpstr>
      <vt:lpstr>אנשים </vt:lpstr>
      <vt:lpstr>אנשים </vt:lpstr>
      <vt:lpstr>צ 360</vt:lpstr>
      <vt:lpstr>ERP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ענף מע"מ ודיגיטל </dc:title>
  <dc:creator>אילנה דויד</dc:creator>
  <cp:lastModifiedBy>Ofek Avan Danan</cp:lastModifiedBy>
  <cp:revision>2</cp:revision>
  <dcterms:created xsi:type="dcterms:W3CDTF">2023-02-27T14:13:41Z</dcterms:created>
  <dcterms:modified xsi:type="dcterms:W3CDTF">2023-03-07T13:14:00Z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01b9bfc-c426-492e-a46c-1a922d5fe54b_Enabled">
    <vt:lpwstr>true</vt:lpwstr>
  </property>
  <property fmtid="{D5CDD505-2E9C-101B-9397-08002B2CF9AE}" pid="3" name="MSIP_Label_701b9bfc-c426-492e-a46c-1a922d5fe54b_SetDate">
    <vt:lpwstr>2023-02-27T14:40:26Z</vt:lpwstr>
  </property>
  <property fmtid="{D5CDD505-2E9C-101B-9397-08002B2CF9AE}" pid="4" name="MSIP_Label_701b9bfc-c426-492e-a46c-1a922d5fe54b_Method">
    <vt:lpwstr>Standard</vt:lpwstr>
  </property>
  <property fmtid="{D5CDD505-2E9C-101B-9397-08002B2CF9AE}" pid="5" name="MSIP_Label_701b9bfc-c426-492e-a46c-1a922d5fe54b_Name">
    <vt:lpwstr>בלמ"ס</vt:lpwstr>
  </property>
  <property fmtid="{D5CDD505-2E9C-101B-9397-08002B2CF9AE}" pid="6" name="MSIP_Label_701b9bfc-c426-492e-a46c-1a922d5fe54b_SiteId">
    <vt:lpwstr>78820852-55fa-450b-908d-45c0d911e76b</vt:lpwstr>
  </property>
  <property fmtid="{D5CDD505-2E9C-101B-9397-08002B2CF9AE}" pid="7" name="MSIP_Label_701b9bfc-c426-492e-a46c-1a922d5fe54b_ActionId">
    <vt:lpwstr>8a2e3fac-fb82-42fc-b60f-bb43b1a8d66e</vt:lpwstr>
  </property>
  <property fmtid="{D5CDD505-2E9C-101B-9397-08002B2CF9AE}" pid="8" name="MSIP_Label_701b9bfc-c426-492e-a46c-1a922d5fe54b_ContentBits">
    <vt:lpwstr>1</vt:lpwstr>
  </property>
  <property fmtid="{D5CDD505-2E9C-101B-9397-08002B2CF9AE}" pid="9" name="ClassificationContentMarkingHeaderLocations">
    <vt:lpwstr>HeadlinesVTI:9\2_White:3\1_עיצוב מותאם אישית:3</vt:lpwstr>
  </property>
  <property fmtid="{D5CDD505-2E9C-101B-9397-08002B2CF9AE}" pid="10" name="ClassificationContentMarkingHeaderText">
    <vt:lpwstr>- בלמ"ס -</vt:lpwstr>
  </property>
</Properties>
</file>