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2" r:id="rId1"/>
  </p:sldMasterIdLst>
  <p:sldIdLst>
    <p:sldId id="256" r:id="rId2"/>
    <p:sldId id="258" r:id="rId3"/>
    <p:sldId id="262" r:id="rId4"/>
    <p:sldId id="263" r:id="rId5"/>
    <p:sldId id="265" r:id="rId6"/>
    <p:sldId id="264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C6EF1-1E6F-4231-A86B-747D804F8EBB}" v="614" dt="2023-07-29T16:58:14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7" autoAdjust="0"/>
    <p:restoredTop sz="94660"/>
  </p:normalViewPr>
  <p:slideViewPr>
    <p:cSldViewPr snapToGrid="0">
      <p:cViewPr>
        <p:scale>
          <a:sx n="125" d="100"/>
          <a:sy n="125" d="100"/>
        </p:scale>
        <p:origin x="120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, Ofek Binyamin" userId="38818fde-21d4-4ecc-9e4b-aeb5b10c25a3" providerId="ADAL" clId="{C01C6EF1-1E6F-4231-A86B-747D804F8EBB}"/>
    <pc:docChg chg="undo custSel addSld delSld modSld sldOrd modMainMaster">
      <pc:chgData name="Dayan, Ofek Binyamin" userId="38818fde-21d4-4ecc-9e4b-aeb5b10c25a3" providerId="ADAL" clId="{C01C6EF1-1E6F-4231-A86B-747D804F8EBB}" dt="2023-07-29T17:02:39.566" v="4613" actId="20577"/>
      <pc:docMkLst>
        <pc:docMk/>
      </pc:docMkLst>
      <pc:sldChg chg="addSp delSp modSp mod">
        <pc:chgData name="Dayan, Ofek Binyamin" userId="38818fde-21d4-4ecc-9e4b-aeb5b10c25a3" providerId="ADAL" clId="{C01C6EF1-1E6F-4231-A86B-747D804F8EBB}" dt="2023-07-29T16:57:25.938" v="4546" actId="1076"/>
        <pc:sldMkLst>
          <pc:docMk/>
          <pc:sldMk cId="2848431571" sldId="256"/>
        </pc:sldMkLst>
        <pc:spChg chg="add del mod">
          <ac:chgData name="Dayan, Ofek Binyamin" userId="38818fde-21d4-4ecc-9e4b-aeb5b10c25a3" providerId="ADAL" clId="{C01C6EF1-1E6F-4231-A86B-747D804F8EBB}" dt="2023-07-27T15:59:26.915" v="2" actId="478"/>
          <ac:spMkLst>
            <pc:docMk/>
            <pc:sldMk cId="2848431571" sldId="256"/>
            <ac:spMk id="4" creationId="{5A8C3195-731A-6605-0A88-50156B359DA7}"/>
          </ac:spMkLst>
        </pc:spChg>
        <pc:spChg chg="add del mod">
          <ac:chgData name="Dayan, Ofek Binyamin" userId="38818fde-21d4-4ecc-9e4b-aeb5b10c25a3" providerId="ADAL" clId="{C01C6EF1-1E6F-4231-A86B-747D804F8EBB}" dt="2023-07-27T16:01:51.601" v="31"/>
          <ac:spMkLst>
            <pc:docMk/>
            <pc:sldMk cId="2848431571" sldId="256"/>
            <ac:spMk id="12" creationId="{93708AA1-BC46-D223-5BA4-00FB01BDBCC2}"/>
          </ac:spMkLst>
        </pc:spChg>
        <pc:spChg chg="add mod">
          <ac:chgData name="Dayan, Ofek Binyamin" userId="38818fde-21d4-4ecc-9e4b-aeb5b10c25a3" providerId="ADAL" clId="{C01C6EF1-1E6F-4231-A86B-747D804F8EBB}" dt="2023-07-29T16:57:25.938" v="4546" actId="1076"/>
          <ac:spMkLst>
            <pc:docMk/>
            <pc:sldMk cId="2848431571" sldId="256"/>
            <ac:spMk id="14" creationId="{007D0BBB-84D3-1943-3768-883CA8DA6BE6}"/>
          </ac:spMkLst>
        </pc:spChg>
        <pc:spChg chg="add del mod">
          <ac:chgData name="Dayan, Ofek Binyamin" userId="38818fde-21d4-4ecc-9e4b-aeb5b10c25a3" providerId="ADAL" clId="{C01C6EF1-1E6F-4231-A86B-747D804F8EBB}" dt="2023-07-27T16:11:08.189" v="118" actId="478"/>
          <ac:spMkLst>
            <pc:docMk/>
            <pc:sldMk cId="2848431571" sldId="256"/>
            <ac:spMk id="18" creationId="{78F00FCA-6FB8-062D-245F-47D93AEAF022}"/>
          </ac:spMkLst>
        </pc:spChg>
        <pc:picChg chg="add del mod">
          <ac:chgData name="Dayan, Ofek Binyamin" userId="38818fde-21d4-4ecc-9e4b-aeb5b10c25a3" providerId="ADAL" clId="{C01C6EF1-1E6F-4231-A86B-747D804F8EBB}" dt="2023-07-27T21:04:05.112" v="2711" actId="478"/>
          <ac:picMkLst>
            <pc:docMk/>
            <pc:sldMk cId="2848431571" sldId="256"/>
            <ac:picMk id="6" creationId="{6A724011-C7E5-6715-E5DB-04F91CE2F90D}"/>
          </ac:picMkLst>
        </pc:picChg>
        <pc:picChg chg="add del">
          <ac:chgData name="Dayan, Ofek Binyamin" userId="38818fde-21d4-4ecc-9e4b-aeb5b10c25a3" providerId="ADAL" clId="{C01C6EF1-1E6F-4231-A86B-747D804F8EBB}" dt="2023-07-27T16:01:12.407" v="16" actId="478"/>
          <ac:picMkLst>
            <pc:docMk/>
            <pc:sldMk cId="2848431571" sldId="256"/>
            <ac:picMk id="8" creationId="{B9DFEF00-57C3-94A9-609A-131319C9AD5E}"/>
          </ac:picMkLst>
        </pc:picChg>
        <pc:picChg chg="add mod">
          <ac:chgData name="Dayan, Ofek Binyamin" userId="38818fde-21d4-4ecc-9e4b-aeb5b10c25a3" providerId="ADAL" clId="{C01C6EF1-1E6F-4231-A86B-747D804F8EBB}" dt="2023-07-27T16:06:17.452" v="87" actId="1076"/>
          <ac:picMkLst>
            <pc:docMk/>
            <pc:sldMk cId="2848431571" sldId="256"/>
            <ac:picMk id="10" creationId="{D4340EF1-CB9C-BAD4-A5EC-59D91C49CE52}"/>
          </ac:picMkLst>
        </pc:picChg>
        <pc:picChg chg="add del mod">
          <ac:chgData name="Dayan, Ofek Binyamin" userId="38818fde-21d4-4ecc-9e4b-aeb5b10c25a3" providerId="ADAL" clId="{C01C6EF1-1E6F-4231-A86B-747D804F8EBB}" dt="2023-07-27T16:02:59.369" v="50" actId="478"/>
          <ac:picMkLst>
            <pc:docMk/>
            <pc:sldMk cId="2848431571" sldId="256"/>
            <ac:picMk id="16" creationId="{76BF16EB-2CE4-4A99-925F-02095A8A2828}"/>
          </ac:picMkLst>
        </pc:picChg>
        <pc:picChg chg="add del mod">
          <ac:chgData name="Dayan, Ofek Binyamin" userId="38818fde-21d4-4ecc-9e4b-aeb5b10c25a3" providerId="ADAL" clId="{C01C6EF1-1E6F-4231-A86B-747D804F8EBB}" dt="2023-07-27T20:54:12.712" v="2370" actId="478"/>
          <ac:picMkLst>
            <pc:docMk/>
            <pc:sldMk cId="2848431571" sldId="256"/>
            <ac:picMk id="20" creationId="{D2CA9B37-ED7D-6916-A9F7-3EFF0DAEE12A}"/>
          </ac:picMkLst>
        </pc:picChg>
        <pc:picChg chg="add del mod">
          <ac:chgData name="Dayan, Ofek Binyamin" userId="38818fde-21d4-4ecc-9e4b-aeb5b10c25a3" providerId="ADAL" clId="{C01C6EF1-1E6F-4231-A86B-747D804F8EBB}" dt="2023-07-27T21:03:19.332" v="2710" actId="21"/>
          <ac:picMkLst>
            <pc:docMk/>
            <pc:sldMk cId="2848431571" sldId="256"/>
            <ac:picMk id="22" creationId="{D5550BF6-EB4A-BABD-FF6C-8AB2D18D0259}"/>
          </ac:picMkLst>
        </pc:picChg>
        <pc:picChg chg="add mod">
          <ac:chgData name="Dayan, Ofek Binyamin" userId="38818fde-21d4-4ecc-9e4b-aeb5b10c25a3" providerId="ADAL" clId="{C01C6EF1-1E6F-4231-A86B-747D804F8EBB}" dt="2023-07-27T21:04:29.075" v="2721" actId="1076"/>
          <ac:picMkLst>
            <pc:docMk/>
            <pc:sldMk cId="2848431571" sldId="256"/>
            <ac:picMk id="24" creationId="{411A0492-03CF-CEB7-9487-8D727AAC7420}"/>
          </ac:picMkLst>
        </pc:picChg>
      </pc:sldChg>
      <pc:sldChg chg="addSp delSp modSp new mod">
        <pc:chgData name="Dayan, Ofek Binyamin" userId="38818fde-21d4-4ecc-9e4b-aeb5b10c25a3" providerId="ADAL" clId="{C01C6EF1-1E6F-4231-A86B-747D804F8EBB}" dt="2023-07-29T17:00:36.586" v="4585" actId="14100"/>
        <pc:sldMkLst>
          <pc:docMk/>
          <pc:sldMk cId="2701519472" sldId="257"/>
        </pc:sldMkLst>
        <pc:spChg chg="add mod">
          <ac:chgData name="Dayan, Ofek Binyamin" userId="38818fde-21d4-4ecc-9e4b-aeb5b10c25a3" providerId="ADAL" clId="{C01C6EF1-1E6F-4231-A86B-747D804F8EBB}" dt="2023-07-29T17:00:12.012" v="4576" actId="1076"/>
          <ac:spMkLst>
            <pc:docMk/>
            <pc:sldMk cId="2701519472" sldId="257"/>
            <ac:spMk id="3" creationId="{3891E8D9-31FD-4AD8-8FC6-57FDB2419CB3}"/>
          </ac:spMkLst>
        </pc:spChg>
        <pc:spChg chg="add del mod">
          <ac:chgData name="Dayan, Ofek Binyamin" userId="38818fde-21d4-4ecc-9e4b-aeb5b10c25a3" providerId="ADAL" clId="{C01C6EF1-1E6F-4231-A86B-747D804F8EBB}" dt="2023-07-27T16:47:40.501" v="939" actId="478"/>
          <ac:spMkLst>
            <pc:docMk/>
            <pc:sldMk cId="2701519472" sldId="257"/>
            <ac:spMk id="4" creationId="{FBFDD1FA-174D-AFDF-2DB3-4B1A0B4C5359}"/>
          </ac:spMkLst>
        </pc:spChg>
        <pc:spChg chg="add del mod">
          <ac:chgData name="Dayan, Ofek Binyamin" userId="38818fde-21d4-4ecc-9e4b-aeb5b10c25a3" providerId="ADAL" clId="{C01C6EF1-1E6F-4231-A86B-747D804F8EBB}" dt="2023-07-27T16:41:37.695" v="658" actId="478"/>
          <ac:spMkLst>
            <pc:docMk/>
            <pc:sldMk cId="2701519472" sldId="257"/>
            <ac:spMk id="5" creationId="{E22CCADE-C745-734D-F87C-8ADAD5F12F37}"/>
          </ac:spMkLst>
        </pc:spChg>
        <pc:spChg chg="add del mod">
          <ac:chgData name="Dayan, Ofek Binyamin" userId="38818fde-21d4-4ecc-9e4b-aeb5b10c25a3" providerId="ADAL" clId="{C01C6EF1-1E6F-4231-A86B-747D804F8EBB}" dt="2023-07-27T16:48:06.051" v="949" actId="478"/>
          <ac:spMkLst>
            <pc:docMk/>
            <pc:sldMk cId="2701519472" sldId="257"/>
            <ac:spMk id="6" creationId="{30A5B1C0-AB24-5ED5-7CF5-03297EA4D488}"/>
          </ac:spMkLst>
        </pc:spChg>
        <pc:spChg chg="add mod">
          <ac:chgData name="Dayan, Ofek Binyamin" userId="38818fde-21d4-4ecc-9e4b-aeb5b10c25a3" providerId="ADAL" clId="{C01C6EF1-1E6F-4231-A86B-747D804F8EBB}" dt="2023-07-29T17:00:32.088" v="4583" actId="14100"/>
          <ac:spMkLst>
            <pc:docMk/>
            <pc:sldMk cId="2701519472" sldId="257"/>
            <ac:spMk id="7" creationId="{5A21C7A7-14C1-0871-E9A1-762CDE663123}"/>
          </ac:spMkLst>
        </pc:spChg>
        <pc:spChg chg="add mod">
          <ac:chgData name="Dayan, Ofek Binyamin" userId="38818fde-21d4-4ecc-9e4b-aeb5b10c25a3" providerId="ADAL" clId="{C01C6EF1-1E6F-4231-A86B-747D804F8EBB}" dt="2023-07-29T17:00:36.586" v="4585" actId="14100"/>
          <ac:spMkLst>
            <pc:docMk/>
            <pc:sldMk cId="2701519472" sldId="257"/>
            <ac:spMk id="8" creationId="{2D48B530-44CF-8C77-8948-E9514810EFA6}"/>
          </ac:spMkLst>
        </pc:spChg>
        <pc:spChg chg="add mod">
          <ac:chgData name="Dayan, Ofek Binyamin" userId="38818fde-21d4-4ecc-9e4b-aeb5b10c25a3" providerId="ADAL" clId="{C01C6EF1-1E6F-4231-A86B-747D804F8EBB}" dt="2023-07-29T17:00:20.040" v="4577" actId="207"/>
          <ac:spMkLst>
            <pc:docMk/>
            <pc:sldMk cId="2701519472" sldId="257"/>
            <ac:spMk id="9" creationId="{631415E8-9C96-FBF7-7499-DE17EDFCBDCE}"/>
          </ac:spMkLst>
        </pc:spChg>
        <pc:spChg chg="add mod">
          <ac:chgData name="Dayan, Ofek Binyamin" userId="38818fde-21d4-4ecc-9e4b-aeb5b10c25a3" providerId="ADAL" clId="{C01C6EF1-1E6F-4231-A86B-747D804F8EBB}" dt="2023-07-29T17:00:20.040" v="4577" actId="207"/>
          <ac:spMkLst>
            <pc:docMk/>
            <pc:sldMk cId="2701519472" sldId="257"/>
            <ac:spMk id="10" creationId="{B8C613B1-4AFA-30BF-D72B-20490D596202}"/>
          </ac:spMkLst>
        </pc:spChg>
        <pc:grpChg chg="add mod">
          <ac:chgData name="Dayan, Ofek Binyamin" userId="38818fde-21d4-4ecc-9e4b-aeb5b10c25a3" providerId="ADAL" clId="{C01C6EF1-1E6F-4231-A86B-747D804F8EBB}" dt="2023-07-29T17:00:20.040" v="4577" actId="207"/>
          <ac:grpSpMkLst>
            <pc:docMk/>
            <pc:sldMk cId="2701519472" sldId="257"/>
            <ac:grpSpMk id="15" creationId="{AE8D4A9C-1C35-DF3F-77FF-C11CEA985564}"/>
          </ac:grpSpMkLst>
        </pc:grpChg>
        <pc:grpChg chg="add mod">
          <ac:chgData name="Dayan, Ofek Binyamin" userId="38818fde-21d4-4ecc-9e4b-aeb5b10c25a3" providerId="ADAL" clId="{C01C6EF1-1E6F-4231-A86B-747D804F8EBB}" dt="2023-07-29T17:00:20.040" v="4577" actId="207"/>
          <ac:grpSpMkLst>
            <pc:docMk/>
            <pc:sldMk cId="2701519472" sldId="257"/>
            <ac:grpSpMk id="16" creationId="{DAD95A07-7B01-7B08-8281-33002947E7EC}"/>
          </ac:grpSpMkLst>
        </pc:grpChg>
        <pc:picChg chg="add mod">
          <ac:chgData name="Dayan, Ofek Binyamin" userId="38818fde-21d4-4ecc-9e4b-aeb5b10c25a3" providerId="ADAL" clId="{C01C6EF1-1E6F-4231-A86B-747D804F8EBB}" dt="2023-07-29T17:00:20.040" v="4577" actId="207"/>
          <ac:picMkLst>
            <pc:docMk/>
            <pc:sldMk cId="2701519472" sldId="257"/>
            <ac:picMk id="12" creationId="{3F2F5E2F-607D-B936-0748-1F164CFAC3CD}"/>
          </ac:picMkLst>
        </pc:picChg>
        <pc:picChg chg="add mod">
          <ac:chgData name="Dayan, Ofek Binyamin" userId="38818fde-21d4-4ecc-9e4b-aeb5b10c25a3" providerId="ADAL" clId="{C01C6EF1-1E6F-4231-A86B-747D804F8EBB}" dt="2023-07-29T17:00:20.040" v="4577" actId="207"/>
          <ac:picMkLst>
            <pc:docMk/>
            <pc:sldMk cId="2701519472" sldId="257"/>
            <ac:picMk id="14" creationId="{BE9E34B8-90B4-3F8D-3301-A69E7D5C24D9}"/>
          </ac:picMkLst>
        </pc:picChg>
      </pc:sldChg>
      <pc:sldChg chg="addSp delSp modSp new mod ord">
        <pc:chgData name="Dayan, Ofek Binyamin" userId="38818fde-21d4-4ecc-9e4b-aeb5b10c25a3" providerId="ADAL" clId="{C01C6EF1-1E6F-4231-A86B-747D804F8EBB}" dt="2023-07-29T17:02:39.566" v="4613" actId="20577"/>
        <pc:sldMkLst>
          <pc:docMk/>
          <pc:sldMk cId="3638640426" sldId="258"/>
        </pc:sldMkLst>
        <pc:spChg chg="add mod">
          <ac:chgData name="Dayan, Ofek Binyamin" userId="38818fde-21d4-4ecc-9e4b-aeb5b10c25a3" providerId="ADAL" clId="{C01C6EF1-1E6F-4231-A86B-747D804F8EBB}" dt="2023-07-29T17:02:39.566" v="4613" actId="20577"/>
          <ac:spMkLst>
            <pc:docMk/>
            <pc:sldMk cId="3638640426" sldId="258"/>
            <ac:spMk id="2" creationId="{3BF81FEA-23E9-0E2A-E1E1-EDF0E0D0B34D}"/>
          </ac:spMkLst>
        </pc:spChg>
        <pc:spChg chg="add del mod">
          <ac:chgData name="Dayan, Ofek Binyamin" userId="38818fde-21d4-4ecc-9e4b-aeb5b10c25a3" providerId="ADAL" clId="{C01C6EF1-1E6F-4231-A86B-747D804F8EBB}" dt="2023-07-29T16:05:46.366" v="4051" actId="478"/>
          <ac:spMkLst>
            <pc:docMk/>
            <pc:sldMk cId="3638640426" sldId="258"/>
            <ac:spMk id="4" creationId="{6E730E1F-A250-5A5F-7B6E-F7548F178223}"/>
          </ac:spMkLst>
        </pc:spChg>
        <pc:spChg chg="add mod topLvl">
          <ac:chgData name="Dayan, Ofek Binyamin" userId="38818fde-21d4-4ecc-9e4b-aeb5b10c25a3" providerId="ADAL" clId="{C01C6EF1-1E6F-4231-A86B-747D804F8EBB}" dt="2023-07-29T16:57:45.647" v="4548" actId="207"/>
          <ac:spMkLst>
            <pc:docMk/>
            <pc:sldMk cId="3638640426" sldId="258"/>
            <ac:spMk id="5" creationId="{5928B344-F41B-1FD4-11BB-2A38C84B3F50}"/>
          </ac:spMkLst>
        </pc:spChg>
        <pc:spChg chg="add del mod">
          <ac:chgData name="Dayan, Ofek Binyamin" userId="38818fde-21d4-4ecc-9e4b-aeb5b10c25a3" providerId="ADAL" clId="{C01C6EF1-1E6F-4231-A86B-747D804F8EBB}" dt="2023-07-29T16:05:24.954" v="4041" actId="21"/>
          <ac:spMkLst>
            <pc:docMk/>
            <pc:sldMk cId="3638640426" sldId="258"/>
            <ac:spMk id="6" creationId="{D31BD786-F2D4-98C2-045F-1B19069FFA34}"/>
          </ac:spMkLst>
        </pc:spChg>
        <pc:spChg chg="mod topLvl">
          <ac:chgData name="Dayan, Ofek Binyamin" userId="38818fde-21d4-4ecc-9e4b-aeb5b10c25a3" providerId="ADAL" clId="{C01C6EF1-1E6F-4231-A86B-747D804F8EBB}" dt="2023-07-29T16:59:38.149" v="4568" actId="207"/>
          <ac:spMkLst>
            <pc:docMk/>
            <pc:sldMk cId="3638640426" sldId="258"/>
            <ac:spMk id="8" creationId="{12923AB8-D9BF-A046-2837-3C6B50DEDA42}"/>
          </ac:spMkLst>
        </pc:spChg>
        <pc:grpChg chg="add del mod">
          <ac:chgData name="Dayan, Ofek Binyamin" userId="38818fde-21d4-4ecc-9e4b-aeb5b10c25a3" providerId="ADAL" clId="{C01C6EF1-1E6F-4231-A86B-747D804F8EBB}" dt="2023-07-29T16:06:39.485" v="4078" actId="165"/>
          <ac:grpSpMkLst>
            <pc:docMk/>
            <pc:sldMk cId="3638640426" sldId="258"/>
            <ac:grpSpMk id="7" creationId="{9EE6145D-6619-FB49-51EE-0EF24639C0F0}"/>
          </ac:grpSpMkLst>
        </pc:grpChg>
        <pc:grpChg chg="add mod ord topLvl">
          <ac:chgData name="Dayan, Ofek Binyamin" userId="38818fde-21d4-4ecc-9e4b-aeb5b10c25a3" providerId="ADAL" clId="{C01C6EF1-1E6F-4231-A86B-747D804F8EBB}" dt="2023-07-29T16:58:03.751" v="4550" actId="207"/>
          <ac:grpSpMkLst>
            <pc:docMk/>
            <pc:sldMk cId="3638640426" sldId="258"/>
            <ac:grpSpMk id="12" creationId="{E290BAB6-F9FD-7704-CF22-6B9483DC2D01}"/>
          </ac:grpSpMkLst>
        </pc:grpChg>
        <pc:grpChg chg="add del mod">
          <ac:chgData name="Dayan, Ofek Binyamin" userId="38818fde-21d4-4ecc-9e4b-aeb5b10c25a3" providerId="ADAL" clId="{C01C6EF1-1E6F-4231-A86B-747D804F8EBB}" dt="2023-07-29T16:20:56.009" v="4271" actId="165"/>
          <ac:grpSpMkLst>
            <pc:docMk/>
            <pc:sldMk cId="3638640426" sldId="258"/>
            <ac:grpSpMk id="13" creationId="{5F3CE173-4BDC-0778-2BD3-14C791FA0267}"/>
          </ac:grpSpMkLst>
        </pc:grpChg>
        <pc:picChg chg="add del mod">
          <ac:chgData name="Dayan, Ofek Binyamin" userId="38818fde-21d4-4ecc-9e4b-aeb5b10c25a3" providerId="ADAL" clId="{C01C6EF1-1E6F-4231-A86B-747D804F8EBB}" dt="2023-07-29T16:05:31.312" v="4044" actId="21"/>
          <ac:picMkLst>
            <pc:docMk/>
            <pc:sldMk cId="3638640426" sldId="258"/>
            <ac:picMk id="3" creationId="{67EAD0B2-6684-EE44-D0A3-0D27FE03194D}"/>
          </ac:picMkLst>
        </pc:picChg>
        <pc:picChg chg="del mod topLvl">
          <ac:chgData name="Dayan, Ofek Binyamin" userId="38818fde-21d4-4ecc-9e4b-aeb5b10c25a3" providerId="ADAL" clId="{C01C6EF1-1E6F-4231-A86B-747D804F8EBB}" dt="2023-07-29T16:06:42.213" v="4079" actId="478"/>
          <ac:picMkLst>
            <pc:docMk/>
            <pc:sldMk cId="3638640426" sldId="258"/>
            <ac:picMk id="9" creationId="{03AAD833-E1CF-98EF-5DEE-51C95CBB8166}"/>
          </ac:picMkLst>
        </pc:picChg>
        <pc:picChg chg="add mod">
          <ac:chgData name="Dayan, Ofek Binyamin" userId="38818fde-21d4-4ecc-9e4b-aeb5b10c25a3" providerId="ADAL" clId="{C01C6EF1-1E6F-4231-A86B-747D804F8EBB}" dt="2023-07-29T16:58:03.751" v="4550" actId="207"/>
          <ac:picMkLst>
            <pc:docMk/>
            <pc:sldMk cId="3638640426" sldId="258"/>
            <ac:picMk id="11" creationId="{82C2CD56-0D2C-402F-90ED-00425E488155}"/>
          </ac:picMkLst>
        </pc:picChg>
        <pc:picChg chg="add del mod">
          <ac:chgData name="Dayan, Ofek Binyamin" userId="38818fde-21d4-4ecc-9e4b-aeb5b10c25a3" providerId="ADAL" clId="{C01C6EF1-1E6F-4231-A86B-747D804F8EBB}" dt="2023-07-29T16:58:14.007" v="4553" actId="478"/>
          <ac:picMkLst>
            <pc:docMk/>
            <pc:sldMk cId="3638640426" sldId="258"/>
            <ac:picMk id="1026" creationId="{88E72EE5-E073-D913-3BA5-9F44D27BF343}"/>
          </ac:picMkLst>
        </pc:picChg>
        <pc:picChg chg="add del mod">
          <ac:chgData name="Dayan, Ofek Binyamin" userId="38818fde-21d4-4ecc-9e4b-aeb5b10c25a3" providerId="ADAL" clId="{C01C6EF1-1E6F-4231-A86B-747D804F8EBB}" dt="2023-07-27T21:42:20.814" v="3975"/>
          <ac:picMkLst>
            <pc:docMk/>
            <pc:sldMk cId="3638640426" sldId="258"/>
            <ac:picMk id="1026" creationId="{D54C37F2-BF47-2AC2-7F06-67584A1036A6}"/>
          </ac:picMkLst>
        </pc:picChg>
        <pc:picChg chg="add del mod">
          <ac:chgData name="Dayan, Ofek Binyamin" userId="38818fde-21d4-4ecc-9e4b-aeb5b10c25a3" providerId="ADAL" clId="{C01C6EF1-1E6F-4231-A86B-747D804F8EBB}" dt="2023-07-29T16:01:38.114" v="4001" actId="478"/>
          <ac:picMkLst>
            <pc:docMk/>
            <pc:sldMk cId="3638640426" sldId="258"/>
            <ac:picMk id="1028" creationId="{3080C3E0-8EE2-424B-7BD6-E84BEC24D9FE}"/>
          </ac:picMkLst>
        </pc:picChg>
      </pc:sldChg>
      <pc:sldChg chg="addSp modSp add mod">
        <pc:chgData name="Dayan, Ofek Binyamin" userId="38818fde-21d4-4ecc-9e4b-aeb5b10c25a3" providerId="ADAL" clId="{C01C6EF1-1E6F-4231-A86B-747D804F8EBB}" dt="2023-07-29T17:00:57.752" v="4589" actId="1076"/>
        <pc:sldMkLst>
          <pc:docMk/>
          <pc:sldMk cId="2068643988" sldId="259"/>
        </pc:sldMkLst>
        <pc:spChg chg="mod">
          <ac:chgData name="Dayan, Ofek Binyamin" userId="38818fde-21d4-4ecc-9e4b-aeb5b10c25a3" providerId="ADAL" clId="{C01C6EF1-1E6F-4231-A86B-747D804F8EBB}" dt="2023-07-29T17:00:57.752" v="4589" actId="1076"/>
          <ac:spMkLst>
            <pc:docMk/>
            <pc:sldMk cId="2068643988" sldId="259"/>
            <ac:spMk id="2" creationId="{3BF81FEA-23E9-0E2A-E1E1-EDF0E0D0B34D}"/>
          </ac:spMkLst>
        </pc:spChg>
        <pc:spChg chg="add mod">
          <ac:chgData name="Dayan, Ofek Binyamin" userId="38818fde-21d4-4ecc-9e4b-aeb5b10c25a3" providerId="ADAL" clId="{C01C6EF1-1E6F-4231-A86B-747D804F8EBB}" dt="2023-07-29T17:00:51.905" v="4587" actId="207"/>
          <ac:spMkLst>
            <pc:docMk/>
            <pc:sldMk cId="2068643988" sldId="259"/>
            <ac:spMk id="3" creationId="{E736CA73-580E-ED4B-A73C-D5860FCAA8C7}"/>
          </ac:spMkLst>
        </pc:spChg>
      </pc:sldChg>
      <pc:sldChg chg="addSp delSp modSp add mod">
        <pc:chgData name="Dayan, Ofek Binyamin" userId="38818fde-21d4-4ecc-9e4b-aeb5b10c25a3" providerId="ADAL" clId="{C01C6EF1-1E6F-4231-A86B-747D804F8EBB}" dt="2023-07-27T17:06:37.385" v="1638" actId="1076"/>
        <pc:sldMkLst>
          <pc:docMk/>
          <pc:sldMk cId="1561546695" sldId="260"/>
        </pc:sldMkLst>
        <pc:spChg chg="mod">
          <ac:chgData name="Dayan, Ofek Binyamin" userId="38818fde-21d4-4ecc-9e4b-aeb5b10c25a3" providerId="ADAL" clId="{C01C6EF1-1E6F-4231-A86B-747D804F8EBB}" dt="2023-07-27T17:05:40.030" v="1532" actId="20577"/>
          <ac:spMkLst>
            <pc:docMk/>
            <pc:sldMk cId="1561546695" sldId="260"/>
            <ac:spMk id="2" creationId="{3BF81FEA-23E9-0E2A-E1E1-EDF0E0D0B34D}"/>
          </ac:spMkLst>
        </pc:spChg>
        <pc:spChg chg="del mod">
          <ac:chgData name="Dayan, Ofek Binyamin" userId="38818fde-21d4-4ecc-9e4b-aeb5b10c25a3" providerId="ADAL" clId="{C01C6EF1-1E6F-4231-A86B-747D804F8EBB}" dt="2023-07-27T17:05:43.828" v="1534" actId="478"/>
          <ac:spMkLst>
            <pc:docMk/>
            <pc:sldMk cId="1561546695" sldId="260"/>
            <ac:spMk id="3" creationId="{E736CA73-580E-ED4B-A73C-D5860FCAA8C7}"/>
          </ac:spMkLst>
        </pc:spChg>
        <pc:spChg chg="add mod">
          <ac:chgData name="Dayan, Ofek Binyamin" userId="38818fde-21d4-4ecc-9e4b-aeb5b10c25a3" providerId="ADAL" clId="{C01C6EF1-1E6F-4231-A86B-747D804F8EBB}" dt="2023-07-27T17:06:37.385" v="1638" actId="1076"/>
          <ac:spMkLst>
            <pc:docMk/>
            <pc:sldMk cId="1561546695" sldId="260"/>
            <ac:spMk id="4" creationId="{62DC57AD-8F87-15DC-E7FA-393637A2150C}"/>
          </ac:spMkLst>
        </pc:spChg>
        <pc:spChg chg="add mod">
          <ac:chgData name="Dayan, Ofek Binyamin" userId="38818fde-21d4-4ecc-9e4b-aeb5b10c25a3" providerId="ADAL" clId="{C01C6EF1-1E6F-4231-A86B-747D804F8EBB}" dt="2023-07-27T17:06:35.986" v="1637" actId="1076"/>
          <ac:spMkLst>
            <pc:docMk/>
            <pc:sldMk cId="1561546695" sldId="260"/>
            <ac:spMk id="5" creationId="{150997E9-9A99-CF1B-C41F-1E67648E3717}"/>
          </ac:spMkLst>
        </pc:spChg>
      </pc:sldChg>
      <pc:sldChg chg="addSp delSp modSp add mod setBg setClrOvrMap">
        <pc:chgData name="Dayan, Ofek Binyamin" userId="38818fde-21d4-4ecc-9e4b-aeb5b10c25a3" providerId="ADAL" clId="{C01C6EF1-1E6F-4231-A86B-747D804F8EBB}" dt="2023-07-29T17:01:50.229" v="4599" actId="1076"/>
        <pc:sldMkLst>
          <pc:docMk/>
          <pc:sldMk cId="605026435" sldId="261"/>
        </pc:sldMkLst>
        <pc:spChg chg="mod">
          <ac:chgData name="Dayan, Ofek Binyamin" userId="38818fde-21d4-4ecc-9e4b-aeb5b10c25a3" providerId="ADAL" clId="{C01C6EF1-1E6F-4231-A86B-747D804F8EBB}" dt="2023-07-29T17:01:25.060" v="4594" actId="14100"/>
          <ac:spMkLst>
            <pc:docMk/>
            <pc:sldMk cId="605026435" sldId="261"/>
            <ac:spMk id="2" creationId="{3BF81FEA-23E9-0E2A-E1E1-EDF0E0D0B34D}"/>
          </ac:spMkLst>
        </pc:spChg>
        <pc:spChg chg="del">
          <ac:chgData name="Dayan, Ofek Binyamin" userId="38818fde-21d4-4ecc-9e4b-aeb5b10c25a3" providerId="ADAL" clId="{C01C6EF1-1E6F-4231-A86B-747D804F8EBB}" dt="2023-07-27T17:06:59.893" v="1650" actId="478"/>
          <ac:spMkLst>
            <pc:docMk/>
            <pc:sldMk cId="605026435" sldId="261"/>
            <ac:spMk id="4" creationId="{62DC57AD-8F87-15DC-E7FA-393637A2150C}"/>
          </ac:spMkLst>
        </pc:spChg>
        <pc:spChg chg="del">
          <ac:chgData name="Dayan, Ofek Binyamin" userId="38818fde-21d4-4ecc-9e4b-aeb5b10c25a3" providerId="ADAL" clId="{C01C6EF1-1E6F-4231-A86B-747D804F8EBB}" dt="2023-07-27T17:07:00.582" v="1651" actId="478"/>
          <ac:spMkLst>
            <pc:docMk/>
            <pc:sldMk cId="605026435" sldId="261"/>
            <ac:spMk id="5" creationId="{150997E9-9A99-CF1B-C41F-1E67648E3717}"/>
          </ac:spMkLst>
        </pc:spChg>
        <pc:spChg chg="add mod">
          <ac:chgData name="Dayan, Ofek Binyamin" userId="38818fde-21d4-4ecc-9e4b-aeb5b10c25a3" providerId="ADAL" clId="{C01C6EF1-1E6F-4231-A86B-747D804F8EBB}" dt="2023-07-29T17:01:50.229" v="4599" actId="1076"/>
          <ac:spMkLst>
            <pc:docMk/>
            <pc:sldMk cId="605026435" sldId="261"/>
            <ac:spMk id="13" creationId="{718FA2CF-E7EC-81DF-8979-D3F0A1BACB77}"/>
          </ac:spMkLst>
        </pc:spChg>
        <pc:spChg chg="add del">
          <ac:chgData name="Dayan, Ofek Binyamin" userId="38818fde-21d4-4ecc-9e4b-aeb5b10c25a3" providerId="ADAL" clId="{C01C6EF1-1E6F-4231-A86B-747D804F8EBB}" dt="2023-07-27T20:36:30.527" v="1678" actId="26606"/>
          <ac:spMkLst>
            <pc:docMk/>
            <pc:sldMk cId="605026435" sldId="261"/>
            <ac:spMk id="75" creationId="{81B1BC20-CC70-4C30-B9BE-C23E121CA60E}"/>
          </ac:spMkLst>
        </pc:spChg>
        <pc:spChg chg="add del">
          <ac:chgData name="Dayan, Ofek Binyamin" userId="38818fde-21d4-4ecc-9e4b-aeb5b10c25a3" providerId="ADAL" clId="{C01C6EF1-1E6F-4231-A86B-747D804F8EBB}" dt="2023-07-27T20:36:30.527" v="1678" actId="26606"/>
          <ac:spMkLst>
            <pc:docMk/>
            <pc:sldMk cId="605026435" sldId="261"/>
            <ac:spMk id="135" creationId="{4683B8BC-85C4-41F2-9CD3-B074823B6BBD}"/>
          </ac:spMkLst>
        </pc:spChg>
        <pc:grpChg chg="add del">
          <ac:chgData name="Dayan, Ofek Binyamin" userId="38818fde-21d4-4ecc-9e4b-aeb5b10c25a3" providerId="ADAL" clId="{C01C6EF1-1E6F-4231-A86B-747D804F8EBB}" dt="2023-07-27T20:36:30.527" v="1678" actId="26606"/>
          <ac:grpSpMkLst>
            <pc:docMk/>
            <pc:sldMk cId="605026435" sldId="261"/>
            <ac:grpSpMk id="19" creationId="{AB86F577-8905-4B21-8AF3-C1BB3433775D}"/>
          </ac:grpSpMkLst>
        </pc:grpChg>
        <pc:grpChg chg="add del">
          <ac:chgData name="Dayan, Ofek Binyamin" userId="38818fde-21d4-4ecc-9e4b-aeb5b10c25a3" providerId="ADAL" clId="{C01C6EF1-1E6F-4231-A86B-747D804F8EBB}" dt="2023-07-27T20:36:30.527" v="1678" actId="26606"/>
          <ac:grpSpMkLst>
            <pc:docMk/>
            <pc:sldMk cId="605026435" sldId="261"/>
            <ac:grpSpMk id="79" creationId="{D5E95061-A9DC-4C67-BCAF-F560690997E8}"/>
          </ac:grpSpMkLst>
        </pc:grpChg>
        <pc:picChg chg="add del mod">
          <ac:chgData name="Dayan, Ofek Binyamin" userId="38818fde-21d4-4ecc-9e4b-aeb5b10c25a3" providerId="ADAL" clId="{C01C6EF1-1E6F-4231-A86B-747D804F8EBB}" dt="2023-07-27T17:24:44.293" v="1656" actId="478"/>
          <ac:picMkLst>
            <pc:docMk/>
            <pc:sldMk cId="605026435" sldId="261"/>
            <ac:picMk id="6" creationId="{3F400074-EA50-9F7F-8092-9C30F96ECF3F}"/>
          </ac:picMkLst>
        </pc:picChg>
        <pc:picChg chg="add del mod">
          <ac:chgData name="Dayan, Ofek Binyamin" userId="38818fde-21d4-4ecc-9e4b-aeb5b10c25a3" providerId="ADAL" clId="{C01C6EF1-1E6F-4231-A86B-747D804F8EBB}" dt="2023-07-27T17:26:16.970" v="1667" actId="478"/>
          <ac:picMkLst>
            <pc:docMk/>
            <pc:sldMk cId="605026435" sldId="261"/>
            <ac:picMk id="8" creationId="{33F02478-7361-42D9-65C9-1AA7C98FB7B0}"/>
          </ac:picMkLst>
        </pc:picChg>
        <pc:picChg chg="add del mod">
          <ac:chgData name="Dayan, Ofek Binyamin" userId="38818fde-21d4-4ecc-9e4b-aeb5b10c25a3" providerId="ADAL" clId="{C01C6EF1-1E6F-4231-A86B-747D804F8EBB}" dt="2023-07-27T20:36:23.444" v="1672" actId="478"/>
          <ac:picMkLst>
            <pc:docMk/>
            <pc:sldMk cId="605026435" sldId="261"/>
            <ac:picMk id="10" creationId="{08367FE4-24D2-2B48-06FE-3485F2E68B73}"/>
          </ac:picMkLst>
        </pc:picChg>
        <pc:picChg chg="add del mod">
          <ac:chgData name="Dayan, Ofek Binyamin" userId="38818fde-21d4-4ecc-9e4b-aeb5b10c25a3" providerId="ADAL" clId="{C01C6EF1-1E6F-4231-A86B-747D804F8EBB}" dt="2023-07-27T20:44:39.921" v="1864" actId="478"/>
          <ac:picMkLst>
            <pc:docMk/>
            <pc:sldMk cId="605026435" sldId="261"/>
            <ac:picMk id="12" creationId="{2E1537E0-CFDE-C054-D906-6270F49E2B25}"/>
          </ac:picMkLst>
        </pc:picChg>
        <pc:picChg chg="add del mod">
          <ac:chgData name="Dayan, Ofek Binyamin" userId="38818fde-21d4-4ecc-9e4b-aeb5b10c25a3" providerId="ADAL" clId="{C01C6EF1-1E6F-4231-A86B-747D804F8EBB}" dt="2023-07-27T20:50:49.052" v="2223" actId="478"/>
          <ac:picMkLst>
            <pc:docMk/>
            <pc:sldMk cId="605026435" sldId="261"/>
            <ac:picMk id="15" creationId="{187BB01F-E1D8-B81E-780F-0F0959C7A170}"/>
          </ac:picMkLst>
        </pc:picChg>
        <pc:picChg chg="add del">
          <ac:chgData name="Dayan, Ofek Binyamin" userId="38818fde-21d4-4ecc-9e4b-aeb5b10c25a3" providerId="ADAL" clId="{C01C6EF1-1E6F-4231-A86B-747D804F8EBB}" dt="2023-07-27T20:36:30.527" v="1678" actId="26606"/>
          <ac:picMkLst>
            <pc:docMk/>
            <pc:sldMk cId="605026435" sldId="261"/>
            <ac:picMk id="17" creationId="{678E285C-BE9E-45B7-A3EE-B9792DAE9917}"/>
          </ac:picMkLst>
        </pc:picChg>
        <pc:picChg chg="add mod">
          <ac:chgData name="Dayan, Ofek Binyamin" userId="38818fde-21d4-4ecc-9e4b-aeb5b10c25a3" providerId="ADAL" clId="{C01C6EF1-1E6F-4231-A86B-747D804F8EBB}" dt="2023-07-29T17:01:46.346" v="4598" actId="1076"/>
          <ac:picMkLst>
            <pc:docMk/>
            <pc:sldMk cId="605026435" sldId="261"/>
            <ac:picMk id="18" creationId="{2675CDCF-82AF-E15E-C11E-C8319C660DC9}"/>
          </ac:picMkLst>
        </pc:picChg>
        <pc:picChg chg="add del">
          <ac:chgData name="Dayan, Ofek Binyamin" userId="38818fde-21d4-4ecc-9e4b-aeb5b10c25a3" providerId="ADAL" clId="{C01C6EF1-1E6F-4231-A86B-747D804F8EBB}" dt="2023-07-27T20:36:30.527" v="1678" actId="26606"/>
          <ac:picMkLst>
            <pc:docMk/>
            <pc:sldMk cId="605026435" sldId="261"/>
            <ac:picMk id="77" creationId="{BED7CCD5-D3A4-4162-9CC4-03DF5AB89D07}"/>
          </ac:picMkLst>
        </pc:picChg>
      </pc:sldChg>
      <pc:sldChg chg="addSp delSp modSp new mod">
        <pc:chgData name="Dayan, Ofek Binyamin" userId="38818fde-21d4-4ecc-9e4b-aeb5b10c25a3" providerId="ADAL" clId="{C01C6EF1-1E6F-4231-A86B-747D804F8EBB}" dt="2023-07-29T16:59:09.288" v="4562" actId="14100"/>
        <pc:sldMkLst>
          <pc:docMk/>
          <pc:sldMk cId="776624106" sldId="262"/>
        </pc:sldMkLst>
        <pc:spChg chg="add del mod">
          <ac:chgData name="Dayan, Ofek Binyamin" userId="38818fde-21d4-4ecc-9e4b-aeb5b10c25a3" providerId="ADAL" clId="{C01C6EF1-1E6F-4231-A86B-747D804F8EBB}" dt="2023-07-29T16:32:44.982" v="4438" actId="478"/>
          <ac:spMkLst>
            <pc:docMk/>
            <pc:sldMk cId="776624106" sldId="262"/>
            <ac:spMk id="2" creationId="{0BAF713D-E81F-5705-D1CA-B476836594CF}"/>
          </ac:spMkLst>
        </pc:spChg>
        <pc:spChg chg="add del mod">
          <ac:chgData name="Dayan, Ofek Binyamin" userId="38818fde-21d4-4ecc-9e4b-aeb5b10c25a3" providerId="ADAL" clId="{C01C6EF1-1E6F-4231-A86B-747D804F8EBB}" dt="2023-07-29T16:27:23.289" v="4374" actId="478"/>
          <ac:spMkLst>
            <pc:docMk/>
            <pc:sldMk cId="776624106" sldId="262"/>
            <ac:spMk id="4" creationId="{253EB5AD-BE3E-A1CC-FB6F-7243636A365C}"/>
          </ac:spMkLst>
        </pc:spChg>
        <pc:spChg chg="add del mod">
          <ac:chgData name="Dayan, Ofek Binyamin" userId="38818fde-21d4-4ecc-9e4b-aeb5b10c25a3" providerId="ADAL" clId="{C01C6EF1-1E6F-4231-A86B-747D804F8EBB}" dt="2023-07-29T16:11:48.024" v="4152"/>
          <ac:spMkLst>
            <pc:docMk/>
            <pc:sldMk cId="776624106" sldId="262"/>
            <ac:spMk id="5" creationId="{834EB892-572C-EDEC-865A-9561698CB1AB}"/>
          </ac:spMkLst>
        </pc:spChg>
        <pc:spChg chg="add del mod">
          <ac:chgData name="Dayan, Ofek Binyamin" userId="38818fde-21d4-4ecc-9e4b-aeb5b10c25a3" providerId="ADAL" clId="{C01C6EF1-1E6F-4231-A86B-747D804F8EBB}" dt="2023-07-29T16:12:00.787" v="4155" actId="478"/>
          <ac:spMkLst>
            <pc:docMk/>
            <pc:sldMk cId="776624106" sldId="262"/>
            <ac:spMk id="6" creationId="{ED4D4AFC-5982-2938-AD21-09B6206B8191}"/>
          </ac:spMkLst>
        </pc:spChg>
        <pc:spChg chg="add del mod">
          <ac:chgData name="Dayan, Ofek Binyamin" userId="38818fde-21d4-4ecc-9e4b-aeb5b10c25a3" providerId="ADAL" clId="{C01C6EF1-1E6F-4231-A86B-747D804F8EBB}" dt="2023-07-29T16:28:58.237" v="4399" actId="478"/>
          <ac:spMkLst>
            <pc:docMk/>
            <pc:sldMk cId="776624106" sldId="262"/>
            <ac:spMk id="13" creationId="{20CDD9B5-2260-F090-657A-2F06FB6350B4}"/>
          </ac:spMkLst>
        </pc:spChg>
        <pc:spChg chg="add del mod">
          <ac:chgData name="Dayan, Ofek Binyamin" userId="38818fde-21d4-4ecc-9e4b-aeb5b10c25a3" providerId="ADAL" clId="{C01C6EF1-1E6F-4231-A86B-747D804F8EBB}" dt="2023-07-29T16:32:26.023" v="4431" actId="478"/>
          <ac:spMkLst>
            <pc:docMk/>
            <pc:sldMk cId="776624106" sldId="262"/>
            <ac:spMk id="20" creationId="{8B02BAC4-AA33-ABB6-F436-9DE212CA82F8}"/>
          </ac:spMkLst>
        </pc:spChg>
        <pc:spChg chg="add mod topLvl">
          <ac:chgData name="Dayan, Ofek Binyamin" userId="38818fde-21d4-4ecc-9e4b-aeb5b10c25a3" providerId="ADAL" clId="{C01C6EF1-1E6F-4231-A86B-747D804F8EBB}" dt="2023-07-29T16:58:46.602" v="4556" actId="207"/>
          <ac:spMkLst>
            <pc:docMk/>
            <pc:sldMk cId="776624106" sldId="262"/>
            <ac:spMk id="21" creationId="{475F8B05-FB79-CCE6-0075-EC12B9EA6DD2}"/>
          </ac:spMkLst>
        </pc:spChg>
        <pc:spChg chg="mod topLvl">
          <ac:chgData name="Dayan, Ofek Binyamin" userId="38818fde-21d4-4ecc-9e4b-aeb5b10c25a3" providerId="ADAL" clId="{C01C6EF1-1E6F-4231-A86B-747D804F8EBB}" dt="2023-07-29T16:59:09.288" v="4562" actId="14100"/>
          <ac:spMkLst>
            <pc:docMk/>
            <pc:sldMk cId="776624106" sldId="262"/>
            <ac:spMk id="23" creationId="{4738C984-A969-A12B-2F26-358A936140BA}"/>
          </ac:spMkLst>
        </pc:spChg>
        <pc:spChg chg="mod topLvl">
          <ac:chgData name="Dayan, Ofek Binyamin" userId="38818fde-21d4-4ecc-9e4b-aeb5b10c25a3" providerId="ADAL" clId="{C01C6EF1-1E6F-4231-A86B-747D804F8EBB}" dt="2023-07-29T16:59:01.472" v="4560" actId="207"/>
          <ac:spMkLst>
            <pc:docMk/>
            <pc:sldMk cId="776624106" sldId="262"/>
            <ac:spMk id="32" creationId="{BAF2AE07-61A4-C32A-A3C0-5ED7CD603490}"/>
          </ac:spMkLst>
        </pc:spChg>
        <pc:spChg chg="mod">
          <ac:chgData name="Dayan, Ofek Binyamin" userId="38818fde-21d4-4ecc-9e4b-aeb5b10c25a3" providerId="ADAL" clId="{C01C6EF1-1E6F-4231-A86B-747D804F8EBB}" dt="2023-07-29T16:59:06.161" v="4561" actId="14100"/>
          <ac:spMkLst>
            <pc:docMk/>
            <pc:sldMk cId="776624106" sldId="262"/>
            <ac:spMk id="34" creationId="{26A75253-5012-2FB4-14CC-4EA9E6DDA339}"/>
          </ac:spMkLst>
        </pc:spChg>
        <pc:spChg chg="mod topLvl">
          <ac:chgData name="Dayan, Ofek Binyamin" userId="38818fde-21d4-4ecc-9e4b-aeb5b10c25a3" providerId="ADAL" clId="{C01C6EF1-1E6F-4231-A86B-747D804F8EBB}" dt="2023-07-29T16:34:28.448" v="4476" actId="164"/>
          <ac:spMkLst>
            <pc:docMk/>
            <pc:sldMk cId="776624106" sldId="262"/>
            <ac:spMk id="39" creationId="{27940C7A-5B4C-A7EC-5601-767830C66C3A}"/>
          </ac:spMkLst>
        </pc:spChg>
        <pc:spChg chg="mod">
          <ac:chgData name="Dayan, Ofek Binyamin" userId="38818fde-21d4-4ecc-9e4b-aeb5b10c25a3" providerId="ADAL" clId="{C01C6EF1-1E6F-4231-A86B-747D804F8EBB}" dt="2023-07-29T16:33:56.635" v="4472" actId="165"/>
          <ac:spMkLst>
            <pc:docMk/>
            <pc:sldMk cId="776624106" sldId="262"/>
            <ac:spMk id="45" creationId="{62D8C71B-0782-EE7A-8BF2-677BF8D39C0D}"/>
          </ac:spMkLst>
        </pc:spChg>
        <pc:spChg chg="mod topLvl">
          <ac:chgData name="Dayan, Ofek Binyamin" userId="38818fde-21d4-4ecc-9e4b-aeb5b10c25a3" providerId="ADAL" clId="{C01C6EF1-1E6F-4231-A86B-747D804F8EBB}" dt="2023-07-29T16:35:43.340" v="4491" actId="1076"/>
          <ac:spMkLst>
            <pc:docMk/>
            <pc:sldMk cId="776624106" sldId="262"/>
            <ac:spMk id="51" creationId="{4CF81036-25B1-E99F-19D4-3FA138A61720}"/>
          </ac:spMkLst>
        </pc:spChg>
        <pc:spChg chg="mod">
          <ac:chgData name="Dayan, Ofek Binyamin" userId="38818fde-21d4-4ecc-9e4b-aeb5b10c25a3" providerId="ADAL" clId="{C01C6EF1-1E6F-4231-A86B-747D804F8EBB}" dt="2023-07-29T16:35:43.340" v="4491" actId="1076"/>
          <ac:spMkLst>
            <pc:docMk/>
            <pc:sldMk cId="776624106" sldId="262"/>
            <ac:spMk id="57" creationId="{51532532-CADA-2238-3FC6-EAB576C993CC}"/>
          </ac:spMkLst>
        </pc:spChg>
        <pc:grpChg chg="add mod ord">
          <ac:chgData name="Dayan, Ofek Binyamin" userId="38818fde-21d4-4ecc-9e4b-aeb5b10c25a3" providerId="ADAL" clId="{C01C6EF1-1E6F-4231-A86B-747D804F8EBB}" dt="2023-07-29T16:28:10.808" v="4394" actId="164"/>
          <ac:grpSpMkLst>
            <pc:docMk/>
            <pc:sldMk cId="776624106" sldId="262"/>
            <ac:grpSpMk id="11" creationId="{08F42648-D991-CBE6-092D-8BC713A5E8B0}"/>
          </ac:grpSpMkLst>
        </pc:grpChg>
        <pc:grpChg chg="add mod ord topLvl">
          <ac:chgData name="Dayan, Ofek Binyamin" userId="38818fde-21d4-4ecc-9e4b-aeb5b10c25a3" providerId="ADAL" clId="{C01C6EF1-1E6F-4231-A86B-747D804F8EBB}" dt="2023-07-29T16:34:28.448" v="4476" actId="164"/>
          <ac:grpSpMkLst>
            <pc:docMk/>
            <pc:sldMk cId="776624106" sldId="262"/>
            <ac:grpSpMk id="18" creationId="{C7A949C7-E129-39AF-DB1C-07806C6ECFC2}"/>
          </ac:grpSpMkLst>
        </pc:grpChg>
        <pc:grpChg chg="add del mod">
          <ac:chgData name="Dayan, Ofek Binyamin" userId="38818fde-21d4-4ecc-9e4b-aeb5b10c25a3" providerId="ADAL" clId="{C01C6EF1-1E6F-4231-A86B-747D804F8EBB}" dt="2023-07-29T16:22:35.646" v="4285" actId="165"/>
          <ac:grpSpMkLst>
            <pc:docMk/>
            <pc:sldMk cId="776624106" sldId="262"/>
            <ac:grpSpMk id="22" creationId="{0D683E1C-3267-0AEC-9601-AC7CE9BF4491}"/>
          </ac:grpSpMkLst>
        </pc:grpChg>
        <pc:grpChg chg="add mod topLvl">
          <ac:chgData name="Dayan, Ofek Binyamin" userId="38818fde-21d4-4ecc-9e4b-aeb5b10c25a3" providerId="ADAL" clId="{C01C6EF1-1E6F-4231-A86B-747D804F8EBB}" dt="2023-07-29T16:35:52.602" v="4494" actId="1076"/>
          <ac:grpSpMkLst>
            <pc:docMk/>
            <pc:sldMk cId="776624106" sldId="262"/>
            <ac:grpSpMk id="29" creationId="{9C427138-312C-0ED2-6D27-6B7CF179CDB0}"/>
          </ac:grpSpMkLst>
        </pc:grpChg>
        <pc:grpChg chg="add del mod">
          <ac:chgData name="Dayan, Ofek Binyamin" userId="38818fde-21d4-4ecc-9e4b-aeb5b10c25a3" providerId="ADAL" clId="{C01C6EF1-1E6F-4231-A86B-747D804F8EBB}" dt="2023-07-29T16:25:16.817" v="4319" actId="165"/>
          <ac:grpSpMkLst>
            <pc:docMk/>
            <pc:sldMk cId="776624106" sldId="262"/>
            <ac:grpSpMk id="30" creationId="{449C5E53-59AA-7343-5175-3F597E2B0859}"/>
          </ac:grpSpMkLst>
        </pc:grpChg>
        <pc:grpChg chg="add del mod">
          <ac:chgData name="Dayan, Ofek Binyamin" userId="38818fde-21d4-4ecc-9e4b-aeb5b10c25a3" providerId="ADAL" clId="{C01C6EF1-1E6F-4231-A86B-747D804F8EBB}" dt="2023-07-29T16:25:03.206" v="4316" actId="165"/>
          <ac:grpSpMkLst>
            <pc:docMk/>
            <pc:sldMk cId="776624106" sldId="262"/>
            <ac:grpSpMk id="31" creationId="{D9D2F100-B958-0E0C-524F-FD604F52D62B}"/>
          </ac:grpSpMkLst>
        </pc:grpChg>
        <pc:grpChg chg="mod topLvl">
          <ac:chgData name="Dayan, Ofek Binyamin" userId="38818fde-21d4-4ecc-9e4b-aeb5b10c25a3" providerId="ADAL" clId="{C01C6EF1-1E6F-4231-A86B-747D804F8EBB}" dt="2023-07-29T16:28:10.808" v="4394" actId="164"/>
          <ac:grpSpMkLst>
            <pc:docMk/>
            <pc:sldMk cId="776624106" sldId="262"/>
            <ac:grpSpMk id="33" creationId="{60080A96-75EE-94CF-6EF0-F20E6AA05F70}"/>
          </ac:grpSpMkLst>
        </pc:grpChg>
        <pc:grpChg chg="add del mod">
          <ac:chgData name="Dayan, Ofek Binyamin" userId="38818fde-21d4-4ecc-9e4b-aeb5b10c25a3" providerId="ADAL" clId="{C01C6EF1-1E6F-4231-A86B-747D804F8EBB}" dt="2023-07-29T16:35:04.415" v="4479" actId="165"/>
          <ac:grpSpMkLst>
            <pc:docMk/>
            <pc:sldMk cId="776624106" sldId="262"/>
            <ac:grpSpMk id="36" creationId="{DD0CFD69-86D5-D837-782C-5FC08F83900C}"/>
          </ac:grpSpMkLst>
        </pc:grpChg>
        <pc:grpChg chg="add mod">
          <ac:chgData name="Dayan, Ofek Binyamin" userId="38818fde-21d4-4ecc-9e4b-aeb5b10c25a3" providerId="ADAL" clId="{C01C6EF1-1E6F-4231-A86B-747D804F8EBB}" dt="2023-07-29T16:35:54.937" v="4495" actId="1076"/>
          <ac:grpSpMkLst>
            <pc:docMk/>
            <pc:sldMk cId="776624106" sldId="262"/>
            <ac:grpSpMk id="37" creationId="{689BDBBC-64D9-CD3F-1027-595477D3EFE0}"/>
          </ac:grpSpMkLst>
        </pc:grpChg>
        <pc:grpChg chg="add del mod">
          <ac:chgData name="Dayan, Ofek Binyamin" userId="38818fde-21d4-4ecc-9e4b-aeb5b10c25a3" providerId="ADAL" clId="{C01C6EF1-1E6F-4231-A86B-747D804F8EBB}" dt="2023-07-29T16:29:15.582" v="4404" actId="165"/>
          <ac:grpSpMkLst>
            <pc:docMk/>
            <pc:sldMk cId="776624106" sldId="262"/>
            <ac:grpSpMk id="38" creationId="{EC14DEC4-4988-0123-70F4-8DD684DD651F}"/>
          </ac:grpSpMkLst>
        </pc:grpChg>
        <pc:grpChg chg="mod topLvl">
          <ac:chgData name="Dayan, Ofek Binyamin" userId="38818fde-21d4-4ecc-9e4b-aeb5b10c25a3" providerId="ADAL" clId="{C01C6EF1-1E6F-4231-A86B-747D804F8EBB}" dt="2023-07-29T16:34:28.448" v="4476" actId="164"/>
          <ac:grpSpMkLst>
            <pc:docMk/>
            <pc:sldMk cId="776624106" sldId="262"/>
            <ac:grpSpMk id="40" creationId="{94018275-747E-2407-A6B3-21C13AFB70C0}"/>
          </ac:grpSpMkLst>
        </pc:grpChg>
        <pc:grpChg chg="del mod topLvl">
          <ac:chgData name="Dayan, Ofek Binyamin" userId="38818fde-21d4-4ecc-9e4b-aeb5b10c25a3" providerId="ADAL" clId="{C01C6EF1-1E6F-4231-A86B-747D804F8EBB}" dt="2023-07-29T16:29:17.829" v="4405" actId="478"/>
          <ac:grpSpMkLst>
            <pc:docMk/>
            <pc:sldMk cId="776624106" sldId="262"/>
            <ac:grpSpMk id="41" creationId="{A5190901-AD76-AF21-A21A-AAAF63988D62}"/>
          </ac:grpSpMkLst>
        </pc:grpChg>
        <pc:grpChg chg="add del mod">
          <ac:chgData name="Dayan, Ofek Binyamin" userId="38818fde-21d4-4ecc-9e4b-aeb5b10c25a3" providerId="ADAL" clId="{C01C6EF1-1E6F-4231-A86B-747D804F8EBB}" dt="2023-07-29T16:33:56.635" v="4472" actId="165"/>
          <ac:grpSpMkLst>
            <pc:docMk/>
            <pc:sldMk cId="776624106" sldId="262"/>
            <ac:grpSpMk id="47" creationId="{955B9E33-EA36-8CC6-9198-0EB1F51A381A}"/>
          </ac:grpSpMkLst>
        </pc:grpChg>
        <pc:grpChg chg="add del mod ord">
          <ac:chgData name="Dayan, Ofek Binyamin" userId="38818fde-21d4-4ecc-9e4b-aeb5b10c25a3" providerId="ADAL" clId="{C01C6EF1-1E6F-4231-A86B-747D804F8EBB}" dt="2023-07-29T16:32:58.295" v="4444" actId="165"/>
          <ac:grpSpMkLst>
            <pc:docMk/>
            <pc:sldMk cId="776624106" sldId="262"/>
            <ac:grpSpMk id="50" creationId="{3F237211-B1B8-6911-809B-D8B72B6B3747}"/>
          </ac:grpSpMkLst>
        </pc:grpChg>
        <pc:grpChg chg="mod topLvl">
          <ac:chgData name="Dayan, Ofek Binyamin" userId="38818fde-21d4-4ecc-9e4b-aeb5b10c25a3" providerId="ADAL" clId="{C01C6EF1-1E6F-4231-A86B-747D804F8EBB}" dt="2023-07-29T16:35:43.340" v="4491" actId="1076"/>
          <ac:grpSpMkLst>
            <pc:docMk/>
            <pc:sldMk cId="776624106" sldId="262"/>
            <ac:grpSpMk id="52" creationId="{C7D3DB5F-F3EE-9153-8F3E-8C43F3A3B519}"/>
          </ac:grpSpMkLst>
        </pc:grpChg>
        <pc:grpChg chg="del mod topLvl">
          <ac:chgData name="Dayan, Ofek Binyamin" userId="38818fde-21d4-4ecc-9e4b-aeb5b10c25a3" providerId="ADAL" clId="{C01C6EF1-1E6F-4231-A86B-747D804F8EBB}" dt="2023-07-29T16:33:02.027" v="4447" actId="478"/>
          <ac:grpSpMkLst>
            <pc:docMk/>
            <pc:sldMk cId="776624106" sldId="262"/>
            <ac:grpSpMk id="53" creationId="{DE45C6ED-17A5-6753-7A8F-B3EB0A2A2A6E}"/>
          </ac:grpSpMkLst>
        </pc:grpChg>
        <pc:grpChg chg="add del mod">
          <ac:chgData name="Dayan, Ofek Binyamin" userId="38818fde-21d4-4ecc-9e4b-aeb5b10c25a3" providerId="ADAL" clId="{C01C6EF1-1E6F-4231-A86B-747D804F8EBB}" dt="2023-07-29T16:33:30.735" v="4460" actId="165"/>
          <ac:grpSpMkLst>
            <pc:docMk/>
            <pc:sldMk cId="776624106" sldId="262"/>
            <ac:grpSpMk id="59" creationId="{8361CE8E-CB13-EA89-5EA9-0786946FF5C3}"/>
          </ac:grpSpMkLst>
        </pc:grpChg>
        <pc:grpChg chg="add del mod">
          <ac:chgData name="Dayan, Ofek Binyamin" userId="38818fde-21d4-4ecc-9e4b-aeb5b10c25a3" providerId="ADAL" clId="{C01C6EF1-1E6F-4231-A86B-747D804F8EBB}" dt="2023-07-29T16:36:00.301" v="4497" actId="21"/>
          <ac:grpSpMkLst>
            <pc:docMk/>
            <pc:sldMk cId="776624106" sldId="262"/>
            <ac:grpSpMk id="60" creationId="{DA557499-094B-ECE6-0373-20A1AA9E8EEB}"/>
          </ac:grpSpMkLst>
        </pc:grpChg>
        <pc:grpChg chg="add del mod">
          <ac:chgData name="Dayan, Ofek Binyamin" userId="38818fde-21d4-4ecc-9e4b-aeb5b10c25a3" providerId="ADAL" clId="{C01C6EF1-1E6F-4231-A86B-747D804F8EBB}" dt="2023-07-29T16:36:12.059" v="4499" actId="21"/>
          <ac:grpSpMkLst>
            <pc:docMk/>
            <pc:sldMk cId="776624106" sldId="262"/>
            <ac:grpSpMk id="61" creationId="{DFB6A769-FA05-A65D-FAC5-AFBF8C507BA2}"/>
          </ac:grpSpMkLst>
        </pc:grpChg>
        <pc:grpChg chg="add mod">
          <ac:chgData name="Dayan, Ofek Binyamin" userId="38818fde-21d4-4ecc-9e4b-aeb5b10c25a3" providerId="ADAL" clId="{C01C6EF1-1E6F-4231-A86B-747D804F8EBB}" dt="2023-07-29T16:35:52.602" v="4494" actId="1076"/>
          <ac:grpSpMkLst>
            <pc:docMk/>
            <pc:sldMk cId="776624106" sldId="262"/>
            <ac:grpSpMk id="62" creationId="{AB56BD3B-32FE-E1ED-0C13-5425CE09CC17}"/>
          </ac:grpSpMkLst>
        </pc:grpChg>
        <pc:graphicFrameChg chg="add del mod modGraphic">
          <ac:chgData name="Dayan, Ofek Binyamin" userId="38818fde-21d4-4ecc-9e4b-aeb5b10c25a3" providerId="ADAL" clId="{C01C6EF1-1E6F-4231-A86B-747D804F8EBB}" dt="2023-07-29T16:32:18.358" v="4428" actId="478"/>
          <ac:graphicFrameMkLst>
            <pc:docMk/>
            <pc:sldMk cId="776624106" sldId="262"/>
            <ac:graphicFrameMk id="48" creationId="{0458FC18-F741-AB6A-87F9-17B559605E22}"/>
          </ac:graphicFrameMkLst>
        </pc:graphicFrameChg>
        <pc:picChg chg="add mod topLvl">
          <ac:chgData name="Dayan, Ofek Binyamin" userId="38818fde-21d4-4ecc-9e4b-aeb5b10c25a3" providerId="ADAL" clId="{C01C6EF1-1E6F-4231-A86B-747D804F8EBB}" dt="2023-07-29T16:35:52.602" v="4494" actId="1076"/>
          <ac:picMkLst>
            <pc:docMk/>
            <pc:sldMk cId="776624106" sldId="262"/>
            <ac:picMk id="3" creationId="{C6F5642A-CEC8-89B1-C789-34608725047C}"/>
          </ac:picMkLst>
        </pc:picChg>
        <pc:picChg chg="add mod">
          <ac:chgData name="Dayan, Ofek Binyamin" userId="38818fde-21d4-4ecc-9e4b-aeb5b10c25a3" providerId="ADAL" clId="{C01C6EF1-1E6F-4231-A86B-747D804F8EBB}" dt="2023-07-29T16:20:18.678" v="4265" actId="1076"/>
          <ac:picMkLst>
            <pc:docMk/>
            <pc:sldMk cId="776624106" sldId="262"/>
            <ac:picMk id="8" creationId="{CB206247-92BE-399D-6F9B-6476A3FD67A9}"/>
          </ac:picMkLst>
        </pc:picChg>
        <pc:picChg chg="add mod modCrop">
          <ac:chgData name="Dayan, Ofek Binyamin" userId="38818fde-21d4-4ecc-9e4b-aeb5b10c25a3" providerId="ADAL" clId="{C01C6EF1-1E6F-4231-A86B-747D804F8EBB}" dt="2023-07-29T16:20:18.678" v="4265" actId="1076"/>
          <ac:picMkLst>
            <pc:docMk/>
            <pc:sldMk cId="776624106" sldId="262"/>
            <ac:picMk id="9" creationId="{D3FA5C1F-7797-3302-40D7-02FD9ADD71EB}"/>
          </ac:picMkLst>
        </pc:picChg>
        <pc:picChg chg="add mod">
          <ac:chgData name="Dayan, Ofek Binyamin" userId="38818fde-21d4-4ecc-9e4b-aeb5b10c25a3" providerId="ADAL" clId="{C01C6EF1-1E6F-4231-A86B-747D804F8EBB}" dt="2023-07-29T16:20:18.678" v="4265" actId="1076"/>
          <ac:picMkLst>
            <pc:docMk/>
            <pc:sldMk cId="776624106" sldId="262"/>
            <ac:picMk id="10" creationId="{C0C92F1C-AB97-8AE3-2A88-C601B6B026D3}"/>
          </ac:picMkLst>
        </pc:picChg>
        <pc:picChg chg="add mod modCrop">
          <ac:chgData name="Dayan, Ofek Binyamin" userId="38818fde-21d4-4ecc-9e4b-aeb5b10c25a3" providerId="ADAL" clId="{C01C6EF1-1E6F-4231-A86B-747D804F8EBB}" dt="2023-07-29T16:33:56.635" v="4472" actId="165"/>
          <ac:picMkLst>
            <pc:docMk/>
            <pc:sldMk cId="776624106" sldId="262"/>
            <ac:picMk id="15" creationId="{4FB92F1A-1929-C83D-89F0-EDB7C00052ED}"/>
          </ac:picMkLst>
        </pc:picChg>
        <pc:picChg chg="add mod modCrop">
          <ac:chgData name="Dayan, Ofek Binyamin" userId="38818fde-21d4-4ecc-9e4b-aeb5b10c25a3" providerId="ADAL" clId="{C01C6EF1-1E6F-4231-A86B-747D804F8EBB}" dt="2023-07-29T16:33:56.635" v="4472" actId="165"/>
          <ac:picMkLst>
            <pc:docMk/>
            <pc:sldMk cId="776624106" sldId="262"/>
            <ac:picMk id="16" creationId="{19203D5F-53D1-E321-67AF-2FF1140183CE}"/>
          </ac:picMkLst>
        </pc:picChg>
        <pc:picChg chg="add mod modCrop">
          <ac:chgData name="Dayan, Ofek Binyamin" userId="38818fde-21d4-4ecc-9e4b-aeb5b10c25a3" providerId="ADAL" clId="{C01C6EF1-1E6F-4231-A86B-747D804F8EBB}" dt="2023-07-29T16:33:56.635" v="4472" actId="165"/>
          <ac:picMkLst>
            <pc:docMk/>
            <pc:sldMk cId="776624106" sldId="262"/>
            <ac:picMk id="17" creationId="{DF36746B-BF8E-F793-400B-E69A6F35394D}"/>
          </ac:picMkLst>
        </pc:picChg>
        <pc:picChg chg="del mod topLvl">
          <ac:chgData name="Dayan, Ofek Binyamin" userId="38818fde-21d4-4ecc-9e4b-aeb5b10c25a3" providerId="ADAL" clId="{C01C6EF1-1E6F-4231-A86B-747D804F8EBB}" dt="2023-07-29T16:23:06.168" v="4287" actId="478"/>
          <ac:picMkLst>
            <pc:docMk/>
            <pc:sldMk cId="776624106" sldId="262"/>
            <ac:picMk id="24" creationId="{71C81EAA-B50B-3653-C01B-E0707D640C69}"/>
          </ac:picMkLst>
        </pc:picChg>
        <pc:picChg chg="add mod">
          <ac:chgData name="Dayan, Ofek Binyamin" userId="38818fde-21d4-4ecc-9e4b-aeb5b10c25a3" providerId="ADAL" clId="{C01C6EF1-1E6F-4231-A86B-747D804F8EBB}" dt="2023-07-29T16:35:52.602" v="4494" actId="1076"/>
          <ac:picMkLst>
            <pc:docMk/>
            <pc:sldMk cId="776624106" sldId="262"/>
            <ac:picMk id="26" creationId="{1C89AE8A-8F14-C5A6-3482-260DF9FA76A2}"/>
          </ac:picMkLst>
        </pc:picChg>
        <pc:picChg chg="add del mod">
          <ac:chgData name="Dayan, Ofek Binyamin" userId="38818fde-21d4-4ecc-9e4b-aeb5b10c25a3" providerId="ADAL" clId="{C01C6EF1-1E6F-4231-A86B-747D804F8EBB}" dt="2023-07-29T16:22:20.340" v="4281" actId="478"/>
          <ac:picMkLst>
            <pc:docMk/>
            <pc:sldMk cId="776624106" sldId="262"/>
            <ac:picMk id="28" creationId="{26C7076F-FBD5-C6A6-202B-3D72B82F506A}"/>
          </ac:picMkLst>
        </pc:picChg>
        <pc:picChg chg="mod">
          <ac:chgData name="Dayan, Ofek Binyamin" userId="38818fde-21d4-4ecc-9e4b-aeb5b10c25a3" providerId="ADAL" clId="{C01C6EF1-1E6F-4231-A86B-747D804F8EBB}" dt="2023-07-29T16:25:03.206" v="4316" actId="165"/>
          <ac:picMkLst>
            <pc:docMk/>
            <pc:sldMk cId="776624106" sldId="262"/>
            <ac:picMk id="35" creationId="{E2551016-510F-54E6-596B-45409B16E242}"/>
          </ac:picMkLst>
        </pc:picChg>
        <pc:picChg chg="mod">
          <ac:chgData name="Dayan, Ofek Binyamin" userId="38818fde-21d4-4ecc-9e4b-aeb5b10c25a3" providerId="ADAL" clId="{C01C6EF1-1E6F-4231-A86B-747D804F8EBB}" dt="2023-07-29T16:29:15.582" v="4404" actId="165"/>
          <ac:picMkLst>
            <pc:docMk/>
            <pc:sldMk cId="776624106" sldId="262"/>
            <ac:picMk id="42" creationId="{88F1E1C2-1EBE-85DA-7AFB-6CBAEB297322}"/>
          </ac:picMkLst>
        </pc:picChg>
        <pc:picChg chg="mod">
          <ac:chgData name="Dayan, Ofek Binyamin" userId="38818fde-21d4-4ecc-9e4b-aeb5b10c25a3" providerId="ADAL" clId="{C01C6EF1-1E6F-4231-A86B-747D804F8EBB}" dt="2023-07-29T16:29:15.582" v="4404" actId="165"/>
          <ac:picMkLst>
            <pc:docMk/>
            <pc:sldMk cId="776624106" sldId="262"/>
            <ac:picMk id="43" creationId="{FAB6CD11-3662-6B18-FD21-D89DB8D70919}"/>
          </ac:picMkLst>
        </pc:picChg>
        <pc:picChg chg="mod">
          <ac:chgData name="Dayan, Ofek Binyamin" userId="38818fde-21d4-4ecc-9e4b-aeb5b10c25a3" providerId="ADAL" clId="{C01C6EF1-1E6F-4231-A86B-747D804F8EBB}" dt="2023-07-29T16:29:15.582" v="4404" actId="165"/>
          <ac:picMkLst>
            <pc:docMk/>
            <pc:sldMk cId="776624106" sldId="262"/>
            <ac:picMk id="44" creationId="{9B43B26A-BCB1-AE31-37BC-A0605D57D2E5}"/>
          </ac:picMkLst>
        </pc:picChg>
        <pc:picChg chg="mod">
          <ac:chgData name="Dayan, Ofek Binyamin" userId="38818fde-21d4-4ecc-9e4b-aeb5b10c25a3" providerId="ADAL" clId="{C01C6EF1-1E6F-4231-A86B-747D804F8EBB}" dt="2023-07-29T16:33:56.635" v="4472" actId="165"/>
          <ac:picMkLst>
            <pc:docMk/>
            <pc:sldMk cId="776624106" sldId="262"/>
            <ac:picMk id="46" creationId="{F8146EDF-A2C7-A9F6-9357-C7DBC27D64C0}"/>
          </ac:picMkLst>
        </pc:picChg>
        <pc:picChg chg="add del mod">
          <ac:chgData name="Dayan, Ofek Binyamin" userId="38818fde-21d4-4ecc-9e4b-aeb5b10c25a3" providerId="ADAL" clId="{C01C6EF1-1E6F-4231-A86B-747D804F8EBB}" dt="2023-07-29T16:32:02.056" v="4423" actId="478"/>
          <ac:picMkLst>
            <pc:docMk/>
            <pc:sldMk cId="776624106" sldId="262"/>
            <ac:picMk id="49" creationId="{959F6A7E-6692-6FBC-6A16-E102D6B1E23E}"/>
          </ac:picMkLst>
        </pc:picChg>
        <pc:picChg chg="mod">
          <ac:chgData name="Dayan, Ofek Binyamin" userId="38818fde-21d4-4ecc-9e4b-aeb5b10c25a3" providerId="ADAL" clId="{C01C6EF1-1E6F-4231-A86B-747D804F8EBB}" dt="2023-07-29T16:32:58.295" v="4444" actId="165"/>
          <ac:picMkLst>
            <pc:docMk/>
            <pc:sldMk cId="776624106" sldId="262"/>
            <ac:picMk id="54" creationId="{E90916AB-CD9E-E36C-16FB-C3A5F55E9F8E}"/>
          </ac:picMkLst>
        </pc:picChg>
        <pc:picChg chg="mod">
          <ac:chgData name="Dayan, Ofek Binyamin" userId="38818fde-21d4-4ecc-9e4b-aeb5b10c25a3" providerId="ADAL" clId="{C01C6EF1-1E6F-4231-A86B-747D804F8EBB}" dt="2023-07-29T16:32:58.295" v="4444" actId="165"/>
          <ac:picMkLst>
            <pc:docMk/>
            <pc:sldMk cId="776624106" sldId="262"/>
            <ac:picMk id="55" creationId="{4233A9D5-4A8E-1A52-81BF-61CA2C299BCE}"/>
          </ac:picMkLst>
        </pc:picChg>
        <pc:picChg chg="mod">
          <ac:chgData name="Dayan, Ofek Binyamin" userId="38818fde-21d4-4ecc-9e4b-aeb5b10c25a3" providerId="ADAL" clId="{C01C6EF1-1E6F-4231-A86B-747D804F8EBB}" dt="2023-07-29T16:32:58.295" v="4444" actId="165"/>
          <ac:picMkLst>
            <pc:docMk/>
            <pc:sldMk cId="776624106" sldId="262"/>
            <ac:picMk id="56" creationId="{8AD5531F-DBB6-DFFC-4CCC-C2148B05298C}"/>
          </ac:picMkLst>
        </pc:picChg>
        <pc:picChg chg="mod">
          <ac:chgData name="Dayan, Ofek Binyamin" userId="38818fde-21d4-4ecc-9e4b-aeb5b10c25a3" providerId="ADAL" clId="{C01C6EF1-1E6F-4231-A86B-747D804F8EBB}" dt="2023-07-29T16:35:43.340" v="4491" actId="1076"/>
          <ac:picMkLst>
            <pc:docMk/>
            <pc:sldMk cId="776624106" sldId="262"/>
            <ac:picMk id="58" creationId="{722BB8A0-657C-F560-D025-BBFA925D7CA9}"/>
          </ac:picMkLst>
        </pc:picChg>
        <pc:picChg chg="add mod topLvl">
          <ac:chgData name="Dayan, Ofek Binyamin" userId="38818fde-21d4-4ecc-9e4b-aeb5b10c25a3" providerId="ADAL" clId="{C01C6EF1-1E6F-4231-A86B-747D804F8EBB}" dt="2023-07-29T16:35:43.340" v="4491" actId="1076"/>
          <ac:picMkLst>
            <pc:docMk/>
            <pc:sldMk cId="776624106" sldId="262"/>
            <ac:picMk id="2054" creationId="{4C2BF158-EB3C-5C66-5A6E-065C11697190}"/>
          </ac:picMkLst>
        </pc:picChg>
      </pc:sldChg>
      <pc:sldChg chg="addSp modSp new mod">
        <pc:chgData name="Dayan, Ofek Binyamin" userId="38818fde-21d4-4ecc-9e4b-aeb5b10c25a3" providerId="ADAL" clId="{C01C6EF1-1E6F-4231-A86B-747D804F8EBB}" dt="2023-07-29T17:00:00.442" v="4574" actId="207"/>
        <pc:sldMkLst>
          <pc:docMk/>
          <pc:sldMk cId="1204876795" sldId="263"/>
        </pc:sldMkLst>
        <pc:spChg chg="mod">
          <ac:chgData name="Dayan, Ofek Binyamin" userId="38818fde-21d4-4ecc-9e4b-aeb5b10c25a3" providerId="ADAL" clId="{C01C6EF1-1E6F-4231-A86B-747D804F8EBB}" dt="2023-07-29T16:59:19.804" v="4564" actId="207"/>
          <ac:spMkLst>
            <pc:docMk/>
            <pc:sldMk cId="1204876795" sldId="263"/>
            <ac:spMk id="3" creationId="{05E89903-7FC3-C5C9-8225-CC3D9180F544}"/>
          </ac:spMkLst>
        </pc:spChg>
        <pc:spChg chg="mod">
          <ac:chgData name="Dayan, Ofek Binyamin" userId="38818fde-21d4-4ecc-9e4b-aeb5b10c25a3" providerId="ADAL" clId="{C01C6EF1-1E6F-4231-A86B-747D804F8EBB}" dt="2023-07-29T16:59:43.741" v="4569" actId="207"/>
          <ac:spMkLst>
            <pc:docMk/>
            <pc:sldMk cId="1204876795" sldId="263"/>
            <ac:spMk id="6" creationId="{48523A8B-9838-7196-CA18-49683B3D4EB4}"/>
          </ac:spMkLst>
        </pc:spChg>
        <pc:spChg chg="mod">
          <ac:chgData name="Dayan, Ofek Binyamin" userId="38818fde-21d4-4ecc-9e4b-aeb5b10c25a3" providerId="ADAL" clId="{C01C6EF1-1E6F-4231-A86B-747D804F8EBB}" dt="2023-07-29T17:00:00.442" v="4574" actId="207"/>
          <ac:spMkLst>
            <pc:docMk/>
            <pc:sldMk cId="1204876795" sldId="263"/>
            <ac:spMk id="9" creationId="{F8C3ED23-D12D-1937-8B79-DF47E3E86CB9}"/>
          </ac:spMkLst>
        </pc:spChg>
        <pc:spChg chg="mod">
          <ac:chgData name="Dayan, Ofek Binyamin" userId="38818fde-21d4-4ecc-9e4b-aeb5b10c25a3" providerId="ADAL" clId="{C01C6EF1-1E6F-4231-A86B-747D804F8EBB}" dt="2023-07-29T16:59:54.322" v="4573" actId="207"/>
          <ac:spMkLst>
            <pc:docMk/>
            <pc:sldMk cId="1204876795" sldId="263"/>
            <ac:spMk id="15" creationId="{AFD32995-75B8-AE86-FEB1-38878D5F97AA}"/>
          </ac:spMkLst>
        </pc:spChg>
        <pc:grpChg chg="add mod">
          <ac:chgData name="Dayan, Ofek Binyamin" userId="38818fde-21d4-4ecc-9e4b-aeb5b10c25a3" providerId="ADAL" clId="{C01C6EF1-1E6F-4231-A86B-747D804F8EBB}" dt="2023-07-29T16:36:21.487" v="4502" actId="1076"/>
          <ac:grpSpMkLst>
            <pc:docMk/>
            <pc:sldMk cId="1204876795" sldId="263"/>
            <ac:grpSpMk id="2" creationId="{756D5A86-214F-9384-FD8E-C87D96F0A577}"/>
          </ac:grpSpMkLst>
        </pc:grpChg>
        <pc:grpChg chg="mod">
          <ac:chgData name="Dayan, Ofek Binyamin" userId="38818fde-21d4-4ecc-9e4b-aeb5b10c25a3" providerId="ADAL" clId="{C01C6EF1-1E6F-4231-A86B-747D804F8EBB}" dt="2023-07-29T16:36:21.487" v="4502" actId="1076"/>
          <ac:grpSpMkLst>
            <pc:docMk/>
            <pc:sldMk cId="1204876795" sldId="263"/>
            <ac:grpSpMk id="4" creationId="{5C8C0B57-E84C-BCE6-028B-C2D599E7A24C}"/>
          </ac:grpSpMkLst>
        </pc:grpChg>
        <pc:grpChg chg="add mod">
          <ac:chgData name="Dayan, Ofek Binyamin" userId="38818fde-21d4-4ecc-9e4b-aeb5b10c25a3" providerId="ADAL" clId="{C01C6EF1-1E6F-4231-A86B-747D804F8EBB}" dt="2023-07-29T16:36:17.390" v="4501" actId="1076"/>
          <ac:grpSpMkLst>
            <pc:docMk/>
            <pc:sldMk cId="1204876795" sldId="263"/>
            <ac:grpSpMk id="8" creationId="{F3141422-8ECA-0F68-0039-079A4498A7B5}"/>
          </ac:grpSpMkLst>
        </pc:grpChg>
        <pc:grpChg chg="mod">
          <ac:chgData name="Dayan, Ofek Binyamin" userId="38818fde-21d4-4ecc-9e4b-aeb5b10c25a3" providerId="ADAL" clId="{C01C6EF1-1E6F-4231-A86B-747D804F8EBB}" dt="2023-07-29T16:36:15.441" v="4500"/>
          <ac:grpSpMkLst>
            <pc:docMk/>
            <pc:sldMk cId="1204876795" sldId="263"/>
            <ac:grpSpMk id="10" creationId="{CAC96E28-9340-672D-E527-0D1EB633C387}"/>
          </ac:grpSpMkLst>
        </pc:grpChg>
        <pc:grpChg chg="mod">
          <ac:chgData name="Dayan, Ofek Binyamin" userId="38818fde-21d4-4ecc-9e4b-aeb5b10c25a3" providerId="ADAL" clId="{C01C6EF1-1E6F-4231-A86B-747D804F8EBB}" dt="2023-07-29T16:36:15.441" v="4500"/>
          <ac:grpSpMkLst>
            <pc:docMk/>
            <pc:sldMk cId="1204876795" sldId="263"/>
            <ac:grpSpMk id="11" creationId="{7DA34528-88CA-9233-1DD2-6375F231D4CE}"/>
          </ac:grpSpMkLst>
        </pc:grpChg>
        <pc:picChg chg="mod">
          <ac:chgData name="Dayan, Ofek Binyamin" userId="38818fde-21d4-4ecc-9e4b-aeb5b10c25a3" providerId="ADAL" clId="{C01C6EF1-1E6F-4231-A86B-747D804F8EBB}" dt="2023-07-29T16:36:21.487" v="4502" actId="1076"/>
          <ac:picMkLst>
            <pc:docMk/>
            <pc:sldMk cId="1204876795" sldId="263"/>
            <ac:picMk id="5" creationId="{93991CBA-691D-4AC7-1EB5-C020B3455DDA}"/>
          </ac:picMkLst>
        </pc:picChg>
        <pc:picChg chg="mod">
          <ac:chgData name="Dayan, Ofek Binyamin" userId="38818fde-21d4-4ecc-9e4b-aeb5b10c25a3" providerId="ADAL" clId="{C01C6EF1-1E6F-4231-A86B-747D804F8EBB}" dt="2023-07-29T16:36:21.487" v="4502" actId="1076"/>
          <ac:picMkLst>
            <pc:docMk/>
            <pc:sldMk cId="1204876795" sldId="263"/>
            <ac:picMk id="7" creationId="{012E6840-22F7-CCCB-1271-A227E273675E}"/>
          </ac:picMkLst>
        </pc:picChg>
        <pc:picChg chg="mod">
          <ac:chgData name="Dayan, Ofek Binyamin" userId="38818fde-21d4-4ecc-9e4b-aeb5b10c25a3" providerId="ADAL" clId="{C01C6EF1-1E6F-4231-A86B-747D804F8EBB}" dt="2023-07-29T16:36:15.441" v="4500"/>
          <ac:picMkLst>
            <pc:docMk/>
            <pc:sldMk cId="1204876795" sldId="263"/>
            <ac:picMk id="12" creationId="{64329A76-B178-8CA8-FA50-36C09EFF79DF}"/>
          </ac:picMkLst>
        </pc:picChg>
        <pc:picChg chg="mod">
          <ac:chgData name="Dayan, Ofek Binyamin" userId="38818fde-21d4-4ecc-9e4b-aeb5b10c25a3" providerId="ADAL" clId="{C01C6EF1-1E6F-4231-A86B-747D804F8EBB}" dt="2023-07-29T16:36:15.441" v="4500"/>
          <ac:picMkLst>
            <pc:docMk/>
            <pc:sldMk cId="1204876795" sldId="263"/>
            <ac:picMk id="13" creationId="{E3E293D6-3F3A-7EE2-E2B5-C8241202AE29}"/>
          </ac:picMkLst>
        </pc:picChg>
        <pc:picChg chg="mod">
          <ac:chgData name="Dayan, Ofek Binyamin" userId="38818fde-21d4-4ecc-9e4b-aeb5b10c25a3" providerId="ADAL" clId="{C01C6EF1-1E6F-4231-A86B-747D804F8EBB}" dt="2023-07-29T16:36:15.441" v="4500"/>
          <ac:picMkLst>
            <pc:docMk/>
            <pc:sldMk cId="1204876795" sldId="263"/>
            <ac:picMk id="14" creationId="{04664027-C0B2-693E-D3BD-8D299A0C3D31}"/>
          </ac:picMkLst>
        </pc:picChg>
        <pc:picChg chg="mod">
          <ac:chgData name="Dayan, Ofek Binyamin" userId="38818fde-21d4-4ecc-9e4b-aeb5b10c25a3" providerId="ADAL" clId="{C01C6EF1-1E6F-4231-A86B-747D804F8EBB}" dt="2023-07-29T16:36:15.441" v="4500"/>
          <ac:picMkLst>
            <pc:docMk/>
            <pc:sldMk cId="1204876795" sldId="263"/>
            <ac:picMk id="16" creationId="{405ED9E5-8D48-B072-5BB8-066F75822EC6}"/>
          </ac:picMkLst>
        </pc:picChg>
      </pc:sldChg>
      <pc:sldChg chg="addSp delSp modSp del mod">
        <pc:chgData name="Dayan, Ofek Binyamin" userId="38818fde-21d4-4ecc-9e4b-aeb5b10c25a3" providerId="ADAL" clId="{C01C6EF1-1E6F-4231-A86B-747D804F8EBB}" dt="2023-07-29T16:54:36.728" v="4542" actId="47"/>
        <pc:sldMkLst>
          <pc:docMk/>
          <pc:sldMk cId="1121549904" sldId="264"/>
        </pc:sldMkLst>
        <pc:spChg chg="del">
          <ac:chgData name="Dayan, Ofek Binyamin" userId="38818fde-21d4-4ecc-9e4b-aeb5b10c25a3" providerId="ADAL" clId="{C01C6EF1-1E6F-4231-A86B-747D804F8EBB}" dt="2023-07-29T16:52:55.690" v="4520" actId="478"/>
          <ac:spMkLst>
            <pc:docMk/>
            <pc:sldMk cId="1121549904" sldId="264"/>
            <ac:spMk id="8" creationId="{AC9EEE08-E8EE-DD11-65AA-2C221E2702D7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14" creationId="{AEDC7E12-493C-A82A-6036-1130EC8B89F0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15" creationId="{BE5CAEE7-92E4-439A-5416-CFADB6CACEBD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16" creationId="{F6EE6DD3-B6AA-CD05-0774-A5B2B1D7A15A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17" creationId="{A4B8E2CC-90C9-B983-2836-A52D165E60A2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18" creationId="{E049AE79-A256-4096-5D31-11C0C5E73DB7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19" creationId="{3E089D3C-11E1-7068-C7A1-3C8F9E5ACC08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0" creationId="{B42355C9-1CE8-F79B-8065-B8ECA3E5BCA0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1" creationId="{1A51D2B4-4247-1BED-7165-77D9971A9663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2" creationId="{D2B8E895-45AB-F897-5DB3-01681797BDBC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3" creationId="{98166C1B-B2B7-8B22-9769-54BE6654A9DB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4" creationId="{C41AC3DE-06BC-D25D-47F9-A63B8ABF01CE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5" creationId="{78474A02-C5AB-06F6-E51D-C7CBEC92753D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6" creationId="{1D10B89F-BD0A-A5ED-F0A7-3DF92AF77554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7" creationId="{6949AD73-5763-8452-7D51-2B0535134C74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8" creationId="{5D7FC1C0-96A4-C7C5-1076-ED62D169E301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29" creationId="{A210069F-B19F-355E-1547-CCFC93B78D41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30" creationId="{A6815D29-DD7D-1F2A-BE3B-CED6D5919B44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31" creationId="{93447E55-4F67-8ACB-205E-85AB0F6EBDB7}"/>
          </ac:spMkLst>
        </pc:spChg>
        <pc:spChg chg="mod">
          <ac:chgData name="Dayan, Ofek Binyamin" userId="38818fde-21d4-4ecc-9e4b-aeb5b10c25a3" providerId="ADAL" clId="{C01C6EF1-1E6F-4231-A86B-747D804F8EBB}" dt="2023-07-29T16:52:42.099" v="4519" actId="1076"/>
          <ac:spMkLst>
            <pc:docMk/>
            <pc:sldMk cId="1121549904" sldId="264"/>
            <ac:spMk id="32" creationId="{0E072E77-CDF3-2BA5-F829-F1CD8E278B8B}"/>
          </ac:spMkLst>
        </pc:spChg>
        <pc:grpChg chg="mod">
          <ac:chgData name="Dayan, Ofek Binyamin" userId="38818fde-21d4-4ecc-9e4b-aeb5b10c25a3" providerId="ADAL" clId="{C01C6EF1-1E6F-4231-A86B-747D804F8EBB}" dt="2023-07-29T16:52:42.099" v="4519" actId="1076"/>
          <ac:grpSpMkLst>
            <pc:docMk/>
            <pc:sldMk cId="1121549904" sldId="264"/>
            <ac:grpSpMk id="12" creationId="{FBA2DFD0-FA1B-14CC-FB75-59E5447DE292}"/>
          </ac:grpSpMkLst>
        </pc:grpChg>
        <pc:grpChg chg="mod">
          <ac:chgData name="Dayan, Ofek Binyamin" userId="38818fde-21d4-4ecc-9e4b-aeb5b10c25a3" providerId="ADAL" clId="{C01C6EF1-1E6F-4231-A86B-747D804F8EBB}" dt="2023-07-29T16:52:42.099" v="4519" actId="1076"/>
          <ac:grpSpMkLst>
            <pc:docMk/>
            <pc:sldMk cId="1121549904" sldId="264"/>
            <ac:grpSpMk id="13" creationId="{EF5707A5-39E9-0E14-65C1-BD3363196793}"/>
          </ac:grpSpMkLst>
        </pc:grpChg>
        <pc:picChg chg="add mod">
          <ac:chgData name="Dayan, Ofek Binyamin" userId="38818fde-21d4-4ecc-9e4b-aeb5b10c25a3" providerId="ADAL" clId="{C01C6EF1-1E6F-4231-A86B-747D804F8EBB}" dt="2023-07-29T16:53:03.201" v="4523" actId="1076"/>
          <ac:picMkLst>
            <pc:docMk/>
            <pc:sldMk cId="1121549904" sldId="264"/>
            <ac:picMk id="2" creationId="{43237337-D247-7E5A-3600-60049D552432}"/>
          </ac:picMkLst>
        </pc:picChg>
        <pc:picChg chg="mod">
          <ac:chgData name="Dayan, Ofek Binyamin" userId="38818fde-21d4-4ecc-9e4b-aeb5b10c25a3" providerId="ADAL" clId="{C01C6EF1-1E6F-4231-A86B-747D804F8EBB}" dt="2023-07-29T16:54:32.275" v="4541"/>
          <ac:picMkLst>
            <pc:docMk/>
            <pc:sldMk cId="1121549904" sldId="264"/>
            <ac:picMk id="4" creationId="{55E88B45-78B3-373B-6351-11F9BAB61934}"/>
          </ac:picMkLst>
        </pc:picChg>
      </pc:sldChg>
      <pc:sldChg chg="add del">
        <pc:chgData name="Dayan, Ofek Binyamin" userId="38818fde-21d4-4ecc-9e4b-aeb5b10c25a3" providerId="ADAL" clId="{C01C6EF1-1E6F-4231-A86B-747D804F8EBB}" dt="2023-07-29T16:52:10.428" v="4514" actId="47"/>
        <pc:sldMkLst>
          <pc:docMk/>
          <pc:sldMk cId="647495028" sldId="265"/>
        </pc:sldMkLst>
      </pc:sldChg>
      <pc:sldChg chg="new del">
        <pc:chgData name="Dayan, Ofek Binyamin" userId="38818fde-21d4-4ecc-9e4b-aeb5b10c25a3" providerId="ADAL" clId="{C01C6EF1-1E6F-4231-A86B-747D804F8EBB}" dt="2023-07-29T16:52:27.347" v="4517" actId="47"/>
        <pc:sldMkLst>
          <pc:docMk/>
          <pc:sldMk cId="4042358019" sldId="265"/>
        </pc:sldMkLst>
      </pc:sldChg>
      <pc:sldMasterChg chg="setBg">
        <pc:chgData name="Dayan, Ofek Binyamin" userId="38818fde-21d4-4ecc-9e4b-aeb5b10c25a3" providerId="ADAL" clId="{C01C6EF1-1E6F-4231-A86B-747D804F8EBB}" dt="2023-07-29T16:51:18.173" v="4509"/>
        <pc:sldMasterMkLst>
          <pc:docMk/>
          <pc:sldMasterMk cId="945721133" sldId="2147483744"/>
        </pc:sldMasterMkLst>
      </pc:sldMasterChg>
      <pc:sldMasterChg chg="delSldLayout">
        <pc:chgData name="Dayan, Ofek Binyamin" userId="38818fde-21d4-4ecc-9e4b-aeb5b10c25a3" providerId="ADAL" clId="{C01C6EF1-1E6F-4231-A86B-747D804F8EBB}" dt="2023-07-29T16:52:11.132" v="4515" actId="47"/>
        <pc:sldMasterMkLst>
          <pc:docMk/>
          <pc:sldMasterMk cId="490647140" sldId="2147483776"/>
        </pc:sldMasterMkLst>
        <pc:sldLayoutChg chg="del">
          <pc:chgData name="Dayan, Ofek Binyamin" userId="38818fde-21d4-4ecc-9e4b-aeb5b10c25a3" providerId="ADAL" clId="{C01C6EF1-1E6F-4231-A86B-747D804F8EBB}" dt="2023-07-29T16:52:11.132" v="4515" actId="47"/>
          <pc:sldLayoutMkLst>
            <pc:docMk/>
            <pc:sldMasterMk cId="490647140" sldId="2147483776"/>
            <pc:sldLayoutMk cId="3941047337" sldId="2147483788"/>
          </pc:sldLayoutMkLst>
        </pc:sldLayoutChg>
      </pc:sldMasterChg>
      <pc:sldMasterChg chg="delSldLayout">
        <pc:chgData name="Dayan, Ofek Binyamin" userId="38818fde-21d4-4ecc-9e4b-aeb5b10c25a3" providerId="ADAL" clId="{C01C6EF1-1E6F-4231-A86B-747D804F8EBB}" dt="2023-07-29T16:54:36.728" v="4542" actId="47"/>
        <pc:sldMasterMkLst>
          <pc:docMk/>
          <pc:sldMasterMk cId="64143168" sldId="2147484052"/>
        </pc:sldMasterMkLst>
        <pc:sldLayoutChg chg="del">
          <pc:chgData name="Dayan, Ofek Binyamin" userId="38818fde-21d4-4ecc-9e4b-aeb5b10c25a3" providerId="ADAL" clId="{C01C6EF1-1E6F-4231-A86B-747D804F8EBB}" dt="2023-07-29T16:54:36.728" v="4542" actId="47"/>
          <pc:sldLayoutMkLst>
            <pc:docMk/>
            <pc:sldMasterMk cId="64143168" sldId="2147484052"/>
            <pc:sldLayoutMk cId="2679651868" sldId="21474840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3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487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9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810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59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45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8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3295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8751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268176-7B7A-586D-ABDB-186313DCAA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412" y="593125"/>
            <a:ext cx="6919784" cy="3583459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8662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ED2A783-F354-F43A-FF89-EE3867E41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5557" y="1158371"/>
            <a:ext cx="4542665" cy="4541257"/>
          </a:xfrm>
          <a:prstGeom prst="ellipse">
            <a:avLst/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85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70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3D0D0720-B22D-2CF7-288E-CF2FAFE394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20574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4EC528BD-F655-9A42-D880-FB6CD009B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953" y="3814092"/>
            <a:ext cx="11182093" cy="255707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33253-FBFD-CB1E-BC2B-9A36366E60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954" y="2447408"/>
            <a:ext cx="11182093" cy="136668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216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0B8A7DF7-081B-3847-B7AA-24C5CA5E6F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1930" y="2663687"/>
            <a:ext cx="2710070" cy="4194313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6ABBAEFE-41DD-0FA6-A321-51D9319DC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064" y="2694039"/>
            <a:ext cx="8539606" cy="337235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C2613-AAA0-C413-0416-84543B3E2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5064" y="791602"/>
            <a:ext cx="8539606" cy="17991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220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BF8DF842-5D0D-3EDE-FBFC-EBBF265AEA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0746" y="527221"/>
            <a:ext cx="7858897" cy="4420630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2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7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15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21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94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282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282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9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4777-D7D2-4074-88A9-1F91CAE21599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D8F4-F33C-4C23-8C53-44A8FFB134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689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  <p:sldLayoutId id="2147484634" r:id="rId12"/>
    <p:sldLayoutId id="2147484635" r:id="rId13"/>
    <p:sldLayoutId id="2147484636" r:id="rId14"/>
    <p:sldLayoutId id="2147484637" r:id="rId15"/>
    <p:sldLayoutId id="2147484638" r:id="rId16"/>
    <p:sldLayoutId id="2147484639" r:id="rId17"/>
    <p:sldLayoutId id="2147483790" r:id="rId18"/>
    <p:sldLayoutId id="2147483791" r:id="rId19"/>
    <p:sldLayoutId id="2147483792" r:id="rId20"/>
    <p:sldLayoutId id="2147483793" r:id="rId21"/>
    <p:sldLayoutId id="2147483794" r:id="rId2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340EF1-CB9C-BAD4-A5EC-59D91C49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099" y="69158"/>
            <a:ext cx="1838525" cy="652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7D0BBB-84D3-1943-3768-883CA8DA6BE6}"/>
              </a:ext>
            </a:extLst>
          </p:cNvPr>
          <p:cNvSpPr txBox="1"/>
          <p:nvPr/>
        </p:nvSpPr>
        <p:spPr>
          <a:xfrm>
            <a:off x="3445843" y="2945653"/>
            <a:ext cx="50982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b="0" i="0" u="none" strike="noStrike" baseline="0" dirty="0">
                <a:latin typeface="Arial" panose="020B0604020202020204" pitchFamily="34" charset="0"/>
              </a:rPr>
              <a:t>מספר פרוייקט:</a:t>
            </a:r>
            <a:r>
              <a:rPr lang="he-IL" sz="2800" dirty="0"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230905</a:t>
            </a:r>
            <a:endParaRPr lang="he-IL" sz="2800" dirty="0"/>
          </a:p>
          <a:p>
            <a:pPr algn="r" rtl="1"/>
            <a:r>
              <a:rPr lang="he-IL" sz="2800" dirty="0"/>
              <a:t>שם סדנה: פינטק</a:t>
            </a:r>
          </a:p>
          <a:p>
            <a:pPr algn="r" rtl="1"/>
            <a:r>
              <a:rPr lang="en-IL" sz="2800" dirty="0" err="1"/>
              <a:t>מגישים</a:t>
            </a:r>
            <a:r>
              <a:rPr lang="en-IL" sz="2800" dirty="0"/>
              <a:t>:</a:t>
            </a:r>
            <a:r>
              <a:rPr lang="he-IL" sz="2800" dirty="0"/>
              <a:t> </a:t>
            </a:r>
            <a:r>
              <a:rPr lang="en-IL" sz="2800" dirty="0" err="1"/>
              <a:t>ישראל</a:t>
            </a:r>
            <a:r>
              <a:rPr lang="en-IL" sz="2800" dirty="0"/>
              <a:t> </a:t>
            </a:r>
            <a:r>
              <a:rPr lang="en-IL" sz="2800" dirty="0" err="1"/>
              <a:t>פרייב</a:t>
            </a:r>
            <a:r>
              <a:rPr lang="en-IL" sz="2800" dirty="0"/>
              <a:t>, </a:t>
            </a:r>
            <a:r>
              <a:rPr lang="en-IL" sz="2800" dirty="0" err="1"/>
              <a:t>אופק</a:t>
            </a:r>
            <a:r>
              <a:rPr lang="en-IL" sz="2800" dirty="0"/>
              <a:t> </a:t>
            </a:r>
            <a:r>
              <a:rPr lang="en-IL" sz="2800" dirty="0" err="1"/>
              <a:t>דיין</a:t>
            </a:r>
            <a:endParaRPr lang="en-IL" sz="2800" dirty="0"/>
          </a:p>
          <a:p>
            <a:pPr algn="r" rtl="1"/>
            <a:r>
              <a:rPr lang="en-IL" sz="2800" dirty="0" err="1"/>
              <a:t>מנחה</a:t>
            </a:r>
            <a:r>
              <a:rPr lang="en-IL" sz="2800" dirty="0"/>
              <a:t>:</a:t>
            </a:r>
            <a:r>
              <a:rPr lang="he-IL" sz="2800" dirty="0"/>
              <a:t> </a:t>
            </a:r>
            <a:r>
              <a:rPr lang="en-IL" sz="2800" dirty="0" err="1"/>
              <a:t>ד"ר</a:t>
            </a:r>
            <a:r>
              <a:rPr lang="en-IL" sz="2800" dirty="0"/>
              <a:t> </a:t>
            </a:r>
            <a:r>
              <a:rPr lang="en-IL" sz="2800" dirty="0" err="1"/>
              <a:t>עפר</a:t>
            </a:r>
            <a:r>
              <a:rPr lang="en-IL" sz="2800" dirty="0"/>
              <a:t> </a:t>
            </a:r>
            <a:r>
              <a:rPr lang="en-IL" sz="2800" dirty="0" err="1"/>
              <a:t>זוין</a:t>
            </a:r>
            <a:endParaRPr lang="en-IL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11A0492-03CF-CEB7-9487-8D727AAC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33" y="812800"/>
            <a:ext cx="6478133" cy="21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3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1FEA-23E9-0E2A-E1E1-EDF0E0D0B34D}"/>
              </a:ext>
            </a:extLst>
          </p:cNvPr>
          <p:cNvSpPr txBox="1"/>
          <p:nvPr/>
        </p:nvSpPr>
        <p:spPr>
          <a:xfrm>
            <a:off x="1693332" y="88900"/>
            <a:ext cx="10498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dirty="0"/>
              <a:t>ארכיטקטורה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FA2CF-E7EC-81DF-8979-D3F0A1BACB77}"/>
              </a:ext>
            </a:extLst>
          </p:cNvPr>
          <p:cNvSpPr txBox="1"/>
          <p:nvPr/>
        </p:nvSpPr>
        <p:spPr>
          <a:xfrm>
            <a:off x="341572" y="942492"/>
            <a:ext cx="118504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600" dirty="0"/>
              <a:t>Technical analysis algorithms</a:t>
            </a:r>
            <a:r>
              <a:rPr lang="he-IL" sz="1600" dirty="0"/>
              <a:t> – אוסף של אולגוריתמי ניתוח טכני בשיטת מסחר </a:t>
            </a:r>
            <a:r>
              <a:rPr lang="en-US" sz="1600" dirty="0"/>
              <a:t>SMC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600" dirty="0"/>
              <a:t>Telegram Communication Layer</a:t>
            </a:r>
            <a:r>
              <a:rPr lang="he-IL" sz="1600" dirty="0"/>
              <a:t> – שכבת תקשורת להתממשקות מול </a:t>
            </a:r>
            <a:r>
              <a:rPr lang="en-US" sz="1600" dirty="0"/>
              <a:t>Web API</a:t>
            </a:r>
            <a:r>
              <a:rPr lang="he-IL" sz="1600" dirty="0"/>
              <a:t> שטלגרם חושפים, שימוש בספריית </a:t>
            </a:r>
            <a:r>
              <a:rPr lang="en-US" sz="1600" dirty="0"/>
              <a:t>CCXT</a:t>
            </a:r>
            <a:r>
              <a:rPr lang="he-IL" sz="1600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600" dirty="0"/>
              <a:t>Exchange Communication Layer</a:t>
            </a:r>
            <a:r>
              <a:rPr lang="he-IL" sz="1600" dirty="0"/>
              <a:t> – שכבת תקשורת להתממשקות מול </a:t>
            </a:r>
            <a:r>
              <a:rPr lang="en-US" sz="1600" dirty="0"/>
              <a:t>Web API</a:t>
            </a:r>
            <a:r>
              <a:rPr lang="he-IL" sz="1600" dirty="0"/>
              <a:t> של בורסאת </a:t>
            </a:r>
            <a:r>
              <a:rPr lang="en-US" sz="1600" dirty="0" err="1"/>
              <a:t>Binance</a:t>
            </a:r>
            <a:r>
              <a:rPr lang="he-IL" sz="1600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600" dirty="0"/>
              <a:t>Data Access Layer</a:t>
            </a:r>
            <a:r>
              <a:rPr lang="he-IL" sz="1600" dirty="0"/>
              <a:t> – שכבת הנתונים, מספקת אבסטרקציה לעבודה מול מסד הנתונים.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600" dirty="0"/>
              <a:t>Main Control Unit</a:t>
            </a:r>
            <a:r>
              <a:rPr lang="he-IL" sz="1600" dirty="0"/>
              <a:t> – לוגיקה ראשית לניהול המערכת, תפעול היחידות השונות וקבלת החלטות.</a:t>
            </a:r>
          </a:p>
          <a:p>
            <a:pPr algn="r" rtl="1"/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725F0-E57D-3C8D-6ACF-1125F4CA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10076"/>
            <a:ext cx="12192000" cy="46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1FEA-23E9-0E2A-E1E1-EDF0E0D0B34D}"/>
              </a:ext>
            </a:extLst>
          </p:cNvPr>
          <p:cNvSpPr txBox="1"/>
          <p:nvPr/>
        </p:nvSpPr>
        <p:spPr>
          <a:xfrm>
            <a:off x="145774" y="328537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SMC</a:t>
            </a:r>
            <a:endParaRPr lang="he-IL" sz="3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04FD2C-1F70-4C6C-C08B-6490C7E4F27D}"/>
              </a:ext>
            </a:extLst>
          </p:cNvPr>
          <p:cNvGrpSpPr/>
          <p:nvPr/>
        </p:nvGrpSpPr>
        <p:grpSpPr>
          <a:xfrm>
            <a:off x="751252" y="699438"/>
            <a:ext cx="10905831" cy="2404695"/>
            <a:chOff x="751252" y="699438"/>
            <a:chExt cx="10905831" cy="240469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28B344-F41B-1FD4-11BB-2A38C84B3F50}"/>
                </a:ext>
              </a:extLst>
            </p:cNvPr>
            <p:cNvSpPr/>
            <p:nvPr/>
          </p:nvSpPr>
          <p:spPr>
            <a:xfrm>
              <a:off x="751252" y="1068248"/>
              <a:ext cx="10372131" cy="20358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dirty="0">
                  <a:solidFill>
                    <a:schemeClr val="tx1"/>
                  </a:solidFill>
                </a:rPr>
                <a:t>Smart Money Concepts</a:t>
              </a:r>
              <a:r>
                <a:rPr lang="he-IL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(SMC)</a:t>
              </a:r>
              <a:r>
                <a:rPr lang="he-IL" dirty="0">
                  <a:solidFill>
                    <a:schemeClr val="tx1"/>
                  </a:solidFill>
                </a:rPr>
                <a:t> היא טכניקת מסחר </a:t>
              </a:r>
              <a:r>
                <a:rPr lang="he-IL" b="1" dirty="0">
                  <a:solidFill>
                    <a:schemeClr val="tx1"/>
                  </a:solidFill>
                </a:rPr>
                <a:t>טכנית</a:t>
              </a:r>
              <a:r>
                <a:rPr lang="he-IL" dirty="0">
                  <a:solidFill>
                    <a:schemeClr val="tx1"/>
                  </a:solidFill>
                </a:rPr>
                <a:t> המבוססת על מעקב אחר המהלכים של משקיעים מוסדיים וסוחרים מיומנים.</a:t>
              </a:r>
              <a:endParaRPr lang="en-US" dirty="0">
                <a:solidFill>
                  <a:schemeClr val="tx1"/>
                </a:solidFill>
              </a:endParaRPr>
            </a:p>
            <a:p>
              <a:pPr algn="r" rtl="1"/>
              <a:endParaRPr lang="he-IL" dirty="0">
                <a:solidFill>
                  <a:schemeClr val="tx1"/>
                </a:solidFill>
              </a:endParaRPr>
            </a:p>
            <a:p>
              <a:pPr algn="r" rtl="1"/>
              <a:r>
                <a:rPr lang="he-IL" dirty="0">
                  <a:solidFill>
                    <a:schemeClr val="tx1"/>
                  </a:solidFill>
                </a:rPr>
                <a:t>מטרת הטכניקה היא לאתר פעולות מסחר עתידיות של אותם המוסדיים (בנקים, גופי השקעה וכו') על-מנת להתחקות אחריהם ולממש רווחים.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90BAB6-F9FD-7704-CF22-6B9483DC2D01}"/>
                </a:ext>
              </a:extLst>
            </p:cNvPr>
            <p:cNvGrpSpPr/>
            <p:nvPr/>
          </p:nvGrpSpPr>
          <p:grpSpPr>
            <a:xfrm>
              <a:off x="10197570" y="699438"/>
              <a:ext cx="1459513" cy="556866"/>
              <a:chOff x="8132232" y="1439794"/>
              <a:chExt cx="1459513" cy="556866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2923AB8-D9BF-A046-2837-3C6B50DEDA42}"/>
                  </a:ext>
                </a:extLst>
              </p:cNvPr>
              <p:cNvSpPr/>
              <p:nvPr/>
            </p:nvSpPr>
            <p:spPr>
              <a:xfrm>
                <a:off x="8132232" y="1439794"/>
                <a:ext cx="1459513" cy="5568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/>
                <a:r>
                  <a:rPr lang="he-IL" dirty="0">
                    <a:solidFill>
                      <a:schemeClr val="bg1"/>
                    </a:solidFill>
                  </a:rPr>
                  <a:t>מה זה?</a:t>
                </a:r>
              </a:p>
            </p:txBody>
          </p:sp>
          <p:pic>
            <p:nvPicPr>
              <p:cNvPr id="11" name="Picture 10" descr="A group of colorful question marks&#10;&#10;Description automatically generated">
                <a:extLst>
                  <a:ext uri="{FF2B5EF4-FFF2-40B4-BE49-F238E27FC236}">
                    <a16:creationId xmlns:a16="http://schemas.microsoft.com/office/drawing/2014/main" id="{82C2CD56-0D2C-402F-90ED-00425E488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5893" y="1477907"/>
                <a:ext cx="480639" cy="480639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EE80AA-279F-1CD1-9508-726E3933359F}"/>
              </a:ext>
            </a:extLst>
          </p:cNvPr>
          <p:cNvGrpSpPr/>
          <p:nvPr/>
        </p:nvGrpSpPr>
        <p:grpSpPr>
          <a:xfrm>
            <a:off x="751252" y="3259068"/>
            <a:ext cx="10981044" cy="3452173"/>
            <a:chOff x="591089" y="3146425"/>
            <a:chExt cx="10981044" cy="345217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93EB0D7-8F24-62EB-705E-94EC7C620267}"/>
                </a:ext>
              </a:extLst>
            </p:cNvPr>
            <p:cNvSpPr/>
            <p:nvPr/>
          </p:nvSpPr>
          <p:spPr>
            <a:xfrm>
              <a:off x="591089" y="3515235"/>
              <a:ext cx="10418566" cy="30777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he-IL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C81CCA-0EDE-950B-9071-F0768D683DA0}"/>
                </a:ext>
              </a:extLst>
            </p:cNvPr>
            <p:cNvGrpSpPr/>
            <p:nvPr/>
          </p:nvGrpSpPr>
          <p:grpSpPr>
            <a:xfrm>
              <a:off x="10112620" y="3146425"/>
              <a:ext cx="1459513" cy="556866"/>
              <a:chOff x="8132232" y="1439794"/>
              <a:chExt cx="1459513" cy="556866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0126549-71A1-D45A-B322-AD41F61F0C31}"/>
                  </a:ext>
                </a:extLst>
              </p:cNvPr>
              <p:cNvSpPr/>
              <p:nvPr/>
            </p:nvSpPr>
            <p:spPr>
              <a:xfrm>
                <a:off x="8132232" y="1439794"/>
                <a:ext cx="1459513" cy="5568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/>
                <a:r>
                  <a:rPr lang="he-IL" dirty="0">
                    <a:solidFill>
                      <a:schemeClr val="bg1"/>
                    </a:solidFill>
                  </a:rPr>
                  <a:t>ספרות</a:t>
                </a:r>
              </a:p>
            </p:txBody>
          </p:sp>
          <p:pic>
            <p:nvPicPr>
              <p:cNvPr id="15" name="Picture 14" descr="A group of colorful question marks&#10;&#10;Description automatically generated">
                <a:extLst>
                  <a:ext uri="{FF2B5EF4-FFF2-40B4-BE49-F238E27FC236}">
                    <a16:creationId xmlns:a16="http://schemas.microsoft.com/office/drawing/2014/main" id="{D8BA0910-C591-27C5-3E8F-7F8925210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5893" y="1477907"/>
                <a:ext cx="480639" cy="480639"/>
              </a:xfrm>
              <a:prstGeom prst="rect">
                <a:avLst/>
              </a:prstGeom>
              <a:grpFill/>
            </p:spPr>
          </p:pic>
        </p:grpSp>
        <p:pic>
          <p:nvPicPr>
            <p:cNvPr id="3" name="Picture 2" descr="Smart Money Concept (SMC) Forex Trading Guide: How To Identify Break of  Order Flow on Lower Timeframes, Change of Character(CHOCH), Valid Order  Block, Market Structure and Risk Entry eBook : K. White,">
              <a:extLst>
                <a:ext uri="{FF2B5EF4-FFF2-40B4-BE49-F238E27FC236}">
                  <a16:creationId xmlns:a16="http://schemas.microsoft.com/office/drawing/2014/main" id="{F55EC67C-51E3-952C-62F5-C84BC6012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698" y="3886099"/>
              <a:ext cx="1461162" cy="2334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Smart Money Concept: The Market Structure, Price Action and Order Block  Trading Guide (Paperback) | The Book Table">
              <a:extLst>
                <a:ext uri="{FF2B5EF4-FFF2-40B4-BE49-F238E27FC236}">
                  <a16:creationId xmlns:a16="http://schemas.microsoft.com/office/drawing/2014/main" id="{97FF1034-8E94-16AE-B11B-BB8C24827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23" y="3887968"/>
              <a:ext cx="1801667" cy="2332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IN-DEPTH APPROACH TO SMART MONEY CONCEPTS : The Indepth Approach On Smart  money concepts, Smart Money Forex, Smart Money Trading, Tips, Tricks, Smart  Money Hacks for Traders eBook : Worldbank, Trade with,">
              <a:extLst>
                <a:ext uri="{FF2B5EF4-FFF2-40B4-BE49-F238E27FC236}">
                  <a16:creationId xmlns:a16="http://schemas.microsoft.com/office/drawing/2014/main" id="{6512BF0B-E9B5-0A5C-8A0A-CB433AF10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000" b="81600" l="9942" r="93275">
                          <a14:foregroundMark x1="92982" y1="62200" x2="92982" y2="62200"/>
                          <a14:foregroundMark x1="93275" y1="62200" x2="93275" y2="62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04"/>
            <a:stretch/>
          </p:blipFill>
          <p:spPr bwMode="auto">
            <a:xfrm rot="1476162">
              <a:off x="6397668" y="3336000"/>
              <a:ext cx="2460555" cy="3262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SMART MONEY CONCEPT INSTITUTIONAL TRADING GUIDE: Supply and Demand Zones,  Order Blocks, Order Flow, Volume Profile Analysis and Secrets To Becoming A  Successful Forex Trader by David E. Morrison | Goodreads">
              <a:extLst>
                <a:ext uri="{FF2B5EF4-FFF2-40B4-BE49-F238E27FC236}">
                  <a16:creationId xmlns:a16="http://schemas.microsoft.com/office/drawing/2014/main" id="{0DC6B404-B395-8E89-D915-5B86BDBCA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127" y="3886099"/>
              <a:ext cx="1557364" cy="2338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Amazon.com: The Smart Money Concept Forex: Advanced Institutional Trading  Method with Order Block, Liquidity, BOS, Choch and COT for day trading for  a living 2022 2023: 9798361331956: King, James Jecool: Books">
              <a:extLst>
                <a:ext uri="{FF2B5EF4-FFF2-40B4-BE49-F238E27FC236}">
                  <a16:creationId xmlns:a16="http://schemas.microsoft.com/office/drawing/2014/main" id="{B8510E99-C3AD-CDC0-A7FB-5FB9BF6CFC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51" r="8102"/>
            <a:stretch/>
          </p:blipFill>
          <p:spPr bwMode="auto">
            <a:xfrm>
              <a:off x="9020726" y="3886099"/>
              <a:ext cx="1464365" cy="2323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864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5F8B05-FB79-CCE6-0075-EC12B9EA6DD2}"/>
              </a:ext>
            </a:extLst>
          </p:cNvPr>
          <p:cNvSpPr/>
          <p:nvPr/>
        </p:nvSpPr>
        <p:spPr>
          <a:xfrm>
            <a:off x="958850" y="3175780"/>
            <a:ext cx="10371395" cy="35231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r" rtl="1">
              <a:buAutoNum type="arabicPeriod"/>
            </a:pPr>
            <a:r>
              <a:rPr lang="en-US" u="sng" dirty="0">
                <a:solidFill>
                  <a:schemeClr val="tx1"/>
                </a:solidFill>
              </a:rPr>
              <a:t>BOS</a:t>
            </a:r>
            <a:r>
              <a:rPr lang="he-IL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Break Of Structure</a:t>
            </a:r>
            <a:r>
              <a:rPr lang="he-IL" dirty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  <a:p>
            <a:pPr lvl="1" algn="r" rt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he-IL" dirty="0">
                <a:solidFill>
                  <a:schemeClr val="tx1"/>
                </a:solidFill>
              </a:rPr>
              <a:t>רמת מחיר שבפריצתה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e-IL" dirty="0">
                <a:solidFill>
                  <a:schemeClr val="tx1"/>
                </a:solidFill>
              </a:rPr>
              <a:t>מעידה</a:t>
            </a:r>
            <a:endParaRPr lang="en-US" dirty="0">
              <a:solidFill>
                <a:schemeClr val="tx1"/>
              </a:solidFill>
            </a:endParaRPr>
          </a:p>
          <a:p>
            <a:pPr lvl="1" algn="r" rt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he-IL" dirty="0">
                <a:solidFill>
                  <a:schemeClr val="tx1"/>
                </a:solidFill>
              </a:rPr>
              <a:t>על המשך המגמה (עליה או ירידה).</a:t>
            </a:r>
            <a:endParaRPr lang="en-US" dirty="0">
              <a:solidFill>
                <a:schemeClr val="tx1"/>
              </a:solidFill>
            </a:endParaRPr>
          </a:p>
          <a:p>
            <a:pPr lvl="1" algn="r" rtl="1"/>
            <a:endParaRPr lang="he-IL" dirty="0">
              <a:solidFill>
                <a:schemeClr val="tx1"/>
              </a:solidFill>
            </a:endParaRPr>
          </a:p>
          <a:p>
            <a:pPr marL="800100" lvl="1" indent="-342900" algn="r" rtl="1">
              <a:buAutoNum type="arabicPeriod" startAt="2"/>
            </a:pPr>
            <a:r>
              <a:rPr lang="en-US" u="sng" dirty="0">
                <a:solidFill>
                  <a:schemeClr val="tx1"/>
                </a:solidFill>
              </a:rPr>
              <a:t>CHOCH</a:t>
            </a:r>
            <a:r>
              <a:rPr lang="he-IL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Change Of Character</a:t>
            </a:r>
            <a:r>
              <a:rPr lang="he-IL" dirty="0">
                <a:solidFill>
                  <a:schemeClr val="tx1"/>
                </a:solidFill>
              </a:rPr>
              <a:t>, </a:t>
            </a:r>
            <a:endParaRPr lang="en-US" dirty="0">
              <a:solidFill>
                <a:schemeClr val="tx1"/>
              </a:solidFill>
            </a:endParaRPr>
          </a:p>
          <a:p>
            <a:pPr lvl="1" algn="r" rt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he-IL" dirty="0">
                <a:solidFill>
                  <a:schemeClr val="tx1"/>
                </a:solidFill>
              </a:rPr>
              <a:t>רמת מחיר שבפריצתה מעידה על היפוך המגמה</a:t>
            </a:r>
            <a:endParaRPr lang="en-US" dirty="0">
              <a:solidFill>
                <a:schemeClr val="tx1"/>
              </a:solidFill>
            </a:endParaRPr>
          </a:p>
          <a:p>
            <a:pPr lvl="1" algn="r" rt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he-IL" dirty="0">
                <a:solidFill>
                  <a:schemeClr val="tx1"/>
                </a:solidFill>
              </a:rPr>
              <a:t>(מעליה לירידה או להיפך)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427138-312C-0ED2-6D27-6B7CF179CDB0}"/>
              </a:ext>
            </a:extLst>
          </p:cNvPr>
          <p:cNvGrpSpPr/>
          <p:nvPr/>
        </p:nvGrpSpPr>
        <p:grpSpPr>
          <a:xfrm>
            <a:off x="8774634" y="2806970"/>
            <a:ext cx="3089311" cy="556866"/>
            <a:chOff x="-1400254" y="1975148"/>
            <a:chExt cx="3089311" cy="55686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738C984-A969-A12B-2F26-358A936140BA}"/>
                </a:ext>
              </a:extLst>
            </p:cNvPr>
            <p:cNvSpPr/>
            <p:nvPr/>
          </p:nvSpPr>
          <p:spPr>
            <a:xfrm>
              <a:off x="-1400254" y="1975148"/>
              <a:ext cx="3089311" cy="5568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dirty="0">
                  <a:solidFill>
                    <a:schemeClr val="bg1"/>
                  </a:solidFill>
                </a:rPr>
                <a:t>BOS &amp; CHOCH Levels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5" descr="A light bulb with rays of light shining through&#10;&#10;Description automatically generated">
              <a:extLst>
                <a:ext uri="{FF2B5EF4-FFF2-40B4-BE49-F238E27FC236}">
                  <a16:creationId xmlns:a16="http://schemas.microsoft.com/office/drawing/2014/main" id="{1C89AE8A-8F14-C5A6-3482-260DF9FA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658" y="2019186"/>
              <a:ext cx="468789" cy="46878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FE9FA1-5E15-750B-813A-AFE14D3EE8D8}"/>
              </a:ext>
            </a:extLst>
          </p:cNvPr>
          <p:cNvGrpSpPr/>
          <p:nvPr/>
        </p:nvGrpSpPr>
        <p:grpSpPr>
          <a:xfrm>
            <a:off x="832335" y="584103"/>
            <a:ext cx="11063355" cy="2105955"/>
            <a:chOff x="838200" y="498617"/>
            <a:chExt cx="11063355" cy="210595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D66C537-6A72-F3AB-8A95-DFD10E2E722D}"/>
                </a:ext>
              </a:extLst>
            </p:cNvPr>
            <p:cNvSpPr/>
            <p:nvPr/>
          </p:nvSpPr>
          <p:spPr>
            <a:xfrm>
              <a:off x="838200" y="867428"/>
              <a:ext cx="10529655" cy="17371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 rtl="1"/>
              <a:r>
                <a:rPr lang="he-IL" dirty="0">
                  <a:solidFill>
                    <a:schemeClr val="tx1"/>
                  </a:solidFill>
                </a:rPr>
                <a:t>נקודות המחושבות ע"י נקודות מינימום ומקסימום</a:t>
              </a:r>
            </a:p>
            <a:p>
              <a:pPr lvl="1" algn="r" rtl="1"/>
              <a:r>
                <a:rPr lang="he-IL" dirty="0">
                  <a:solidFill>
                    <a:schemeClr val="tx1"/>
                  </a:solidFill>
                </a:rPr>
                <a:t>מקומי ומוחלט בגרף.</a:t>
              </a:r>
            </a:p>
            <a:p>
              <a:pPr lvl="1" algn="r" rtl="1"/>
              <a:r>
                <a:rPr lang="he-IL" dirty="0">
                  <a:solidFill>
                    <a:schemeClr val="tx1"/>
                  </a:solidFill>
                </a:rPr>
                <a:t>תפקידן להעיד על הטרנד של הנכס הנסחר.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012655-B892-E62B-59E2-F87F1F871E06}"/>
                </a:ext>
              </a:extLst>
            </p:cNvPr>
            <p:cNvGrpSpPr/>
            <p:nvPr/>
          </p:nvGrpSpPr>
          <p:grpSpPr>
            <a:xfrm>
              <a:off x="8812244" y="498617"/>
              <a:ext cx="3089311" cy="556866"/>
              <a:chOff x="-1400254" y="1975148"/>
              <a:chExt cx="3089311" cy="556866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927521C-97E8-8E7D-EABD-604BEA3A9FDF}"/>
                  </a:ext>
                </a:extLst>
              </p:cNvPr>
              <p:cNvSpPr/>
              <p:nvPr/>
            </p:nvSpPr>
            <p:spPr>
              <a:xfrm>
                <a:off x="-1400254" y="1975148"/>
                <a:ext cx="3089311" cy="55686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/>
                <a:r>
                  <a:rPr lang="en-US" dirty="0">
                    <a:solidFill>
                      <a:schemeClr val="bg1"/>
                    </a:solidFill>
                  </a:rPr>
                  <a:t>Pivot Points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16" descr="A light bulb with rays of light shining through&#10;&#10;Description automatically generated">
                <a:extLst>
                  <a:ext uri="{FF2B5EF4-FFF2-40B4-BE49-F238E27FC236}">
                    <a16:creationId xmlns:a16="http://schemas.microsoft.com/office/drawing/2014/main" id="{B2F5AED4-49F0-041A-699A-99D46E03F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2658" y="2019186"/>
                <a:ext cx="468789" cy="46878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1AD15D-7F0D-7601-7EBF-5AA5B5AF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533" y="939320"/>
              <a:ext cx="2881656" cy="159335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A8237-B911-0E7C-E3B1-153C63045419}"/>
              </a:ext>
            </a:extLst>
          </p:cNvPr>
          <p:cNvGrpSpPr/>
          <p:nvPr/>
        </p:nvGrpSpPr>
        <p:grpSpPr>
          <a:xfrm>
            <a:off x="1288338" y="3422650"/>
            <a:ext cx="4477461" cy="3117365"/>
            <a:chOff x="3909390" y="1971040"/>
            <a:chExt cx="4373223" cy="3614751"/>
          </a:xfrm>
        </p:grpSpPr>
        <p:pic>
          <p:nvPicPr>
            <p:cNvPr id="28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EC9E06F9-1D80-F6DB-2F20-1312A9C5D5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8" t="15816" r="27870" b="15184"/>
            <a:stretch/>
          </p:blipFill>
          <p:spPr bwMode="auto">
            <a:xfrm>
              <a:off x="3909391" y="1971040"/>
              <a:ext cx="4373218" cy="3614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17A1EE2A-0282-2F1A-BD24-1B7EDD15D0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3955965" y="2174239"/>
              <a:ext cx="2424514" cy="49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25902941-2979-234C-C8FF-B1F477A91F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3909390" y="4389120"/>
              <a:ext cx="1008049" cy="92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0D9281F5-17BB-FED3-E0B6-551E43DBEF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7338394" y="3957321"/>
              <a:ext cx="944219" cy="1628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427341F1-0106-AEDB-6A60-65AC10284F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6495111" y="4853940"/>
              <a:ext cx="1008049" cy="731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97FE83AB-2254-CAA7-ABBD-280884ADA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4917439" y="5086350"/>
              <a:ext cx="1008049" cy="49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87D97F7F-EE54-32D5-B100-B5FF36B4CB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6200472" y="2600492"/>
              <a:ext cx="378128" cy="110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0B2A5633-6762-D8AB-517A-C06B564631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7314096" y="3540292"/>
              <a:ext cx="427824" cy="41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0C1BE2B0-7735-4396-49B8-944BFA43C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7591839" y="3890812"/>
              <a:ext cx="427824" cy="41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9651E858-6E05-7347-0480-69B250CBE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 rot="18458720">
              <a:off x="6992099" y="3074691"/>
              <a:ext cx="88509" cy="5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07445097-91DE-F1BE-C369-6FFD4145D7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 rot="18458720">
              <a:off x="7467948" y="3461251"/>
              <a:ext cx="88509" cy="5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9B2C9592-95C4-2F5C-BCE6-087910725F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>
              <a:off x="6477752" y="3360440"/>
              <a:ext cx="88509" cy="5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02435C97-6493-556B-A431-54D00F9EAB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 rot="661317">
              <a:off x="7158191" y="3301011"/>
              <a:ext cx="88509" cy="5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1" descr="Understand the difference between BOS and CHoCH for SAXO:EURUSD by  lamdatrading — TradingView">
              <a:extLst>
                <a:ext uri="{FF2B5EF4-FFF2-40B4-BE49-F238E27FC236}">
                  <a16:creationId xmlns:a16="http://schemas.microsoft.com/office/drawing/2014/main" id="{3B9781E8-19A5-CCC4-CE61-420975A36A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44" t="28907" r="53760" b="63917"/>
            <a:stretch/>
          </p:blipFill>
          <p:spPr bwMode="auto">
            <a:xfrm rot="661317">
              <a:off x="7268311" y="3408362"/>
              <a:ext cx="88509" cy="5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51E0674-3B41-6630-A032-DE63BB1031CC}"/>
              </a:ext>
            </a:extLst>
          </p:cNvPr>
          <p:cNvSpPr txBox="1"/>
          <p:nvPr/>
        </p:nvSpPr>
        <p:spPr>
          <a:xfrm>
            <a:off x="0" y="237097"/>
            <a:ext cx="12192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dirty="0"/>
              <a:t>אינדוקטורים</a:t>
            </a:r>
          </a:p>
        </p:txBody>
      </p:sp>
    </p:spTree>
    <p:extLst>
      <p:ext uri="{BB962C8B-B14F-4D97-AF65-F5344CB8AC3E}">
        <p14:creationId xmlns:p14="http://schemas.microsoft.com/office/powerpoint/2010/main" val="77662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6D5A86-214F-9384-FD8E-C87D96F0A577}"/>
              </a:ext>
            </a:extLst>
          </p:cNvPr>
          <p:cNvGrpSpPr/>
          <p:nvPr/>
        </p:nvGrpSpPr>
        <p:grpSpPr>
          <a:xfrm>
            <a:off x="1114845" y="3719626"/>
            <a:ext cx="10424541" cy="2792140"/>
            <a:chOff x="-4909879" y="3464281"/>
            <a:chExt cx="10424541" cy="27921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5E89903-7FC3-C5C9-8225-CC3D9180F544}"/>
                </a:ext>
              </a:extLst>
            </p:cNvPr>
            <p:cNvSpPr/>
            <p:nvPr/>
          </p:nvSpPr>
          <p:spPr>
            <a:xfrm>
              <a:off x="-4909879" y="3833090"/>
              <a:ext cx="9890841" cy="24233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he-IL" dirty="0">
                  <a:solidFill>
                    <a:schemeClr val="tx1"/>
                  </a:solidFill>
                </a:rPr>
                <a:t>אזור שבו גופים מוסדיים ביצעו קנייה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  <a:r>
                <a:rPr lang="he-IL" dirty="0">
                  <a:solidFill>
                    <a:schemeClr val="tx1"/>
                  </a:solidFill>
                </a:rPr>
                <a:t>מכירה מאסיבית ועתידים</a:t>
              </a:r>
            </a:p>
            <a:p>
              <a:pPr algn="r" rtl="1"/>
              <a:r>
                <a:rPr lang="he-IL" dirty="0">
                  <a:solidFill>
                    <a:schemeClr val="tx1"/>
                  </a:solidFill>
                </a:rPr>
                <a:t>לבצע זאת ושוב בעתיד.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8C0B57-E84C-BCE6-028B-C2D599E7A24C}"/>
                </a:ext>
              </a:extLst>
            </p:cNvPr>
            <p:cNvGrpSpPr/>
            <p:nvPr/>
          </p:nvGrpSpPr>
          <p:grpSpPr>
            <a:xfrm>
              <a:off x="3404198" y="3464281"/>
              <a:ext cx="2110464" cy="556866"/>
              <a:chOff x="-421407" y="1975148"/>
              <a:chExt cx="2110464" cy="5568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8523A8B-9838-7196-CA18-49683B3D4EB4}"/>
                  </a:ext>
                </a:extLst>
              </p:cNvPr>
              <p:cNvSpPr/>
              <p:nvPr/>
            </p:nvSpPr>
            <p:spPr>
              <a:xfrm>
                <a:off x="-421407" y="1975148"/>
                <a:ext cx="2110464" cy="55686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/>
                <a:r>
                  <a:rPr lang="en-US" dirty="0">
                    <a:solidFill>
                      <a:schemeClr val="bg1"/>
                    </a:solidFill>
                  </a:rPr>
                  <a:t>Order Block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" name="Picture 6" descr="A light bulb with rays of light shining through&#10;&#10;Description automatically generated">
                <a:extLst>
                  <a:ext uri="{FF2B5EF4-FFF2-40B4-BE49-F238E27FC236}">
                    <a16:creationId xmlns:a16="http://schemas.microsoft.com/office/drawing/2014/main" id="{012E6840-22F7-CCCB-1271-A227E2736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2658" y="2019186"/>
                <a:ext cx="468789" cy="468789"/>
              </a:xfrm>
              <a:prstGeom prst="rect">
                <a:avLst/>
              </a:prstGeom>
            </p:spPr>
          </p:pic>
        </p:grpSp>
        <p:pic>
          <p:nvPicPr>
            <p:cNvPr id="5" name="Picture 6" descr="TDU Market Structure / Smart Money Indicator NInjatrader 8 –  tradedevils-indicators">
              <a:extLst>
                <a:ext uri="{FF2B5EF4-FFF2-40B4-BE49-F238E27FC236}">
                  <a16:creationId xmlns:a16="http://schemas.microsoft.com/office/drawing/2014/main" id="{93991CBA-691D-4AC7-1EB5-C020B3455D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" b="2143"/>
            <a:stretch/>
          </p:blipFill>
          <p:spPr bwMode="auto">
            <a:xfrm>
              <a:off x="-4517426" y="3982647"/>
              <a:ext cx="2496122" cy="216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688B83-24BD-8F06-62AD-682BF657EA91}"/>
              </a:ext>
            </a:extLst>
          </p:cNvPr>
          <p:cNvGrpSpPr/>
          <p:nvPr/>
        </p:nvGrpSpPr>
        <p:grpSpPr>
          <a:xfrm>
            <a:off x="1114845" y="1044418"/>
            <a:ext cx="10424541" cy="2206053"/>
            <a:chOff x="7001465" y="-608260"/>
            <a:chExt cx="10424541" cy="220605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40EB3-E964-B0A3-FD30-90C3FF5B267D}"/>
                </a:ext>
              </a:extLst>
            </p:cNvPr>
            <p:cNvSpPr/>
            <p:nvPr/>
          </p:nvSpPr>
          <p:spPr>
            <a:xfrm>
              <a:off x="7001465" y="-239450"/>
              <a:ext cx="9890841" cy="183724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he-IL" dirty="0">
                  <a:solidFill>
                    <a:schemeClr val="tx1"/>
                  </a:solidFill>
                </a:rPr>
                <a:t>פער </a:t>
              </a:r>
              <a:r>
                <a:rPr lang="he-IL" b="1" dirty="0">
                  <a:solidFill>
                    <a:schemeClr val="tx1"/>
                  </a:solidFill>
                </a:rPr>
                <a:t>משמעותי</a:t>
              </a:r>
              <a:r>
                <a:rPr lang="he-IL" dirty="0">
                  <a:solidFill>
                    <a:schemeClr val="tx1"/>
                  </a:solidFill>
                </a:rPr>
                <a:t> בין פקודות קנייה ומכירה, המצביע על </a:t>
              </a:r>
            </a:p>
            <a:p>
              <a:pPr algn="r" rtl="1"/>
              <a:r>
                <a:rPr lang="he-IL" dirty="0">
                  <a:solidFill>
                    <a:schemeClr val="tx1"/>
                  </a:solidFill>
                </a:rPr>
                <a:t>תנועות מחיר עקב פעילות של כסף חכם.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7FF025-77EB-1269-902B-788BF842B5C6}"/>
                </a:ext>
              </a:extLst>
            </p:cNvPr>
            <p:cNvGrpSpPr/>
            <p:nvPr/>
          </p:nvGrpSpPr>
          <p:grpSpPr>
            <a:xfrm>
              <a:off x="15483439" y="-608260"/>
              <a:ext cx="1942567" cy="556866"/>
              <a:chOff x="-253510" y="1975148"/>
              <a:chExt cx="1942567" cy="556866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4C49EF8-C3E6-4602-BDF6-0AB3C3176725}"/>
                  </a:ext>
                </a:extLst>
              </p:cNvPr>
              <p:cNvSpPr/>
              <p:nvPr/>
            </p:nvSpPr>
            <p:spPr>
              <a:xfrm>
                <a:off x="-253510" y="1975148"/>
                <a:ext cx="1942567" cy="55686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/>
                <a:r>
                  <a:rPr lang="en-US" dirty="0">
                    <a:solidFill>
                      <a:schemeClr val="bg1"/>
                    </a:solidFill>
                  </a:rPr>
                  <a:t>Imbalance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24" descr="A light bulb with rays of light shining through&#10;&#10;Description automatically generated">
                <a:extLst>
                  <a:ext uri="{FF2B5EF4-FFF2-40B4-BE49-F238E27FC236}">
                    <a16:creationId xmlns:a16="http://schemas.microsoft.com/office/drawing/2014/main" id="{4F3AC1C5-056C-9607-946D-F7EDDD6E3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2658" y="2019186"/>
                <a:ext cx="468789" cy="468789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048E5B-EDF7-FC24-EE6E-F43D8D0760FD}"/>
                </a:ext>
              </a:extLst>
            </p:cNvPr>
            <p:cNvGrpSpPr/>
            <p:nvPr/>
          </p:nvGrpSpPr>
          <p:grpSpPr>
            <a:xfrm>
              <a:off x="7294626" y="-51394"/>
              <a:ext cx="2910374" cy="1459416"/>
              <a:chOff x="2250821" y="1035023"/>
              <a:chExt cx="8243255" cy="428922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16CEE37-E113-84C3-4846-86BB5BC97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821" y="1035023"/>
                <a:ext cx="8243255" cy="4289223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883FFE7-00EC-0A89-B26B-CE0E72CB32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9939" b="84032"/>
              <a:stretch/>
            </p:blipFill>
            <p:spPr>
              <a:xfrm>
                <a:off x="8031306" y="4207496"/>
                <a:ext cx="2351278" cy="64571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113E1B6-01CD-62D2-6DC5-4275B7903F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9939" b="84032"/>
              <a:stretch/>
            </p:blipFill>
            <p:spPr>
              <a:xfrm>
                <a:off x="3697845" y="4207496"/>
                <a:ext cx="2351278" cy="645718"/>
              </a:xfrm>
              <a:prstGeom prst="rect">
                <a:avLst/>
              </a:prstGeom>
            </p:spPr>
          </p:pic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02F951D-E006-2DF6-B510-DD91E6772B93}"/>
              </a:ext>
            </a:extLst>
          </p:cNvPr>
          <p:cNvSpPr txBox="1"/>
          <p:nvPr/>
        </p:nvSpPr>
        <p:spPr>
          <a:xfrm>
            <a:off x="2000249" y="5868476"/>
            <a:ext cx="121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Order Block</a:t>
            </a:r>
            <a:endParaRPr lang="en-I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7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CC574-5F0C-1E54-E111-228947F0216E}"/>
              </a:ext>
            </a:extLst>
          </p:cNvPr>
          <p:cNvSpPr txBox="1"/>
          <p:nvPr/>
        </p:nvSpPr>
        <p:spPr>
          <a:xfrm>
            <a:off x="145774" y="237097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dirty="0"/>
              <a:t>איך זה עובד?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AF7D8-4966-7E40-74FA-EB861B47930C}"/>
              </a:ext>
            </a:extLst>
          </p:cNvPr>
          <p:cNvSpPr txBox="1"/>
          <p:nvPr/>
        </p:nvSpPr>
        <p:spPr>
          <a:xfrm>
            <a:off x="2324983" y="824049"/>
            <a:ext cx="9168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נניח שגוף מוסדי ("כסף חכם") מחזיק כמות עצומה של ביטקוין – לדוגמא 1000 מטבעות.</a:t>
            </a:r>
          </a:p>
          <a:p>
            <a:pPr algn="r" rtl="1"/>
            <a:r>
              <a:rPr lang="he-IL" sz="1400" dirty="0"/>
              <a:t>בנוסף, נניח ומעוניין למכור את כולם בשער של </a:t>
            </a:r>
            <a:r>
              <a:rPr lang="en-US" sz="1400" dirty="0"/>
              <a:t>30k$</a:t>
            </a:r>
            <a:r>
              <a:rPr lang="he-IL" sz="1400" dirty="0"/>
              <a:t>.</a:t>
            </a:r>
          </a:p>
          <a:p>
            <a:pPr algn="r" rtl="1"/>
            <a:r>
              <a:rPr lang="he-IL" sz="1400" dirty="0"/>
              <a:t>מטבעו של מסחר, על כל מכירה צריך שמישהו יקנה – הנכס עובר בין ידיים, ממוכר לקונה.</a:t>
            </a:r>
          </a:p>
          <a:p>
            <a:pPr algn="r" rtl="1"/>
            <a:r>
              <a:rPr lang="he-IL" sz="1400" dirty="0"/>
              <a:t>אם הגוף המוסדי ימכור בבת אחת את כל המטבעות, מחיר המכירה הממוצע יהיה נמוך יותר מהסיבה שאין מספיק כסף נזיל (קונים) בשער המבוקש (</a:t>
            </a:r>
            <a:r>
              <a:rPr lang="en-US" sz="1400" dirty="0"/>
              <a:t>30k$</a:t>
            </a:r>
            <a:r>
              <a:rPr lang="he-IL" sz="1400" dirty="0"/>
              <a:t>).</a:t>
            </a:r>
          </a:p>
          <a:p>
            <a:pPr algn="r" rtl="1"/>
            <a:r>
              <a:rPr lang="he-IL" sz="1400" dirty="0"/>
              <a:t>לכן, הגוף המוסדי יבצע מכירה ראשונית על </a:t>
            </a:r>
            <a:r>
              <a:rPr lang="he-IL" sz="1400" b="1" dirty="0"/>
              <a:t>חלק</a:t>
            </a:r>
            <a:r>
              <a:rPr lang="he-IL" sz="1400" dirty="0"/>
              <a:t> </a:t>
            </a:r>
            <a:r>
              <a:rPr lang="he-IL" sz="1400" b="1" dirty="0"/>
              <a:t>מהסכום</a:t>
            </a:r>
            <a:r>
              <a:rPr lang="he-IL" sz="1400" dirty="0"/>
              <a:t> (לדוג’: 100 מטבעות) בשער הרצוי, לאחר מכן יקנה שוב בסכום מועט על-מנת לגרום ל"כסף טיפש" לקנות ולהכניס נזילות לשוק – "עלייה פיקטיבית".</a:t>
            </a:r>
          </a:p>
          <a:p>
            <a:pPr algn="r" rtl="1"/>
            <a:r>
              <a:rPr lang="he-IL" sz="1400" dirty="0"/>
              <a:t>כאשר המחיר יגיע שוב לשער המכירה המבוקש (</a:t>
            </a:r>
            <a:r>
              <a:rPr lang="en-US" sz="1400" dirty="0"/>
              <a:t>30k$</a:t>
            </a:r>
            <a:r>
              <a:rPr lang="he-IL" sz="1400" dirty="0"/>
              <a:t>), הגוף המוסדי יבצע מכירה שנייה אגרסיבית נוספת על שאר הסכום (900 מטבעות) – ופה סוחרי </a:t>
            </a:r>
            <a:r>
              <a:rPr lang="en-US" sz="1400" dirty="0"/>
              <a:t>SMC</a:t>
            </a:r>
            <a:r>
              <a:rPr lang="he-IL" sz="1400" dirty="0"/>
              <a:t> נכנסים.</a:t>
            </a:r>
          </a:p>
          <a:p>
            <a:pPr algn="r" rtl="1"/>
            <a:r>
              <a:rPr lang="he-IL" sz="1400" b="1" dirty="0"/>
              <a:t>סוחר </a:t>
            </a:r>
            <a:r>
              <a:rPr lang="en-US" sz="1400" b="1" dirty="0"/>
              <a:t>SMC</a:t>
            </a:r>
            <a:r>
              <a:rPr lang="he-IL" sz="1400" b="1" dirty="0"/>
              <a:t> = סוחר שקונה</a:t>
            </a:r>
            <a:r>
              <a:rPr lang="en-US" sz="1400" b="1" dirty="0"/>
              <a:t>/</a:t>
            </a:r>
            <a:r>
              <a:rPr lang="he-IL" sz="1400" b="1" dirty="0"/>
              <a:t>מוכר עם הכסף החכם והגופים המוסדיים.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624664-4DF3-4060-5116-4FD9CEC69B58}"/>
              </a:ext>
            </a:extLst>
          </p:cNvPr>
          <p:cNvGrpSpPr/>
          <p:nvPr/>
        </p:nvGrpSpPr>
        <p:grpSpPr>
          <a:xfrm>
            <a:off x="1861793" y="3112326"/>
            <a:ext cx="9482110" cy="3677092"/>
            <a:chOff x="1558718" y="3104204"/>
            <a:chExt cx="9482110" cy="36770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9BB1B7-06EC-74CC-18B2-92A9A1A87AA3}"/>
                </a:ext>
              </a:extLst>
            </p:cNvPr>
            <p:cNvGrpSpPr/>
            <p:nvPr/>
          </p:nvGrpSpPr>
          <p:grpSpPr>
            <a:xfrm>
              <a:off x="1558718" y="3641975"/>
              <a:ext cx="8374408" cy="3139321"/>
              <a:chOff x="1245842" y="2022638"/>
              <a:chExt cx="9700315" cy="397367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8D2A7AD-933F-31A6-899D-D638FA2AD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5842" y="2022638"/>
                <a:ext cx="9700315" cy="3973679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A0E7786-1628-368A-47A1-4DC6C7CB3B0B}"/>
                  </a:ext>
                </a:extLst>
              </p:cNvPr>
              <p:cNvGrpSpPr/>
              <p:nvPr/>
            </p:nvGrpSpPr>
            <p:grpSpPr>
              <a:xfrm>
                <a:off x="5646420" y="3535719"/>
                <a:ext cx="1445818" cy="1402839"/>
                <a:chOff x="5712460" y="619799"/>
                <a:chExt cx="1445818" cy="140283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E699D67-9993-2639-7849-373F573B6B9B}"/>
                    </a:ext>
                  </a:extLst>
                </p:cNvPr>
                <p:cNvSpPr/>
                <p:nvPr/>
              </p:nvSpPr>
              <p:spPr>
                <a:xfrm>
                  <a:off x="5842000" y="859840"/>
                  <a:ext cx="1316278" cy="703792"/>
                </a:xfrm>
                <a:prstGeom prst="rect">
                  <a:avLst/>
                </a:prstGeom>
                <a:solidFill>
                  <a:schemeClr val="bg1">
                    <a:alpha val="24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Imbalance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2044E11-E08E-1E46-07AE-C4948A85C9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810" b="76815" l="10870" r="86957">
                              <a14:foregroundMark x1="17391" y1="9836" x2="13043" y2="7494"/>
                              <a14:foregroundMark x1="50000" y1="26230" x2="52174" y2="24122"/>
                              <a14:foregroundMark x1="78261" y1="60187" x2="82609" y2="65105"/>
                              <a14:foregroundMark x1="82319" y1="53864" x2="82609" y2="53396"/>
                              <a14:foregroundMark x1="81740" y1="54801" x2="82319" y2="53864"/>
                              <a14:foregroundMark x1="81595" y1="55035" x2="81740" y2="54801"/>
                              <a14:foregroundMark x1="80435" y1="56909" x2="81595" y2="55035"/>
                              <a14:foregroundMark x1="13043" y1="3044" x2="13043" y2="2810"/>
                              <a14:foregroundMark x1="45652" y1="12881" x2="45652" y2="12881"/>
                              <a14:foregroundMark x1="80435" y1="69555" x2="78261" y2="76815"/>
                              <a14:backgroundMark x1="91304" y1="55035" x2="91304" y2="55035"/>
                              <a14:backgroundMark x1="91304" y1="53864" x2="91304" y2="53864"/>
                              <a14:backgroundMark x1="73913" y1="54801" x2="73913" y2="54801"/>
                              <a14:backgroundMark x1="76087" y1="76807" x2="76087" y2="7704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703" b="21452"/>
                <a:stretch/>
              </p:blipFill>
              <p:spPr>
                <a:xfrm>
                  <a:off x="5712460" y="619799"/>
                  <a:ext cx="381001" cy="140283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342172-9C88-66DD-96AC-32F435C3737A}"/>
                </a:ext>
              </a:extLst>
            </p:cNvPr>
            <p:cNvCxnSpPr>
              <a:cxnSpLocks/>
            </p:cNvCxnSpPr>
            <p:nvPr/>
          </p:nvCxnSpPr>
          <p:spPr>
            <a:xfrm>
              <a:off x="5265714" y="4508031"/>
              <a:ext cx="577511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8B842B-027B-B8EF-F138-665182F575D2}"/>
                </a:ext>
              </a:extLst>
            </p:cNvPr>
            <p:cNvSpPr txBox="1"/>
            <p:nvPr/>
          </p:nvSpPr>
          <p:spPr>
            <a:xfrm>
              <a:off x="4166884" y="3104204"/>
              <a:ext cx="1838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dirty="0">
                  <a:solidFill>
                    <a:schemeClr val="accent6"/>
                  </a:solidFill>
                </a:rPr>
                <a:t>אזור מכירה ראשון</a:t>
              </a:r>
              <a:endParaRPr lang="en-IL" dirty="0">
                <a:solidFill>
                  <a:schemeClr val="accent6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08E7F4-BE6A-184D-E7A2-EA88BA7760D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5086303" y="3473536"/>
              <a:ext cx="143851" cy="692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C6D069-B9E0-DCAE-E825-BB47738BC5FB}"/>
                </a:ext>
              </a:extLst>
            </p:cNvPr>
            <p:cNvSpPr txBox="1"/>
            <p:nvPr/>
          </p:nvSpPr>
          <p:spPr>
            <a:xfrm>
              <a:off x="10183503" y="4138699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30K$</a:t>
              </a:r>
              <a:endParaRPr lang="en-IL" b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268160-3867-5AE1-2AB4-CF73A76B0752}"/>
                </a:ext>
              </a:extLst>
            </p:cNvPr>
            <p:cNvSpPr txBox="1"/>
            <p:nvPr/>
          </p:nvSpPr>
          <p:spPr>
            <a:xfrm>
              <a:off x="7437788" y="3104891"/>
              <a:ext cx="1838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dirty="0">
                  <a:solidFill>
                    <a:schemeClr val="accent6"/>
                  </a:solidFill>
                </a:rPr>
                <a:t>אזור מכירה שני</a:t>
              </a:r>
              <a:endParaRPr lang="en-IL" dirty="0">
                <a:solidFill>
                  <a:schemeClr val="accent6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7A1B20-A94E-4E72-7B91-A928D3F59FD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8357207" y="3474223"/>
              <a:ext cx="97457" cy="94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D39522-64A1-4FB4-66D9-A62CF1413DF6}"/>
              </a:ext>
            </a:extLst>
          </p:cNvPr>
          <p:cNvGrpSpPr/>
          <p:nvPr/>
        </p:nvGrpSpPr>
        <p:grpSpPr>
          <a:xfrm>
            <a:off x="5827090" y="3703632"/>
            <a:ext cx="548319" cy="390458"/>
            <a:chOff x="386511" y="3707869"/>
            <a:chExt cx="824368" cy="56424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59B28A0-247B-2890-9067-3C31F1929387}"/>
                </a:ext>
              </a:extLst>
            </p:cNvPr>
            <p:cNvGrpSpPr/>
            <p:nvPr/>
          </p:nvGrpSpPr>
          <p:grpSpPr>
            <a:xfrm>
              <a:off x="386511" y="3707869"/>
              <a:ext cx="517444" cy="543830"/>
              <a:chOff x="1121189" y="1817120"/>
              <a:chExt cx="517444" cy="543830"/>
            </a:xfrm>
          </p:grpSpPr>
          <p:pic>
            <p:nvPicPr>
              <p:cNvPr id="65" name="Picture 64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334E0C59-B669-BCA9-8544-DBD4BF29D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189" y="1889953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66" name="Picture 65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607497C6-172D-ECEB-4437-AD83650FE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6047" y="2024804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67" name="Picture 66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D19A73C5-E38B-5E17-97AF-F2AE93AC4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538" y="2071266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68" name="Picture 67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05E4F1A2-C15D-7E04-C502-482180CDA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162" y="1817120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69" name="Picture 68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B2BF6578-FF2C-7DC7-5804-00319D96D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7135" y="1946713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70" name="Picture 69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94E67B07-553B-2DE8-A0B7-ECE04F546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859" y="2109452"/>
                <a:ext cx="251498" cy="251498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2480EF-BD9C-85E0-FCA5-80CB5809CA02}"/>
                </a:ext>
              </a:extLst>
            </p:cNvPr>
            <p:cNvGrpSpPr/>
            <p:nvPr/>
          </p:nvGrpSpPr>
          <p:grpSpPr>
            <a:xfrm>
              <a:off x="693435" y="3728286"/>
              <a:ext cx="517444" cy="543830"/>
              <a:chOff x="1121189" y="1817120"/>
              <a:chExt cx="517444" cy="543830"/>
            </a:xfrm>
          </p:grpSpPr>
          <p:pic>
            <p:nvPicPr>
              <p:cNvPr id="73" name="Picture 72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1B5E70A-6F82-5D1A-A77D-C165FEA2E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189" y="1889953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74" name="Picture 73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43366EAD-3673-EE0A-FC99-A8A0CAEE2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6047" y="2024804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75" name="Picture 74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7848E463-67A7-3A09-7219-3C009AD9C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538" y="2071266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76" name="Picture 75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7386068C-6498-4BDC-28E6-73E0B715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162" y="1817120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77" name="Picture 76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31C87651-B960-AD94-010F-B8ADB301C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7135" y="1946713"/>
                <a:ext cx="251498" cy="251498"/>
              </a:xfrm>
              <a:prstGeom prst="rect">
                <a:avLst/>
              </a:prstGeom>
            </p:spPr>
          </p:pic>
          <p:pic>
            <p:nvPicPr>
              <p:cNvPr id="78" name="Picture 77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1FC24983-C9D0-3D40-1601-334E991D9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859" y="2109452"/>
                <a:ext cx="251498" cy="251498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534803B-31F5-5288-1773-A934EF5D1BED}"/>
              </a:ext>
            </a:extLst>
          </p:cNvPr>
          <p:cNvGrpSpPr/>
          <p:nvPr/>
        </p:nvGrpSpPr>
        <p:grpSpPr>
          <a:xfrm>
            <a:off x="9035354" y="3520900"/>
            <a:ext cx="1172865" cy="727914"/>
            <a:chOff x="8757739" y="3488160"/>
            <a:chExt cx="1172865" cy="72791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F6F1491-BF2F-93A8-A3C6-18D022B27E21}"/>
                </a:ext>
              </a:extLst>
            </p:cNvPr>
            <p:cNvGrpSpPr/>
            <p:nvPr/>
          </p:nvGrpSpPr>
          <p:grpSpPr>
            <a:xfrm>
              <a:off x="8757739" y="3488160"/>
              <a:ext cx="669411" cy="660308"/>
              <a:chOff x="778715" y="2549798"/>
              <a:chExt cx="1006424" cy="954205"/>
            </a:xfrm>
          </p:grpSpPr>
          <p:pic>
            <p:nvPicPr>
              <p:cNvPr id="45" name="Picture 44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529BB5C2-14C4-0B55-8DBE-56A29BB48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739" y="2717320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46" name="Picture 45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96C41C62-23BB-B067-5BE4-4ABAE0C2C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587" y="2772884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47" name="Picture 46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86888032-7DFE-2526-BF2B-9F6CC9CDF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715" y="2898633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48" name="Picture 47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7240E3C9-2CE0-FB0B-0C57-4957118E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06" y="3004659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49" name="Picture 48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9AD73E96-7E6E-5479-0C2F-38D7438ED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642" y="3045493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0" name="Picture 49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DEE5E558-BAAE-81AD-F856-B30597309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494" y="2887079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1" name="Picture 50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4F4176F-2451-A9DC-9BEC-4449DB72B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915" y="2846245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2" name="Picture 51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D2A13FF0-54E3-58E5-308E-95FC3FEBB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960" y="2765142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3" name="Picture 52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7B5B29D-4462-DA24-8931-FBFFFBB8B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5078" y="2931725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4" name="Picture 53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63372809-1DD3-C9C2-0F22-AB3BE065B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8298" y="3112325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5" name="Picture 54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E53B1B1E-1748-8185-32BA-D05BE843E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351" y="2605977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6" name="Picture 55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52F99FCF-E977-B767-05BE-CD79407DD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690" y="2842567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7" name="Picture 56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9FE4D88A-E8BF-B7BD-B8C0-1C6EF44C4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817" y="305627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8" name="Picture 57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1B97DB04-4158-35E0-C565-EB11656FD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529" y="3177501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59" name="Picture 58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78C12F05-C806-3D54-8BB1-66EA82DFA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004" y="3130799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60" name="Picture 59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9A3756BE-F1F2-3F4E-3C74-176B5D863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33" y="270396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61" name="Picture 60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4D9C2143-B356-C223-3BF3-6FE8BAD7D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681" y="254979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62" name="Picture 61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8719B820-3D58-1D93-0304-044464D10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005" y="2624180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63" name="Picture 62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E9F2EBAB-A470-1552-253F-C1B0559E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3945" y="270396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64" name="Picture 63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D0AF8099-05E8-82C3-A8A9-DBBB3364E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538" y="3203554"/>
                <a:ext cx="300449" cy="300449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F3DC405-32B0-874F-B173-65A962F563F0}"/>
                </a:ext>
              </a:extLst>
            </p:cNvPr>
            <p:cNvGrpSpPr/>
            <p:nvPr/>
          </p:nvGrpSpPr>
          <p:grpSpPr>
            <a:xfrm>
              <a:off x="9261193" y="3555766"/>
              <a:ext cx="669411" cy="660308"/>
              <a:chOff x="778715" y="2549798"/>
              <a:chExt cx="1006424" cy="954205"/>
            </a:xfrm>
          </p:grpSpPr>
          <p:pic>
            <p:nvPicPr>
              <p:cNvPr id="82" name="Picture 81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328F4CF0-2595-DB86-EE31-873838A3C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739" y="2717320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83" name="Picture 82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7DF7C540-43B7-6834-3980-D93D79A42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587" y="2772884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84" name="Picture 83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B20F795C-B3AD-4BBC-6A89-27742FFAA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715" y="2898633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85" name="Picture 84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E7C434C-1F02-CD93-3CB7-2B67304D1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06" y="3004659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86" name="Picture 85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68C365F0-4434-51A7-A96C-8765BB4B3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642" y="3045493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87" name="Picture 86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75669C44-10F6-8E59-55A9-2695ED19E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494" y="2887079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88" name="Picture 87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86B70C48-37A3-17E9-6896-46CF9F629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915" y="2846245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89" name="Picture 88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5074D74B-1A8D-D165-5002-54FE446AF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960" y="2765142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0" name="Picture 89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CC1C592E-E729-81F2-1B19-FC52BFA4B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5078" y="2931725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1" name="Picture 90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C50699B-B823-020B-BE8D-622D093A6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8298" y="3112325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2" name="Picture 91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0D22500-0375-8191-AB7E-5F9DD26D3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351" y="2605977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3" name="Picture 92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EA7529A3-98A3-B4AF-2B36-1D10F9672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690" y="2842567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4" name="Picture 93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3E57AD8-CC4A-4328-8E5F-B7705B23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817" y="305627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5" name="Picture 94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15A754E1-EEE3-9970-6B1E-DC9F7EC30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529" y="3177501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6" name="Picture 95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E1BBE13A-586A-8649-8E69-344B82932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004" y="3130799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7" name="Picture 96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6662D7E3-EBD2-558F-DEC3-B9E7095BD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33" y="270396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8" name="Picture 97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AEC708E8-1E53-0A53-0F42-DF60D381F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681" y="254979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99" name="Picture 98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11ECB639-7E9D-3107-8D74-9E33C33DE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005" y="2624180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100" name="Picture 99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1CAAE7ED-F9BF-2884-08D3-045F78632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3945" y="2703968"/>
                <a:ext cx="300449" cy="300449"/>
              </a:xfrm>
              <a:prstGeom prst="rect">
                <a:avLst/>
              </a:prstGeom>
            </p:spPr>
          </p:pic>
          <p:pic>
            <p:nvPicPr>
              <p:cNvPr id="101" name="Picture 100" descr="A gold coin with a bitcoin symbol&#10;&#10;Description automatically generated">
                <a:extLst>
                  <a:ext uri="{FF2B5EF4-FFF2-40B4-BE49-F238E27FC236}">
                    <a16:creationId xmlns:a16="http://schemas.microsoft.com/office/drawing/2014/main" id="{F19BD24F-CE36-9900-3BD6-3A5902024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538" y="3203554"/>
                <a:ext cx="300449" cy="300449"/>
              </a:xfrm>
              <a:prstGeom prst="rect">
                <a:avLst/>
              </a:prstGeom>
            </p:spPr>
          </p:pic>
        </p:grpSp>
      </p:grpSp>
      <p:pic>
        <p:nvPicPr>
          <p:cNvPr id="103" name="Picture 102" descr="A red arrow pointing down&#10;&#10;Description automatically generated">
            <a:extLst>
              <a:ext uri="{FF2B5EF4-FFF2-40B4-BE49-F238E27FC236}">
                <a16:creationId xmlns:a16="http://schemas.microsoft.com/office/drawing/2014/main" id="{6C90EAF7-C4E2-DF69-35AD-841049E898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74" y="3766063"/>
            <a:ext cx="271135" cy="271135"/>
          </a:xfrm>
          <a:prstGeom prst="rect">
            <a:avLst/>
          </a:prstGeom>
        </p:spPr>
      </p:pic>
      <p:pic>
        <p:nvPicPr>
          <p:cNvPr id="104" name="Picture 103" descr="A red arrow pointing down&#10;&#10;Description automatically generated">
            <a:extLst>
              <a:ext uri="{FF2B5EF4-FFF2-40B4-BE49-F238E27FC236}">
                <a16:creationId xmlns:a16="http://schemas.microsoft.com/office/drawing/2014/main" id="{91CE6B67-61D3-5BB6-1258-DF23C024C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26" y="3759442"/>
            <a:ext cx="271135" cy="271135"/>
          </a:xfrm>
          <a:prstGeom prst="rect">
            <a:avLst/>
          </a:prstGeom>
        </p:spPr>
      </p:pic>
      <p:pic>
        <p:nvPicPr>
          <p:cNvPr id="107" name="Picture 106" descr="A green arrow pointing up&#10;&#10;Description automatically generated">
            <a:extLst>
              <a:ext uri="{FF2B5EF4-FFF2-40B4-BE49-F238E27FC236}">
                <a16:creationId xmlns:a16="http://schemas.microsoft.com/office/drawing/2014/main" id="{CC651A6F-FDA0-3AD8-4C0A-758573D43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996" y="6501612"/>
            <a:ext cx="238581" cy="238581"/>
          </a:xfrm>
          <a:prstGeom prst="rect">
            <a:avLst/>
          </a:prstGeom>
        </p:spPr>
      </p:pic>
      <p:pic>
        <p:nvPicPr>
          <p:cNvPr id="108" name="Picture 107" descr="A gold coin with a bitcoin symbol&#10;&#10;Description automatically generated">
            <a:extLst>
              <a:ext uri="{FF2B5EF4-FFF2-40B4-BE49-F238E27FC236}">
                <a16:creationId xmlns:a16="http://schemas.microsoft.com/office/drawing/2014/main" id="{67E433F2-10E1-A586-0245-30505FBD3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55" y="6503757"/>
            <a:ext cx="167281" cy="174036"/>
          </a:xfrm>
          <a:prstGeom prst="rect">
            <a:avLst/>
          </a:prstGeom>
        </p:spPr>
      </p:pic>
      <p:pic>
        <p:nvPicPr>
          <p:cNvPr id="109" name="Picture 108" descr="A gold coin with a bitcoin symbol&#10;&#10;Description automatically generated">
            <a:extLst>
              <a:ext uri="{FF2B5EF4-FFF2-40B4-BE49-F238E27FC236}">
                <a16:creationId xmlns:a16="http://schemas.microsoft.com/office/drawing/2014/main" id="{77743984-4FC3-EB05-9292-3635201AF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96" y="6592607"/>
            <a:ext cx="167281" cy="174036"/>
          </a:xfrm>
          <a:prstGeom prst="rect">
            <a:avLst/>
          </a:prstGeom>
        </p:spPr>
      </p:pic>
      <p:pic>
        <p:nvPicPr>
          <p:cNvPr id="110" name="Picture 109" descr="A gold coin with a bitcoin symbol&#10;&#10;Description automatically generated">
            <a:extLst>
              <a:ext uri="{FF2B5EF4-FFF2-40B4-BE49-F238E27FC236}">
                <a16:creationId xmlns:a16="http://schemas.microsoft.com/office/drawing/2014/main" id="{27E88566-2484-9FF5-4077-0CB083019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34" y="6503756"/>
            <a:ext cx="167281" cy="174036"/>
          </a:xfrm>
          <a:prstGeom prst="rect">
            <a:avLst/>
          </a:prstGeom>
        </p:spPr>
      </p:pic>
      <p:pic>
        <p:nvPicPr>
          <p:cNvPr id="122" name="Picture 121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93C45E59-773F-26FE-98EE-27273254A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11" y="3673964"/>
            <a:ext cx="486922" cy="4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6A5A1B-AEA8-C250-914F-6C001A83492F}"/>
              </a:ext>
            </a:extLst>
          </p:cNvPr>
          <p:cNvSpPr txBox="1"/>
          <p:nvPr/>
        </p:nvSpPr>
        <p:spPr>
          <a:xfrm>
            <a:off x="5535533" y="1335381"/>
            <a:ext cx="5542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Order Block</a:t>
            </a:r>
            <a:r>
              <a:rPr lang="he-IL" dirty="0"/>
              <a:t> שמקיים את התנאים הבאים: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גרם ל </a:t>
            </a:r>
            <a:r>
              <a:rPr lang="en-US" dirty="0"/>
              <a:t>CHOCH</a:t>
            </a:r>
            <a:r>
              <a:rPr lang="he-IL" dirty="0"/>
              <a:t> – שינוי מגמה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לא "ננגע" בעבר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יצר נרות  </a:t>
            </a:r>
            <a:r>
              <a:rPr lang="en-US" dirty="0"/>
              <a:t>Imbalance</a:t>
            </a:r>
            <a:endParaRPr lang="he-IL" dirty="0"/>
          </a:p>
          <a:p>
            <a:pPr marL="342900" indent="-342900" algn="r" rtl="1">
              <a:buAutoNum type="arabicPeriod"/>
            </a:pPr>
            <a:r>
              <a:rPr lang="he-IL" dirty="0"/>
              <a:t>נסיגה המחיר חזרה ל </a:t>
            </a:r>
            <a:r>
              <a:rPr lang="en-US" dirty="0"/>
              <a:t>Order block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BE2E9-9026-52D2-954C-0C9658BC2586}"/>
              </a:ext>
            </a:extLst>
          </p:cNvPr>
          <p:cNvSpPr txBox="1"/>
          <p:nvPr/>
        </p:nvSpPr>
        <p:spPr>
          <a:xfrm>
            <a:off x="196574" y="385687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dirty="0"/>
              <a:t>דוגמא לדפוס גרף רצוי</a:t>
            </a:r>
          </a:p>
          <a:p>
            <a:pPr algn="ctr" rtl="1"/>
            <a:r>
              <a:rPr lang="en-US" sz="3200" dirty="0"/>
              <a:t>(Short)</a:t>
            </a:r>
            <a:endParaRPr lang="he-IL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2E0615-05A8-F6C5-B631-C55ABC8D1F1C}"/>
              </a:ext>
            </a:extLst>
          </p:cNvPr>
          <p:cNvGrpSpPr/>
          <p:nvPr/>
        </p:nvGrpSpPr>
        <p:grpSpPr>
          <a:xfrm>
            <a:off x="1864097" y="2959924"/>
            <a:ext cx="8374408" cy="3677092"/>
            <a:chOff x="1464047" y="2959924"/>
            <a:chExt cx="8374408" cy="36770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8D9C48-4E43-8A70-7DE1-36962226E91B}"/>
                </a:ext>
              </a:extLst>
            </p:cNvPr>
            <p:cNvGrpSpPr/>
            <p:nvPr/>
          </p:nvGrpSpPr>
          <p:grpSpPr>
            <a:xfrm>
              <a:off x="1464047" y="3497695"/>
              <a:ext cx="8374408" cy="3139321"/>
              <a:chOff x="1245842" y="2022638"/>
              <a:chExt cx="9700315" cy="397367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D25468E-871B-DB81-2F90-87C9D8400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5842" y="2022638"/>
                <a:ext cx="9700315" cy="3973679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46C9F76-A1C0-80A3-C4C8-27BF19BEDF48}"/>
                  </a:ext>
                </a:extLst>
              </p:cNvPr>
              <p:cNvGrpSpPr/>
              <p:nvPr/>
            </p:nvGrpSpPr>
            <p:grpSpPr>
              <a:xfrm>
                <a:off x="5646420" y="3535719"/>
                <a:ext cx="1445818" cy="1402839"/>
                <a:chOff x="5712460" y="619799"/>
                <a:chExt cx="1445818" cy="140283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5A869D8-C22C-1957-608F-47845CDAE7E1}"/>
                    </a:ext>
                  </a:extLst>
                </p:cNvPr>
                <p:cNvSpPr/>
                <p:nvPr/>
              </p:nvSpPr>
              <p:spPr>
                <a:xfrm>
                  <a:off x="5842000" y="859840"/>
                  <a:ext cx="1316278" cy="703792"/>
                </a:xfrm>
                <a:prstGeom prst="rect">
                  <a:avLst/>
                </a:prstGeom>
                <a:solidFill>
                  <a:schemeClr val="bg1">
                    <a:alpha val="24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Imbalance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52A2EDA4-F881-C83C-4622-FC807D732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810" b="76815" l="10870" r="86957">
                              <a14:foregroundMark x1="17391" y1="9836" x2="13043" y2="7494"/>
                              <a14:foregroundMark x1="50000" y1="26230" x2="52174" y2="24122"/>
                              <a14:foregroundMark x1="78261" y1="60187" x2="82609" y2="65105"/>
                              <a14:foregroundMark x1="82319" y1="53864" x2="82609" y2="53396"/>
                              <a14:foregroundMark x1="81740" y1="54801" x2="82319" y2="53864"/>
                              <a14:foregroundMark x1="81595" y1="55035" x2="81740" y2="54801"/>
                              <a14:foregroundMark x1="80435" y1="56909" x2="81595" y2="55035"/>
                              <a14:foregroundMark x1="13043" y1="3044" x2="13043" y2="2810"/>
                              <a14:foregroundMark x1="45652" y1="12881" x2="45652" y2="12881"/>
                              <a14:foregroundMark x1="80435" y1="69555" x2="78261" y2="76815"/>
                              <a14:backgroundMark x1="91304" y1="55035" x2="91304" y2="55035"/>
                              <a14:backgroundMark x1="91304" y1="53864" x2="91304" y2="53864"/>
                              <a14:backgroundMark x1="73913" y1="54801" x2="73913" y2="54801"/>
                              <a14:backgroundMark x1="76087" y1="76807" x2="76087" y2="7704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703" b="21452"/>
                <a:stretch/>
              </p:blipFill>
              <p:spPr>
                <a:xfrm>
                  <a:off x="5712460" y="619799"/>
                  <a:ext cx="381001" cy="1402839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900A7-E5F4-B168-2C03-C5981212550E}"/>
                </a:ext>
              </a:extLst>
            </p:cNvPr>
            <p:cNvSpPr txBox="1"/>
            <p:nvPr/>
          </p:nvSpPr>
          <p:spPr>
            <a:xfrm>
              <a:off x="4072213" y="2959924"/>
              <a:ext cx="1838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dirty="0">
                  <a:solidFill>
                    <a:schemeClr val="accent6"/>
                  </a:solidFill>
                </a:rPr>
                <a:t>אזור מכירה ראשון</a:t>
              </a:r>
              <a:endParaRPr lang="en-IL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D2385AD-5893-AF33-C94D-7ED445056115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991632" y="3329256"/>
              <a:ext cx="143851" cy="692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77D9F5-65C8-A7E3-DBF2-3543E4F9A778}"/>
                </a:ext>
              </a:extLst>
            </p:cNvPr>
            <p:cNvSpPr txBox="1"/>
            <p:nvPr/>
          </p:nvSpPr>
          <p:spPr>
            <a:xfrm>
              <a:off x="7343117" y="2960611"/>
              <a:ext cx="1838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dirty="0">
                  <a:solidFill>
                    <a:schemeClr val="accent6"/>
                  </a:solidFill>
                </a:rPr>
                <a:t>אזור מכירה שני</a:t>
              </a:r>
              <a:endParaRPr lang="en-IL" dirty="0">
                <a:solidFill>
                  <a:schemeClr val="accent6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CE245C-F6F5-D9C0-FED7-600896FD04D1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8262536" y="3329943"/>
              <a:ext cx="97457" cy="94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73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1E8D9-31FD-4AD8-8FC6-57FDB2419CB3}"/>
              </a:ext>
            </a:extLst>
          </p:cNvPr>
          <p:cNvSpPr txBox="1"/>
          <p:nvPr/>
        </p:nvSpPr>
        <p:spPr>
          <a:xfrm>
            <a:off x="0" y="45380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dirty="0"/>
              <a:t>תיאור הבעייה וקהל היעד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21C7A7-14C1-0871-E9A1-762CDE663123}"/>
              </a:ext>
            </a:extLst>
          </p:cNvPr>
          <p:cNvSpPr/>
          <p:nvPr/>
        </p:nvSpPr>
        <p:spPr>
          <a:xfrm>
            <a:off x="2988733" y="1839843"/>
            <a:ext cx="6063034" cy="15283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ניתוח טכני ובפרט בטכניקת ה "</a:t>
            </a:r>
            <a:r>
              <a:rPr lang="en-US" dirty="0">
                <a:solidFill>
                  <a:schemeClr val="tx1"/>
                </a:solidFill>
              </a:rPr>
              <a:t>SMC</a:t>
            </a:r>
            <a:r>
              <a:rPr lang="he-IL" dirty="0">
                <a:solidFill>
                  <a:schemeClr val="tx1"/>
                </a:solidFill>
              </a:rPr>
              <a:t>", דורש מורכבות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e-IL" dirty="0">
                <a:solidFill>
                  <a:schemeClr val="tx1"/>
                </a:solidFill>
              </a:rPr>
              <a:t>ונסיון של שנים בתחום.</a:t>
            </a:r>
          </a:p>
          <a:p>
            <a:pPr algn="r" rtl="1"/>
            <a:r>
              <a:rPr lang="he-IL" dirty="0">
                <a:solidFill>
                  <a:schemeClr val="tx1"/>
                </a:solidFill>
              </a:rPr>
              <a:t>בנוסף, פעולת המסחר דורשת זמן רב שבו הסוחר מחוייב לבצע ניתוח בלייב על הגרפים.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48B530-44CF-8C77-8948-E9514810EFA6}"/>
              </a:ext>
            </a:extLst>
          </p:cNvPr>
          <p:cNvSpPr/>
          <p:nvPr/>
        </p:nvSpPr>
        <p:spPr>
          <a:xfrm>
            <a:off x="2988733" y="4326256"/>
            <a:ext cx="6136867" cy="12702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קהל היעד שלנו הם סוחרי קריפטו בעלי היכרות עם ניתוח טכני (</a:t>
            </a:r>
            <a:r>
              <a:rPr lang="en-US" dirty="0">
                <a:solidFill>
                  <a:schemeClr val="tx1"/>
                </a:solidFill>
              </a:rPr>
              <a:t>SMC</a:t>
            </a:r>
            <a:r>
              <a:rPr lang="he-IL" dirty="0">
                <a:solidFill>
                  <a:schemeClr val="tx1"/>
                </a:solidFill>
              </a:rPr>
              <a:t>) שמענויינים לשפר את ביצועי המסחר שלהם ביעילות ותוך כדי התעסקות והשקעה מינימלית.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95A07-7B01-7B08-8281-33002947E7EC}"/>
              </a:ext>
            </a:extLst>
          </p:cNvPr>
          <p:cNvGrpSpPr/>
          <p:nvPr/>
        </p:nvGrpSpPr>
        <p:grpSpPr>
          <a:xfrm>
            <a:off x="8040206" y="3920501"/>
            <a:ext cx="1606549" cy="556866"/>
            <a:chOff x="6591300" y="3511550"/>
            <a:chExt cx="1606549" cy="55686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C613B1-4AFA-30BF-D72B-20490D596202}"/>
                </a:ext>
              </a:extLst>
            </p:cNvPr>
            <p:cNvSpPr/>
            <p:nvPr/>
          </p:nvSpPr>
          <p:spPr>
            <a:xfrm>
              <a:off x="6591300" y="3511550"/>
              <a:ext cx="1606549" cy="5568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he-IL" dirty="0">
                  <a:solidFill>
                    <a:schemeClr val="bg1"/>
                  </a:solidFill>
                </a:rPr>
                <a:t>קהל היעד</a:t>
              </a:r>
            </a:p>
          </p:txBody>
        </p:sp>
        <p:pic>
          <p:nvPicPr>
            <p:cNvPr id="12" name="Picture 11" descr="A group of people in different colors&#10;&#10;Description automatically generated">
              <a:extLst>
                <a:ext uri="{FF2B5EF4-FFF2-40B4-BE49-F238E27FC236}">
                  <a16:creationId xmlns:a16="http://schemas.microsoft.com/office/drawing/2014/main" id="{3F2F5E2F-607D-B936-0748-1F164CFAC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735" y="3574247"/>
              <a:ext cx="431472" cy="431472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8D4A9C-1C35-DF3F-77FF-C11CEA985564}"/>
              </a:ext>
            </a:extLst>
          </p:cNvPr>
          <p:cNvGrpSpPr/>
          <p:nvPr/>
        </p:nvGrpSpPr>
        <p:grpSpPr>
          <a:xfrm>
            <a:off x="7710558" y="1439794"/>
            <a:ext cx="1881188" cy="556866"/>
            <a:chOff x="8394700" y="3511550"/>
            <a:chExt cx="1881188" cy="55686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1415E8-9C96-FBF7-7499-DE17EDFCBDCE}"/>
                </a:ext>
              </a:extLst>
            </p:cNvPr>
            <p:cNvSpPr/>
            <p:nvPr/>
          </p:nvSpPr>
          <p:spPr>
            <a:xfrm>
              <a:off x="8394700" y="3511550"/>
              <a:ext cx="1881188" cy="5568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he-IL" dirty="0">
                  <a:solidFill>
                    <a:schemeClr val="bg1"/>
                  </a:solidFill>
                </a:rPr>
                <a:t>תיאור הבעיה</a:t>
              </a:r>
            </a:p>
          </p:txBody>
        </p:sp>
        <p:pic>
          <p:nvPicPr>
            <p:cNvPr id="14" name="Picture 13" descr="A person with red bubbles above his head&#10;&#10;Description automatically generated">
              <a:extLst>
                <a:ext uri="{FF2B5EF4-FFF2-40B4-BE49-F238E27FC236}">
                  <a16:creationId xmlns:a16="http://schemas.microsoft.com/office/drawing/2014/main" id="{BE9E34B8-90B4-3F8D-3301-A69E7D5C2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139" y="3574247"/>
              <a:ext cx="431472" cy="43147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0151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1FEA-23E9-0E2A-E1E1-EDF0E0D0B34D}"/>
              </a:ext>
            </a:extLst>
          </p:cNvPr>
          <p:cNvSpPr txBox="1"/>
          <p:nvPr/>
        </p:nvSpPr>
        <p:spPr>
          <a:xfrm>
            <a:off x="76200" y="73848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dirty="0"/>
              <a:t>פתרון הבעיה – </a:t>
            </a:r>
            <a:r>
              <a:rPr lang="en-US" sz="3200" dirty="0"/>
              <a:t>SMC Trading Bot</a:t>
            </a:r>
            <a:endParaRPr lang="he-IL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36CA73-580E-ED4B-A73C-D5860FCAA8C7}"/>
              </a:ext>
            </a:extLst>
          </p:cNvPr>
          <p:cNvSpPr/>
          <p:nvPr/>
        </p:nvSpPr>
        <p:spPr>
          <a:xfrm>
            <a:off x="1825625" y="1695226"/>
            <a:ext cx="8540750" cy="2981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אלגוריתם מדוייק לניתוח טכני מורכב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מעקב רציף אחרי תנועות הגרף בזמן אמת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התראת "סיגנלים" של הזדמנויות בעלות פוטנציאל רווח גבוה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שליחת גרף וויזואלי המכיל את תוצאת הניתוח – שיפור חווית המסחר לפשוטה ונוחה יותר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כניסה אוטומטית לעסקה לאחר אישור הסיגנל ע"י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206864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1FEA-23E9-0E2A-E1E1-EDF0E0D0B34D}"/>
              </a:ext>
            </a:extLst>
          </p:cNvPr>
          <p:cNvSpPr txBox="1"/>
          <p:nvPr/>
        </p:nvSpPr>
        <p:spPr>
          <a:xfrm>
            <a:off x="0" y="26434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dirty="0">
                <a:solidFill>
                  <a:schemeClr val="bg1"/>
                </a:solidFill>
              </a:rPr>
              <a:t>הדגמה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A409A-CFDB-CCC2-5325-E0C7B2EA6ECC}"/>
              </a:ext>
            </a:extLst>
          </p:cNvPr>
          <p:cNvSpPr txBox="1"/>
          <p:nvPr/>
        </p:nvSpPr>
        <p:spPr>
          <a:xfrm>
            <a:off x="0" y="25834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3200" b="1" dirty="0"/>
              <a:t>Demo</a:t>
            </a:r>
            <a:endParaRPr lang="he-IL" sz="32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726106-511B-171D-45FB-DE3AE42538E7}"/>
              </a:ext>
            </a:extLst>
          </p:cNvPr>
          <p:cNvGrpSpPr/>
          <p:nvPr/>
        </p:nvGrpSpPr>
        <p:grpSpPr>
          <a:xfrm>
            <a:off x="2247900" y="1010101"/>
            <a:ext cx="7696199" cy="5658619"/>
            <a:chOff x="-623147" y="1365701"/>
            <a:chExt cx="7696199" cy="5658619"/>
          </a:xfrm>
        </p:grpSpPr>
        <p:pic>
          <p:nvPicPr>
            <p:cNvPr id="1026" name="Picture 2" descr="Apple iPhone 14 Plus Review | PCMag">
              <a:extLst>
                <a:ext uri="{FF2B5EF4-FFF2-40B4-BE49-F238E27FC236}">
                  <a16:creationId xmlns:a16="http://schemas.microsoft.com/office/drawing/2014/main" id="{2B1D59E3-E986-002D-0906-2BE058D45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6" r="11547"/>
            <a:stretch/>
          </p:blipFill>
          <p:spPr bwMode="auto">
            <a:xfrm>
              <a:off x="-623147" y="1365701"/>
              <a:ext cx="7696199" cy="565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A213E1-E1E7-C11D-DD3D-00BCDCD4F8DC}"/>
                </a:ext>
              </a:extLst>
            </p:cNvPr>
            <p:cNvGrpSpPr/>
            <p:nvPr/>
          </p:nvGrpSpPr>
          <p:grpSpPr>
            <a:xfrm>
              <a:off x="2165350" y="1676400"/>
              <a:ext cx="2197100" cy="4819643"/>
              <a:chOff x="7428980" y="1578171"/>
              <a:chExt cx="2220367" cy="4572430"/>
            </a:xfrm>
          </p:grpSpPr>
          <p:pic>
            <p:nvPicPr>
              <p:cNvPr id="11" name="Picture 10" descr="A screenshot of a chat&#10;&#10;Description automatically generated">
                <a:extLst>
                  <a:ext uri="{FF2B5EF4-FFF2-40B4-BE49-F238E27FC236}">
                    <a16:creationId xmlns:a16="http://schemas.microsoft.com/office/drawing/2014/main" id="{8C674E83-B6DC-0CE1-E8C5-F6E9E4667F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6830"/>
              <a:stretch/>
            </p:blipFill>
            <p:spPr>
              <a:xfrm>
                <a:off x="7428980" y="1578171"/>
                <a:ext cx="2220367" cy="56651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12" name="Picture 11" descr="A screenshot of a chat&#10;&#10;Description automatically generated">
                <a:extLst>
                  <a:ext uri="{FF2B5EF4-FFF2-40B4-BE49-F238E27FC236}">
                    <a16:creationId xmlns:a16="http://schemas.microsoft.com/office/drawing/2014/main" id="{823EA589-F1C2-BC75-4244-FB19C9E2EE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08" b="6548"/>
              <a:stretch/>
            </p:blipFill>
            <p:spPr>
              <a:xfrm>
                <a:off x="7428980" y="2086420"/>
                <a:ext cx="2220367" cy="707372"/>
              </a:xfrm>
              <a:prstGeom prst="rect">
                <a:avLst/>
              </a:prstGeom>
            </p:spPr>
          </p:pic>
          <p:pic>
            <p:nvPicPr>
              <p:cNvPr id="17" name="Picture 16" descr="A screenshot of a chat&#10;&#10;Description automatically generated">
                <a:extLst>
                  <a:ext uri="{FF2B5EF4-FFF2-40B4-BE49-F238E27FC236}">
                    <a16:creationId xmlns:a16="http://schemas.microsoft.com/office/drawing/2014/main" id="{0C028596-F93D-BF36-E438-FC761AD241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08" b="6548"/>
              <a:stretch/>
            </p:blipFill>
            <p:spPr>
              <a:xfrm>
                <a:off x="7428980" y="2561680"/>
                <a:ext cx="2220367" cy="707372"/>
              </a:xfrm>
              <a:prstGeom prst="rect">
                <a:avLst/>
              </a:prstGeom>
            </p:spPr>
          </p:pic>
          <p:pic>
            <p:nvPicPr>
              <p:cNvPr id="4" name="Picture 3" descr="A screenshot of a chat&#10;&#10;Description automatically generated">
                <a:extLst>
                  <a:ext uri="{FF2B5EF4-FFF2-40B4-BE49-F238E27FC236}">
                    <a16:creationId xmlns:a16="http://schemas.microsoft.com/office/drawing/2014/main" id="{4148C968-97DA-161B-F676-F3F19C8638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33"/>
              <a:stretch/>
            </p:blipFill>
            <p:spPr>
              <a:xfrm>
                <a:off x="7430936" y="3091495"/>
                <a:ext cx="2218411" cy="305910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5615466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551</TotalTime>
  <Words>578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Dayan, Ofek Binyamin</dc:creator>
  <cp:lastModifiedBy>Dayan, Ofek Binyamin</cp:lastModifiedBy>
  <cp:revision>59</cp:revision>
  <dcterms:created xsi:type="dcterms:W3CDTF">2023-07-27T15:54:23Z</dcterms:created>
  <dcterms:modified xsi:type="dcterms:W3CDTF">2023-09-03T15:51:25Z</dcterms:modified>
</cp:coreProperties>
</file>