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9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097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655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21285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888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7561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288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1637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652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7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7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8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1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9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4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96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25" y="-20150"/>
            <a:ext cx="12191980" cy="6857990"/>
          </a:xfrm>
          <a:prstGeom prst="rect">
            <a:avLst/>
          </a:prstGeom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3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558" y="2611357"/>
            <a:ext cx="6767736" cy="1419357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Design patterns: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sz="4000" dirty="0"/>
              <a:t>null object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326" y="5317743"/>
            <a:ext cx="8218345" cy="914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 Object is designed to act as a default value of an object.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DD32-797E-4FE6-B8F2-921530BE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535" y="200339"/>
            <a:ext cx="8534400" cy="1507067"/>
          </a:xfrm>
        </p:spPr>
        <p:txBody>
          <a:bodyPr/>
          <a:lstStyle/>
          <a:p>
            <a:r>
              <a:rPr lang="en-US" dirty="0"/>
              <a:t>why even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AF8F-3199-4ED1-BF7D-D4BA79F91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04" y="1205729"/>
            <a:ext cx="8534400" cy="3615267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Null Object pattern, a null object replaces check of NULL object instance: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Instead of putting an if check for a null value, Null Object reflects a do-nothing relationship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Such Null object can also be used to provide default behavior in case data is not available, for example - 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picture of a guest on a blog or forum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403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9054-55B9-4611-8568-A769D83D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908" y="289405"/>
            <a:ext cx="8534400" cy="1507067"/>
          </a:xfrm>
        </p:spPr>
        <p:txBody>
          <a:bodyPr/>
          <a:lstStyle/>
          <a:p>
            <a:r>
              <a:rPr lang="en-US" dirty="0"/>
              <a:t>What we actually need 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C81-8FA8-4B20-9236-04B35ADE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161" y="1446262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Null Object pattern we create -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Firstly, 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abstract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specifying various data members, properties and functions that will be needed.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Secondly, 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oncrete classes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extending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that class.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nd finally, a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null-object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that extends the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abstract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class,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provides a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do-nothing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implementation of the it, 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that will be used where we need to check a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null value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8349-C3B1-4E92-BFE2-DDC7A471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71" y="520973"/>
            <a:ext cx="8534400" cy="1507067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7B57-2BCE-4C6D-B57C-FBA3DF5D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71" y="1779207"/>
            <a:ext cx="8534400" cy="361526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Explanation on the code implementation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have an abstract class named “</a:t>
            </a:r>
            <a:r>
              <a:rPr lang="en-US" sz="1400" b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AbstractUser”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class is defining the general properties and functions for our concrete classes.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We have two concrete classes that will extend the “</a:t>
            </a:r>
            <a:r>
              <a:rPr lang="en-US" sz="1400" u="sng" dirty="0">
                <a:solidFill>
                  <a:srgbClr val="000000"/>
                </a:solidFill>
                <a:latin typeface="Arial" panose="020B0604020202020204" pitchFamily="34" charset="0"/>
              </a:rPr>
              <a:t>AbstractUser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class: 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sz="1400" u="sng" dirty="0">
                <a:solidFill>
                  <a:srgbClr val="000000"/>
                </a:solidFill>
                <a:latin typeface="Arial" panose="020B0604020202020204" pitchFamily="34" charset="0"/>
              </a:rPr>
              <a:t>User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and “</a:t>
            </a:r>
            <a:r>
              <a:rPr lang="en-US" sz="1400" u="sng" dirty="0">
                <a:solidFill>
                  <a:srgbClr val="000000"/>
                </a:solidFill>
                <a:latin typeface="Arial" panose="020B0604020202020204" pitchFamily="34" charset="0"/>
              </a:rPr>
              <a:t>NullGuest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”.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 factory class “UserFactory” will manage a list of names and receive a name from the user.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This class will be responsible to compare between the list of names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the received name,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and return either “User” – if the name exists on the list, or “NullGuest” – if not.</a:t>
            </a:r>
            <a:endParaRPr lang="en-US" sz="1400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in the end “</a:t>
            </a:r>
            <a:r>
              <a:rPr lang="en-US" sz="1400" u="sng" dirty="0">
                <a:solidFill>
                  <a:srgbClr val="000000"/>
                </a:solidFill>
                <a:latin typeface="Arial" panose="020B0604020202020204" pitchFamily="34" charset="0"/>
              </a:rPr>
              <a:t>NullPatternDemo”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our demonstration class, is using our “</a:t>
            </a:r>
            <a:r>
              <a:rPr lang="en-US" sz="1400" u="sng" dirty="0">
                <a:solidFill>
                  <a:srgbClr val="000000"/>
                </a:solidFill>
                <a:latin typeface="Arial" panose="020B0604020202020204" pitchFamily="34" charset="0"/>
              </a:rPr>
              <a:t>UserFactory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”,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in order to demonstrate the use of the </a:t>
            </a:r>
            <a:r>
              <a:rPr lang="en-US" sz="1400" dirty="0">
                <a:solidFill>
                  <a:srgbClr val="F8D22F"/>
                </a:solidFill>
                <a:latin typeface="Arial" panose="020B0604020202020204" pitchFamily="34" charset="0"/>
              </a:rPr>
              <a:t>Null Object pattern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1400" b="0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468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973</TotalTime>
  <Words>314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Design patterns: null object</vt:lpstr>
      <vt:lpstr>why even use it?</vt:lpstr>
      <vt:lpstr>What we actually need to do: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patterns: null object</dc:title>
  <dc:creator>Ofek Itzhaki</dc:creator>
  <cp:lastModifiedBy>Ofek Itzhaki</cp:lastModifiedBy>
  <cp:revision>128</cp:revision>
  <dcterms:created xsi:type="dcterms:W3CDTF">2021-07-28T17:37:26Z</dcterms:created>
  <dcterms:modified xsi:type="dcterms:W3CDTF">2021-07-29T09:58:59Z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