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A33A8C-CF87-4251-9152-3AB38D0C675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A8D3184-3E77-4CDF-8724-CF8DEA43D0DF}">
      <dgm:prSet/>
      <dgm:spPr/>
      <dgm:t>
        <a:bodyPr/>
        <a:lstStyle/>
        <a:p>
          <a:r>
            <a:rPr lang="en-US" b="1" u="none" dirty="0"/>
            <a:t>Motivation</a:t>
          </a:r>
          <a:r>
            <a:rPr lang="en-US" dirty="0"/>
            <a:t> </a:t>
          </a:r>
          <a:r>
            <a:rPr lang="en-US" b="0" dirty="0"/>
            <a:t>– project motivation &amp; Problem description</a:t>
          </a:r>
        </a:p>
      </dgm:t>
    </dgm:pt>
    <dgm:pt modelId="{4E45E507-0E33-4E72-9C22-94E435D35128}" type="parTrans" cxnId="{8D988578-74EB-4943-84C1-20BF06CAC441}">
      <dgm:prSet/>
      <dgm:spPr/>
      <dgm:t>
        <a:bodyPr/>
        <a:lstStyle/>
        <a:p>
          <a:endParaRPr lang="en-US"/>
        </a:p>
      </dgm:t>
    </dgm:pt>
    <dgm:pt modelId="{F5900AFB-0BBA-4C29-AA5B-ACA519262AEB}" type="sibTrans" cxnId="{8D988578-74EB-4943-84C1-20BF06CAC441}">
      <dgm:prSet/>
      <dgm:spPr/>
      <dgm:t>
        <a:bodyPr/>
        <a:lstStyle/>
        <a:p>
          <a:endParaRPr lang="en-US"/>
        </a:p>
      </dgm:t>
    </dgm:pt>
    <dgm:pt modelId="{6F5EFE9E-1AE8-49BD-AFD3-B2141D946691}">
      <dgm:prSet/>
      <dgm:spPr/>
      <dgm:t>
        <a:bodyPr/>
        <a:lstStyle/>
        <a:p>
          <a:r>
            <a:rPr lang="en-US" b="1" dirty="0"/>
            <a:t>Data Structure and Features</a:t>
          </a:r>
        </a:p>
      </dgm:t>
    </dgm:pt>
    <dgm:pt modelId="{3353D3B9-EE59-42B9-B30B-29D71167342B}" type="parTrans" cxnId="{DC958238-E994-4D61-A261-172A145EE65D}">
      <dgm:prSet/>
      <dgm:spPr/>
      <dgm:t>
        <a:bodyPr/>
        <a:lstStyle/>
        <a:p>
          <a:endParaRPr lang="en-US"/>
        </a:p>
      </dgm:t>
    </dgm:pt>
    <dgm:pt modelId="{A4A240B9-3044-4D16-A81D-937C91D7BF3D}" type="sibTrans" cxnId="{DC958238-E994-4D61-A261-172A145EE65D}">
      <dgm:prSet/>
      <dgm:spPr/>
      <dgm:t>
        <a:bodyPr/>
        <a:lstStyle/>
        <a:p>
          <a:endParaRPr lang="en-US"/>
        </a:p>
      </dgm:t>
    </dgm:pt>
    <dgm:pt modelId="{2C13B86F-6CBD-4D83-967A-18ED66ADAB4C}">
      <dgm:prSet/>
      <dgm:spPr/>
      <dgm:t>
        <a:bodyPr/>
        <a:lstStyle/>
        <a:p>
          <a:r>
            <a:rPr lang="en-US" b="1" dirty="0"/>
            <a:t>Preprocessing</a:t>
          </a:r>
        </a:p>
      </dgm:t>
    </dgm:pt>
    <dgm:pt modelId="{C89D9619-5A41-4D07-8EAE-0EFD6E8B9A86}" type="parTrans" cxnId="{94079DB6-6ED1-4E26-82A5-804ECA81D8F3}">
      <dgm:prSet/>
      <dgm:spPr/>
      <dgm:t>
        <a:bodyPr/>
        <a:lstStyle/>
        <a:p>
          <a:endParaRPr lang="en-US"/>
        </a:p>
      </dgm:t>
    </dgm:pt>
    <dgm:pt modelId="{76515318-D380-48BC-9B80-D4E1FDD6CD78}" type="sibTrans" cxnId="{94079DB6-6ED1-4E26-82A5-804ECA81D8F3}">
      <dgm:prSet/>
      <dgm:spPr/>
      <dgm:t>
        <a:bodyPr/>
        <a:lstStyle/>
        <a:p>
          <a:endParaRPr lang="en-US"/>
        </a:p>
      </dgm:t>
    </dgm:pt>
    <dgm:pt modelId="{F0542DA3-02A9-4E0B-AF06-08C6FA1AD026}">
      <dgm:prSet/>
      <dgm:spPr/>
      <dgm:t>
        <a:bodyPr/>
        <a:lstStyle/>
        <a:p>
          <a:r>
            <a:rPr lang="en-US" b="1" dirty="0"/>
            <a:t>Methodology</a:t>
          </a:r>
        </a:p>
      </dgm:t>
    </dgm:pt>
    <dgm:pt modelId="{2DC25090-D4BB-4DF1-A26F-C421BA4D75AC}" type="parTrans" cxnId="{687602E6-7B4D-4BA9-ADE2-9C2640F8E6C2}">
      <dgm:prSet/>
      <dgm:spPr/>
      <dgm:t>
        <a:bodyPr/>
        <a:lstStyle/>
        <a:p>
          <a:endParaRPr lang="en-US"/>
        </a:p>
      </dgm:t>
    </dgm:pt>
    <dgm:pt modelId="{1D91F2D6-6EBC-4521-BB63-CC9B51B5958B}" type="sibTrans" cxnId="{687602E6-7B4D-4BA9-ADE2-9C2640F8E6C2}">
      <dgm:prSet/>
      <dgm:spPr/>
      <dgm:t>
        <a:bodyPr/>
        <a:lstStyle/>
        <a:p>
          <a:endParaRPr lang="en-US"/>
        </a:p>
      </dgm:t>
    </dgm:pt>
    <dgm:pt modelId="{B39AECA6-7FC5-49F7-A486-DD56B72D5A58}">
      <dgm:prSet/>
      <dgm:spPr/>
      <dgm:t>
        <a:bodyPr/>
        <a:lstStyle/>
        <a:p>
          <a:r>
            <a:rPr lang="en-US" b="1" dirty="0"/>
            <a:t>Results</a:t>
          </a:r>
        </a:p>
      </dgm:t>
    </dgm:pt>
    <dgm:pt modelId="{E5C98ADF-837A-451E-A650-2A657CF70217}" type="parTrans" cxnId="{B994D547-1DE3-4C3F-90E6-5EEE09C54ECE}">
      <dgm:prSet/>
      <dgm:spPr/>
      <dgm:t>
        <a:bodyPr/>
        <a:lstStyle/>
        <a:p>
          <a:endParaRPr lang="en-US"/>
        </a:p>
      </dgm:t>
    </dgm:pt>
    <dgm:pt modelId="{B23BD31C-1C5B-413D-BE64-170086BD8ADE}" type="sibTrans" cxnId="{B994D547-1DE3-4C3F-90E6-5EEE09C54ECE}">
      <dgm:prSet/>
      <dgm:spPr/>
      <dgm:t>
        <a:bodyPr/>
        <a:lstStyle/>
        <a:p>
          <a:endParaRPr lang="en-US"/>
        </a:p>
      </dgm:t>
    </dgm:pt>
    <dgm:pt modelId="{BBE6FA85-8B07-4E69-A5E0-84D2AA89B233}">
      <dgm:prSet/>
      <dgm:spPr/>
      <dgm:t>
        <a:bodyPr/>
        <a:lstStyle/>
        <a:p>
          <a:r>
            <a:rPr lang="en-US" b="1" dirty="0"/>
            <a:t>Conclusion</a:t>
          </a:r>
        </a:p>
      </dgm:t>
    </dgm:pt>
    <dgm:pt modelId="{750D49A4-92D0-4BC7-93D5-F301DDA98E4F}" type="parTrans" cxnId="{E0AD184D-5F4F-4422-A044-C089DF387F9B}">
      <dgm:prSet/>
      <dgm:spPr/>
      <dgm:t>
        <a:bodyPr/>
        <a:lstStyle/>
        <a:p>
          <a:endParaRPr lang="en-US"/>
        </a:p>
      </dgm:t>
    </dgm:pt>
    <dgm:pt modelId="{F2A11785-D45E-4316-9E7E-5531B748E82B}" type="sibTrans" cxnId="{E0AD184D-5F4F-4422-A044-C089DF387F9B}">
      <dgm:prSet/>
      <dgm:spPr/>
      <dgm:t>
        <a:bodyPr/>
        <a:lstStyle/>
        <a:p>
          <a:endParaRPr lang="en-US"/>
        </a:p>
      </dgm:t>
    </dgm:pt>
    <dgm:pt modelId="{326AC593-8ECD-4D9D-B551-079BE7B74DD8}" type="pres">
      <dgm:prSet presAssocID="{EDA33A8C-CF87-4251-9152-3AB38D0C6759}" presName="linear" presStyleCnt="0">
        <dgm:presLayoutVars>
          <dgm:animLvl val="lvl"/>
          <dgm:resizeHandles val="exact"/>
        </dgm:presLayoutVars>
      </dgm:prSet>
      <dgm:spPr/>
    </dgm:pt>
    <dgm:pt modelId="{D7E7B43F-2D85-40FD-82A6-F53221C9E5E6}" type="pres">
      <dgm:prSet presAssocID="{AA8D3184-3E77-4CDF-8724-CF8DEA43D0DF}" presName="parentText" presStyleLbl="node1" presStyleIdx="0" presStyleCnt="6">
        <dgm:presLayoutVars>
          <dgm:chMax val="0"/>
          <dgm:bulletEnabled val="1"/>
        </dgm:presLayoutVars>
      </dgm:prSet>
      <dgm:spPr/>
    </dgm:pt>
    <dgm:pt modelId="{B3AC30A1-3678-4F8E-853F-28BC580406A7}" type="pres">
      <dgm:prSet presAssocID="{F5900AFB-0BBA-4C29-AA5B-ACA519262AEB}" presName="spacer" presStyleCnt="0"/>
      <dgm:spPr/>
    </dgm:pt>
    <dgm:pt modelId="{C3E72785-58E8-48DA-A84B-258E527A38B8}" type="pres">
      <dgm:prSet presAssocID="{6F5EFE9E-1AE8-49BD-AFD3-B2141D946691}" presName="parentText" presStyleLbl="node1" presStyleIdx="1" presStyleCnt="6">
        <dgm:presLayoutVars>
          <dgm:chMax val="0"/>
          <dgm:bulletEnabled val="1"/>
        </dgm:presLayoutVars>
      </dgm:prSet>
      <dgm:spPr/>
    </dgm:pt>
    <dgm:pt modelId="{B2F79DE5-A4C8-421C-9F4A-3533A81E6B65}" type="pres">
      <dgm:prSet presAssocID="{A4A240B9-3044-4D16-A81D-937C91D7BF3D}" presName="spacer" presStyleCnt="0"/>
      <dgm:spPr/>
    </dgm:pt>
    <dgm:pt modelId="{8293D556-C02D-4B7B-882A-2969AF035C63}" type="pres">
      <dgm:prSet presAssocID="{2C13B86F-6CBD-4D83-967A-18ED66ADAB4C}" presName="parentText" presStyleLbl="node1" presStyleIdx="2" presStyleCnt="6">
        <dgm:presLayoutVars>
          <dgm:chMax val="0"/>
          <dgm:bulletEnabled val="1"/>
        </dgm:presLayoutVars>
      </dgm:prSet>
      <dgm:spPr/>
    </dgm:pt>
    <dgm:pt modelId="{563DA107-4BFB-4C48-A074-57FE3CB2776D}" type="pres">
      <dgm:prSet presAssocID="{76515318-D380-48BC-9B80-D4E1FDD6CD78}" presName="spacer" presStyleCnt="0"/>
      <dgm:spPr/>
    </dgm:pt>
    <dgm:pt modelId="{3B87A79D-943C-45C2-965C-408E9036F64D}" type="pres">
      <dgm:prSet presAssocID="{F0542DA3-02A9-4E0B-AF06-08C6FA1AD026}" presName="parentText" presStyleLbl="node1" presStyleIdx="3" presStyleCnt="6">
        <dgm:presLayoutVars>
          <dgm:chMax val="0"/>
          <dgm:bulletEnabled val="1"/>
        </dgm:presLayoutVars>
      </dgm:prSet>
      <dgm:spPr/>
    </dgm:pt>
    <dgm:pt modelId="{64411155-4250-4B51-B41F-5FDA44079234}" type="pres">
      <dgm:prSet presAssocID="{1D91F2D6-6EBC-4521-BB63-CC9B51B5958B}" presName="spacer" presStyleCnt="0"/>
      <dgm:spPr/>
    </dgm:pt>
    <dgm:pt modelId="{B8DFBBF9-3060-4246-8891-23764E647C49}" type="pres">
      <dgm:prSet presAssocID="{B39AECA6-7FC5-49F7-A486-DD56B72D5A58}" presName="parentText" presStyleLbl="node1" presStyleIdx="4" presStyleCnt="6">
        <dgm:presLayoutVars>
          <dgm:chMax val="0"/>
          <dgm:bulletEnabled val="1"/>
        </dgm:presLayoutVars>
      </dgm:prSet>
      <dgm:spPr/>
    </dgm:pt>
    <dgm:pt modelId="{6C478F0E-9D13-485D-A180-F591AEB3DD54}" type="pres">
      <dgm:prSet presAssocID="{B23BD31C-1C5B-413D-BE64-170086BD8ADE}" presName="spacer" presStyleCnt="0"/>
      <dgm:spPr/>
    </dgm:pt>
    <dgm:pt modelId="{E2818EFD-DCDF-4233-B6B8-8BECDE7DFB70}" type="pres">
      <dgm:prSet presAssocID="{BBE6FA85-8B07-4E69-A5E0-84D2AA89B233}" presName="parentText" presStyleLbl="node1" presStyleIdx="5" presStyleCnt="6">
        <dgm:presLayoutVars>
          <dgm:chMax val="0"/>
          <dgm:bulletEnabled val="1"/>
        </dgm:presLayoutVars>
      </dgm:prSet>
      <dgm:spPr/>
    </dgm:pt>
  </dgm:ptLst>
  <dgm:cxnLst>
    <dgm:cxn modelId="{474A8412-2ADF-4AC3-AC7D-21021FFCBD8F}" type="presOf" srcId="{BBE6FA85-8B07-4E69-A5E0-84D2AA89B233}" destId="{E2818EFD-DCDF-4233-B6B8-8BECDE7DFB70}" srcOrd="0" destOrd="0" presId="urn:microsoft.com/office/officeart/2005/8/layout/vList2"/>
    <dgm:cxn modelId="{2E6D6C32-66A5-430D-B56C-4081F24B1F10}" type="presOf" srcId="{AA8D3184-3E77-4CDF-8724-CF8DEA43D0DF}" destId="{D7E7B43F-2D85-40FD-82A6-F53221C9E5E6}" srcOrd="0" destOrd="0" presId="urn:microsoft.com/office/officeart/2005/8/layout/vList2"/>
    <dgm:cxn modelId="{DC958238-E994-4D61-A261-172A145EE65D}" srcId="{EDA33A8C-CF87-4251-9152-3AB38D0C6759}" destId="{6F5EFE9E-1AE8-49BD-AFD3-B2141D946691}" srcOrd="1" destOrd="0" parTransId="{3353D3B9-EE59-42B9-B30B-29D71167342B}" sibTransId="{A4A240B9-3044-4D16-A81D-937C91D7BF3D}"/>
    <dgm:cxn modelId="{A67F2340-7653-40A4-9029-A233201CA506}" type="presOf" srcId="{2C13B86F-6CBD-4D83-967A-18ED66ADAB4C}" destId="{8293D556-C02D-4B7B-882A-2969AF035C63}" srcOrd="0" destOrd="0" presId="urn:microsoft.com/office/officeart/2005/8/layout/vList2"/>
    <dgm:cxn modelId="{90388240-31B7-432E-AEE2-5207F7EC185D}" type="presOf" srcId="{EDA33A8C-CF87-4251-9152-3AB38D0C6759}" destId="{326AC593-8ECD-4D9D-B551-079BE7B74DD8}" srcOrd="0" destOrd="0" presId="urn:microsoft.com/office/officeart/2005/8/layout/vList2"/>
    <dgm:cxn modelId="{B994D547-1DE3-4C3F-90E6-5EEE09C54ECE}" srcId="{EDA33A8C-CF87-4251-9152-3AB38D0C6759}" destId="{B39AECA6-7FC5-49F7-A486-DD56B72D5A58}" srcOrd="4" destOrd="0" parTransId="{E5C98ADF-837A-451E-A650-2A657CF70217}" sibTransId="{B23BD31C-1C5B-413D-BE64-170086BD8ADE}"/>
    <dgm:cxn modelId="{E0AD184D-5F4F-4422-A044-C089DF387F9B}" srcId="{EDA33A8C-CF87-4251-9152-3AB38D0C6759}" destId="{BBE6FA85-8B07-4E69-A5E0-84D2AA89B233}" srcOrd="5" destOrd="0" parTransId="{750D49A4-92D0-4BC7-93D5-F301DDA98E4F}" sibTransId="{F2A11785-D45E-4316-9E7E-5531B748E82B}"/>
    <dgm:cxn modelId="{74F1864F-0C76-4F59-963C-81D18611062C}" type="presOf" srcId="{6F5EFE9E-1AE8-49BD-AFD3-B2141D946691}" destId="{C3E72785-58E8-48DA-A84B-258E527A38B8}" srcOrd="0" destOrd="0" presId="urn:microsoft.com/office/officeart/2005/8/layout/vList2"/>
    <dgm:cxn modelId="{8D988578-74EB-4943-84C1-20BF06CAC441}" srcId="{EDA33A8C-CF87-4251-9152-3AB38D0C6759}" destId="{AA8D3184-3E77-4CDF-8724-CF8DEA43D0DF}" srcOrd="0" destOrd="0" parTransId="{4E45E507-0E33-4E72-9C22-94E435D35128}" sibTransId="{F5900AFB-0BBA-4C29-AA5B-ACA519262AEB}"/>
    <dgm:cxn modelId="{2F8703AD-DF13-4E69-9463-53B5CBF20A5D}" type="presOf" srcId="{F0542DA3-02A9-4E0B-AF06-08C6FA1AD026}" destId="{3B87A79D-943C-45C2-965C-408E9036F64D}" srcOrd="0" destOrd="0" presId="urn:microsoft.com/office/officeart/2005/8/layout/vList2"/>
    <dgm:cxn modelId="{94079DB6-6ED1-4E26-82A5-804ECA81D8F3}" srcId="{EDA33A8C-CF87-4251-9152-3AB38D0C6759}" destId="{2C13B86F-6CBD-4D83-967A-18ED66ADAB4C}" srcOrd="2" destOrd="0" parTransId="{C89D9619-5A41-4D07-8EAE-0EFD6E8B9A86}" sibTransId="{76515318-D380-48BC-9B80-D4E1FDD6CD78}"/>
    <dgm:cxn modelId="{E5B2A2E4-0740-4466-BF87-F8D27F48AC57}" type="presOf" srcId="{B39AECA6-7FC5-49F7-A486-DD56B72D5A58}" destId="{B8DFBBF9-3060-4246-8891-23764E647C49}" srcOrd="0" destOrd="0" presId="urn:microsoft.com/office/officeart/2005/8/layout/vList2"/>
    <dgm:cxn modelId="{687602E6-7B4D-4BA9-ADE2-9C2640F8E6C2}" srcId="{EDA33A8C-CF87-4251-9152-3AB38D0C6759}" destId="{F0542DA3-02A9-4E0B-AF06-08C6FA1AD026}" srcOrd="3" destOrd="0" parTransId="{2DC25090-D4BB-4DF1-A26F-C421BA4D75AC}" sibTransId="{1D91F2D6-6EBC-4521-BB63-CC9B51B5958B}"/>
    <dgm:cxn modelId="{75F86584-B0E2-41B7-B7B8-78993F513A15}" type="presParOf" srcId="{326AC593-8ECD-4D9D-B551-079BE7B74DD8}" destId="{D7E7B43F-2D85-40FD-82A6-F53221C9E5E6}" srcOrd="0" destOrd="0" presId="urn:microsoft.com/office/officeart/2005/8/layout/vList2"/>
    <dgm:cxn modelId="{44E21F34-66EC-4158-AF77-D1554ABFF408}" type="presParOf" srcId="{326AC593-8ECD-4D9D-B551-079BE7B74DD8}" destId="{B3AC30A1-3678-4F8E-853F-28BC580406A7}" srcOrd="1" destOrd="0" presId="urn:microsoft.com/office/officeart/2005/8/layout/vList2"/>
    <dgm:cxn modelId="{FBEB3626-223A-4981-BD58-7D9D35886660}" type="presParOf" srcId="{326AC593-8ECD-4D9D-B551-079BE7B74DD8}" destId="{C3E72785-58E8-48DA-A84B-258E527A38B8}" srcOrd="2" destOrd="0" presId="urn:microsoft.com/office/officeart/2005/8/layout/vList2"/>
    <dgm:cxn modelId="{7C299905-0983-4CE4-9B44-94F12A271B1C}" type="presParOf" srcId="{326AC593-8ECD-4D9D-B551-079BE7B74DD8}" destId="{B2F79DE5-A4C8-421C-9F4A-3533A81E6B65}" srcOrd="3" destOrd="0" presId="urn:microsoft.com/office/officeart/2005/8/layout/vList2"/>
    <dgm:cxn modelId="{32F00905-F3EB-4BD0-8903-B95D704901CE}" type="presParOf" srcId="{326AC593-8ECD-4D9D-B551-079BE7B74DD8}" destId="{8293D556-C02D-4B7B-882A-2969AF035C63}" srcOrd="4" destOrd="0" presId="urn:microsoft.com/office/officeart/2005/8/layout/vList2"/>
    <dgm:cxn modelId="{A4132AE7-FBA7-4117-88CF-AED119F16C49}" type="presParOf" srcId="{326AC593-8ECD-4D9D-B551-079BE7B74DD8}" destId="{563DA107-4BFB-4C48-A074-57FE3CB2776D}" srcOrd="5" destOrd="0" presId="urn:microsoft.com/office/officeart/2005/8/layout/vList2"/>
    <dgm:cxn modelId="{3F1BBFD0-9882-4E8A-8AFC-B954B1E9EF4F}" type="presParOf" srcId="{326AC593-8ECD-4D9D-B551-079BE7B74DD8}" destId="{3B87A79D-943C-45C2-965C-408E9036F64D}" srcOrd="6" destOrd="0" presId="urn:microsoft.com/office/officeart/2005/8/layout/vList2"/>
    <dgm:cxn modelId="{2B6086D4-40B3-4EE5-A53C-10C9E924981A}" type="presParOf" srcId="{326AC593-8ECD-4D9D-B551-079BE7B74DD8}" destId="{64411155-4250-4B51-B41F-5FDA44079234}" srcOrd="7" destOrd="0" presId="urn:microsoft.com/office/officeart/2005/8/layout/vList2"/>
    <dgm:cxn modelId="{7CA1154C-9056-42B4-8137-479D505CD1A6}" type="presParOf" srcId="{326AC593-8ECD-4D9D-B551-079BE7B74DD8}" destId="{B8DFBBF9-3060-4246-8891-23764E647C49}" srcOrd="8" destOrd="0" presId="urn:microsoft.com/office/officeart/2005/8/layout/vList2"/>
    <dgm:cxn modelId="{3378ED9A-2CE5-46AC-B326-7F89A7A2BA6F}" type="presParOf" srcId="{326AC593-8ECD-4D9D-B551-079BE7B74DD8}" destId="{6C478F0E-9D13-485D-A180-F591AEB3DD54}" srcOrd="9" destOrd="0" presId="urn:microsoft.com/office/officeart/2005/8/layout/vList2"/>
    <dgm:cxn modelId="{0CE5F421-26C3-4C34-908E-FAE35F45A784}" type="presParOf" srcId="{326AC593-8ECD-4D9D-B551-079BE7B74DD8}" destId="{E2818EFD-DCDF-4233-B6B8-8BECDE7DFB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8F5387-F44D-430B-8553-BEA06DA16F7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92168AD-193A-45B2-B896-D506D0CA5CBE}">
      <dgm:prSet/>
      <dgm:spPr/>
      <dgm:t>
        <a:bodyPr/>
        <a:lstStyle/>
        <a:p>
          <a:pPr>
            <a:lnSpc>
              <a:spcPct val="100000"/>
            </a:lnSpc>
          </a:pPr>
          <a:r>
            <a:rPr lang="en-US" dirty="0"/>
            <a:t>Music is a significant part of everyday life</a:t>
          </a:r>
          <a:r>
            <a:rPr lang="he-IL" dirty="0"/>
            <a:t>.</a:t>
          </a:r>
          <a:r>
            <a:rPr lang="en-US" dirty="0"/>
            <a:t> </a:t>
          </a:r>
        </a:p>
      </dgm:t>
    </dgm:pt>
    <dgm:pt modelId="{69C1CE48-96CE-4EE5-A205-F3635A953792}" type="parTrans" cxnId="{E93F038D-8C1F-4C90-8EAC-8A97F33377CA}">
      <dgm:prSet/>
      <dgm:spPr/>
      <dgm:t>
        <a:bodyPr/>
        <a:lstStyle/>
        <a:p>
          <a:endParaRPr lang="en-US"/>
        </a:p>
      </dgm:t>
    </dgm:pt>
    <dgm:pt modelId="{CEDBAF26-FCBD-4F9C-88D5-62231BD35970}" type="sibTrans" cxnId="{E93F038D-8C1F-4C90-8EAC-8A97F33377CA}">
      <dgm:prSet/>
      <dgm:spPr/>
      <dgm:t>
        <a:bodyPr/>
        <a:lstStyle/>
        <a:p>
          <a:endParaRPr lang="en-US"/>
        </a:p>
      </dgm:t>
    </dgm:pt>
    <dgm:pt modelId="{970F3B98-83E2-4F2B-BC47-5923A3F7EC02}">
      <dgm:prSet/>
      <dgm:spPr/>
      <dgm:t>
        <a:bodyPr/>
        <a:lstStyle/>
        <a:p>
          <a:pPr>
            <a:lnSpc>
              <a:spcPct val="100000"/>
            </a:lnSpc>
          </a:pPr>
          <a:r>
            <a:rPr lang="en-US"/>
            <a:t>Major factor in influencing mood. </a:t>
          </a:r>
        </a:p>
      </dgm:t>
    </dgm:pt>
    <dgm:pt modelId="{F70C97C3-B06C-4AB6-BBFB-ADBA57FFBA4A}" type="parTrans" cxnId="{B1F29CCE-AC09-4203-8428-61F142A8299D}">
      <dgm:prSet/>
      <dgm:spPr/>
      <dgm:t>
        <a:bodyPr/>
        <a:lstStyle/>
        <a:p>
          <a:endParaRPr lang="en-US"/>
        </a:p>
      </dgm:t>
    </dgm:pt>
    <dgm:pt modelId="{FA3FFF96-C63E-4C78-BCBE-8A551086B654}" type="sibTrans" cxnId="{B1F29CCE-AC09-4203-8428-61F142A8299D}">
      <dgm:prSet/>
      <dgm:spPr/>
      <dgm:t>
        <a:bodyPr/>
        <a:lstStyle/>
        <a:p>
          <a:endParaRPr lang="en-US"/>
        </a:p>
      </dgm:t>
    </dgm:pt>
    <dgm:pt modelId="{41B8F610-9D5B-4C5B-B5E9-6FB4E804C7E5}">
      <dgm:prSet/>
      <dgm:spPr/>
      <dgm:t>
        <a:bodyPr/>
        <a:lstStyle/>
        <a:p>
          <a:pPr>
            <a:lnSpc>
              <a:spcPct val="100000"/>
            </a:lnSpc>
          </a:pPr>
          <a:r>
            <a:rPr lang="en-US"/>
            <a:t>Children and teenagers are big consumers of music - consuming music that has negative effects can damage the children's everyday vocabulary and affect their worldview.</a:t>
          </a:r>
        </a:p>
      </dgm:t>
    </dgm:pt>
    <dgm:pt modelId="{81346AF6-2FB6-42FE-B429-1F6A0073D162}" type="parTrans" cxnId="{4429A8FE-0D1C-4AEB-B95D-BB7E95675B77}">
      <dgm:prSet/>
      <dgm:spPr/>
      <dgm:t>
        <a:bodyPr/>
        <a:lstStyle/>
        <a:p>
          <a:endParaRPr lang="en-US"/>
        </a:p>
      </dgm:t>
    </dgm:pt>
    <dgm:pt modelId="{8BBD4C7F-B682-497B-8B82-B1CE817FCBDC}" type="sibTrans" cxnId="{4429A8FE-0D1C-4AEB-B95D-BB7E95675B77}">
      <dgm:prSet/>
      <dgm:spPr/>
      <dgm:t>
        <a:bodyPr/>
        <a:lstStyle/>
        <a:p>
          <a:endParaRPr lang="en-US"/>
        </a:p>
      </dgm:t>
    </dgm:pt>
    <dgm:pt modelId="{274587B2-0193-4280-9BDD-65209B330836}" type="pres">
      <dgm:prSet presAssocID="{B78F5387-F44D-430B-8553-BEA06DA16F7A}" presName="root" presStyleCnt="0">
        <dgm:presLayoutVars>
          <dgm:dir/>
          <dgm:resizeHandles val="exact"/>
        </dgm:presLayoutVars>
      </dgm:prSet>
      <dgm:spPr/>
    </dgm:pt>
    <dgm:pt modelId="{EAD967F0-DB08-4E55-B028-9148DB350229}" type="pres">
      <dgm:prSet presAssocID="{692168AD-193A-45B2-B896-D506D0CA5CBE}" presName="compNode" presStyleCnt="0"/>
      <dgm:spPr/>
    </dgm:pt>
    <dgm:pt modelId="{78F0904B-A058-47CB-9782-D30C615B0589}" type="pres">
      <dgm:prSet presAssocID="{692168AD-193A-45B2-B896-D506D0CA5CBE}" presName="bgRect" presStyleLbl="bgShp" presStyleIdx="0" presStyleCnt="3"/>
      <dgm:spPr/>
    </dgm:pt>
    <dgm:pt modelId="{EB3187D8-C592-4BB5-803F-F031A6958CA9}" type="pres">
      <dgm:prSet presAssocID="{692168AD-193A-45B2-B896-D506D0CA5C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eble clef"/>
        </a:ext>
      </dgm:extLst>
    </dgm:pt>
    <dgm:pt modelId="{D71EA3A9-C34B-458F-A99B-03DF0DB75BCA}" type="pres">
      <dgm:prSet presAssocID="{692168AD-193A-45B2-B896-D506D0CA5CBE}" presName="spaceRect" presStyleCnt="0"/>
      <dgm:spPr/>
    </dgm:pt>
    <dgm:pt modelId="{E8B197AB-450C-455E-ABDD-BFEA8B3F4787}" type="pres">
      <dgm:prSet presAssocID="{692168AD-193A-45B2-B896-D506D0CA5CBE}" presName="parTx" presStyleLbl="revTx" presStyleIdx="0" presStyleCnt="3">
        <dgm:presLayoutVars>
          <dgm:chMax val="0"/>
          <dgm:chPref val="0"/>
        </dgm:presLayoutVars>
      </dgm:prSet>
      <dgm:spPr/>
    </dgm:pt>
    <dgm:pt modelId="{8BA5AE41-A7EE-455F-9570-49D9ABBD224D}" type="pres">
      <dgm:prSet presAssocID="{CEDBAF26-FCBD-4F9C-88D5-62231BD35970}" presName="sibTrans" presStyleCnt="0"/>
      <dgm:spPr/>
    </dgm:pt>
    <dgm:pt modelId="{3D076F8C-382A-4865-A23F-522006EEF9F7}" type="pres">
      <dgm:prSet presAssocID="{970F3B98-83E2-4F2B-BC47-5923A3F7EC02}" presName="compNode" presStyleCnt="0"/>
      <dgm:spPr/>
    </dgm:pt>
    <dgm:pt modelId="{30FAA54A-11C8-4E76-AEFE-3BEE0A0E5E22}" type="pres">
      <dgm:prSet presAssocID="{970F3B98-83E2-4F2B-BC47-5923A3F7EC02}" presName="bgRect" presStyleLbl="bgShp" presStyleIdx="1" presStyleCnt="3"/>
      <dgm:spPr/>
    </dgm:pt>
    <dgm:pt modelId="{91BE62E5-739C-4CD6-BDD1-5AC847CE1700}" type="pres">
      <dgm:prSet presAssocID="{970F3B98-83E2-4F2B-BC47-5923A3F7EC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rama"/>
        </a:ext>
      </dgm:extLst>
    </dgm:pt>
    <dgm:pt modelId="{062C8F5E-1362-488F-93BA-8300B43E6B2B}" type="pres">
      <dgm:prSet presAssocID="{970F3B98-83E2-4F2B-BC47-5923A3F7EC02}" presName="spaceRect" presStyleCnt="0"/>
      <dgm:spPr/>
    </dgm:pt>
    <dgm:pt modelId="{EB368870-9C48-41BC-B3E3-22B2DA8B97CA}" type="pres">
      <dgm:prSet presAssocID="{970F3B98-83E2-4F2B-BC47-5923A3F7EC02}" presName="parTx" presStyleLbl="revTx" presStyleIdx="1" presStyleCnt="3">
        <dgm:presLayoutVars>
          <dgm:chMax val="0"/>
          <dgm:chPref val="0"/>
        </dgm:presLayoutVars>
      </dgm:prSet>
      <dgm:spPr/>
    </dgm:pt>
    <dgm:pt modelId="{F284A07D-4A4B-497D-A467-8A5A6D6365E7}" type="pres">
      <dgm:prSet presAssocID="{FA3FFF96-C63E-4C78-BCBE-8A551086B654}" presName="sibTrans" presStyleCnt="0"/>
      <dgm:spPr/>
    </dgm:pt>
    <dgm:pt modelId="{714A9818-A415-47B3-B60F-35348EEDDC62}" type="pres">
      <dgm:prSet presAssocID="{41B8F610-9D5B-4C5B-B5E9-6FB4E804C7E5}" presName="compNode" presStyleCnt="0"/>
      <dgm:spPr/>
    </dgm:pt>
    <dgm:pt modelId="{1995A5A8-2739-43CA-A670-33D4EEAFEE46}" type="pres">
      <dgm:prSet presAssocID="{41B8F610-9D5B-4C5B-B5E9-6FB4E804C7E5}" presName="bgRect" presStyleLbl="bgShp" presStyleIdx="2" presStyleCnt="3"/>
      <dgm:spPr/>
    </dgm:pt>
    <dgm:pt modelId="{A7F4CEC3-07D4-4853-A695-171A659888BE}" type="pres">
      <dgm:prSet presAssocID="{41B8F610-9D5B-4C5B-B5E9-6FB4E804C7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usic"/>
        </a:ext>
      </dgm:extLst>
    </dgm:pt>
    <dgm:pt modelId="{D816ABFE-7E35-4312-9720-121DA5E0E444}" type="pres">
      <dgm:prSet presAssocID="{41B8F610-9D5B-4C5B-B5E9-6FB4E804C7E5}" presName="spaceRect" presStyleCnt="0"/>
      <dgm:spPr/>
    </dgm:pt>
    <dgm:pt modelId="{9CCFAD87-681B-4704-B6ED-E277F8DEF0EB}" type="pres">
      <dgm:prSet presAssocID="{41B8F610-9D5B-4C5B-B5E9-6FB4E804C7E5}" presName="parTx" presStyleLbl="revTx" presStyleIdx="2" presStyleCnt="3">
        <dgm:presLayoutVars>
          <dgm:chMax val="0"/>
          <dgm:chPref val="0"/>
        </dgm:presLayoutVars>
      </dgm:prSet>
      <dgm:spPr/>
    </dgm:pt>
  </dgm:ptLst>
  <dgm:cxnLst>
    <dgm:cxn modelId="{2A1CE834-C711-4297-AD19-C77DA59908A4}" type="presOf" srcId="{41B8F610-9D5B-4C5B-B5E9-6FB4E804C7E5}" destId="{9CCFAD87-681B-4704-B6ED-E277F8DEF0EB}" srcOrd="0" destOrd="0" presId="urn:microsoft.com/office/officeart/2018/2/layout/IconVerticalSolidList"/>
    <dgm:cxn modelId="{7ACCB244-B665-4C0B-BB64-BECD58268723}" type="presOf" srcId="{970F3B98-83E2-4F2B-BC47-5923A3F7EC02}" destId="{EB368870-9C48-41BC-B3E3-22B2DA8B97CA}" srcOrd="0" destOrd="0" presId="urn:microsoft.com/office/officeart/2018/2/layout/IconVerticalSolidList"/>
    <dgm:cxn modelId="{CA9CBB84-B4F1-4D95-8545-7955310E6AB2}" type="presOf" srcId="{692168AD-193A-45B2-B896-D506D0CA5CBE}" destId="{E8B197AB-450C-455E-ABDD-BFEA8B3F4787}" srcOrd="0" destOrd="0" presId="urn:microsoft.com/office/officeart/2018/2/layout/IconVerticalSolidList"/>
    <dgm:cxn modelId="{E93F038D-8C1F-4C90-8EAC-8A97F33377CA}" srcId="{B78F5387-F44D-430B-8553-BEA06DA16F7A}" destId="{692168AD-193A-45B2-B896-D506D0CA5CBE}" srcOrd="0" destOrd="0" parTransId="{69C1CE48-96CE-4EE5-A205-F3635A953792}" sibTransId="{CEDBAF26-FCBD-4F9C-88D5-62231BD35970}"/>
    <dgm:cxn modelId="{2A609CC1-7A76-49A9-A92D-29F7B7CC28CF}" type="presOf" srcId="{B78F5387-F44D-430B-8553-BEA06DA16F7A}" destId="{274587B2-0193-4280-9BDD-65209B330836}" srcOrd="0" destOrd="0" presId="urn:microsoft.com/office/officeart/2018/2/layout/IconVerticalSolidList"/>
    <dgm:cxn modelId="{B1F29CCE-AC09-4203-8428-61F142A8299D}" srcId="{B78F5387-F44D-430B-8553-BEA06DA16F7A}" destId="{970F3B98-83E2-4F2B-BC47-5923A3F7EC02}" srcOrd="1" destOrd="0" parTransId="{F70C97C3-B06C-4AB6-BBFB-ADBA57FFBA4A}" sibTransId="{FA3FFF96-C63E-4C78-BCBE-8A551086B654}"/>
    <dgm:cxn modelId="{4429A8FE-0D1C-4AEB-B95D-BB7E95675B77}" srcId="{B78F5387-F44D-430B-8553-BEA06DA16F7A}" destId="{41B8F610-9D5B-4C5B-B5E9-6FB4E804C7E5}" srcOrd="2" destOrd="0" parTransId="{81346AF6-2FB6-42FE-B429-1F6A0073D162}" sibTransId="{8BBD4C7F-B682-497B-8B82-B1CE817FCBDC}"/>
    <dgm:cxn modelId="{52C479DB-3D5B-427C-9294-2CB618624535}" type="presParOf" srcId="{274587B2-0193-4280-9BDD-65209B330836}" destId="{EAD967F0-DB08-4E55-B028-9148DB350229}" srcOrd="0" destOrd="0" presId="urn:microsoft.com/office/officeart/2018/2/layout/IconVerticalSolidList"/>
    <dgm:cxn modelId="{44A16D27-D5FB-4BC8-A25C-B7186C0FB91E}" type="presParOf" srcId="{EAD967F0-DB08-4E55-B028-9148DB350229}" destId="{78F0904B-A058-47CB-9782-D30C615B0589}" srcOrd="0" destOrd="0" presId="urn:microsoft.com/office/officeart/2018/2/layout/IconVerticalSolidList"/>
    <dgm:cxn modelId="{3883CCD5-D01F-46DE-9B32-F7DFFA383CA9}" type="presParOf" srcId="{EAD967F0-DB08-4E55-B028-9148DB350229}" destId="{EB3187D8-C592-4BB5-803F-F031A6958CA9}" srcOrd="1" destOrd="0" presId="urn:microsoft.com/office/officeart/2018/2/layout/IconVerticalSolidList"/>
    <dgm:cxn modelId="{A1F198E4-2500-423C-97A1-A441B323BF7B}" type="presParOf" srcId="{EAD967F0-DB08-4E55-B028-9148DB350229}" destId="{D71EA3A9-C34B-458F-A99B-03DF0DB75BCA}" srcOrd="2" destOrd="0" presId="urn:microsoft.com/office/officeart/2018/2/layout/IconVerticalSolidList"/>
    <dgm:cxn modelId="{C91C0FA9-4065-4881-842D-4A12B94B6195}" type="presParOf" srcId="{EAD967F0-DB08-4E55-B028-9148DB350229}" destId="{E8B197AB-450C-455E-ABDD-BFEA8B3F4787}" srcOrd="3" destOrd="0" presId="urn:microsoft.com/office/officeart/2018/2/layout/IconVerticalSolidList"/>
    <dgm:cxn modelId="{DE04EE36-B4AE-41F4-ADE7-015FA56F5677}" type="presParOf" srcId="{274587B2-0193-4280-9BDD-65209B330836}" destId="{8BA5AE41-A7EE-455F-9570-49D9ABBD224D}" srcOrd="1" destOrd="0" presId="urn:microsoft.com/office/officeart/2018/2/layout/IconVerticalSolidList"/>
    <dgm:cxn modelId="{B09072AF-8D4A-4E0D-B021-462F32725B98}" type="presParOf" srcId="{274587B2-0193-4280-9BDD-65209B330836}" destId="{3D076F8C-382A-4865-A23F-522006EEF9F7}" srcOrd="2" destOrd="0" presId="urn:microsoft.com/office/officeart/2018/2/layout/IconVerticalSolidList"/>
    <dgm:cxn modelId="{647CA2D5-47EB-4834-80BE-1CA01F53D4A6}" type="presParOf" srcId="{3D076F8C-382A-4865-A23F-522006EEF9F7}" destId="{30FAA54A-11C8-4E76-AEFE-3BEE0A0E5E22}" srcOrd="0" destOrd="0" presId="urn:microsoft.com/office/officeart/2018/2/layout/IconVerticalSolidList"/>
    <dgm:cxn modelId="{DF928E44-06BD-434A-834A-053368291A88}" type="presParOf" srcId="{3D076F8C-382A-4865-A23F-522006EEF9F7}" destId="{91BE62E5-739C-4CD6-BDD1-5AC847CE1700}" srcOrd="1" destOrd="0" presId="urn:microsoft.com/office/officeart/2018/2/layout/IconVerticalSolidList"/>
    <dgm:cxn modelId="{ADB3C493-83E3-4A40-8843-75F5FEF511C1}" type="presParOf" srcId="{3D076F8C-382A-4865-A23F-522006EEF9F7}" destId="{062C8F5E-1362-488F-93BA-8300B43E6B2B}" srcOrd="2" destOrd="0" presId="urn:microsoft.com/office/officeart/2018/2/layout/IconVerticalSolidList"/>
    <dgm:cxn modelId="{1CE555A3-A627-4A6B-B9ED-1D005458E5F9}" type="presParOf" srcId="{3D076F8C-382A-4865-A23F-522006EEF9F7}" destId="{EB368870-9C48-41BC-B3E3-22B2DA8B97CA}" srcOrd="3" destOrd="0" presId="urn:microsoft.com/office/officeart/2018/2/layout/IconVerticalSolidList"/>
    <dgm:cxn modelId="{145A03F9-971A-4C05-ABE2-29391CABB914}" type="presParOf" srcId="{274587B2-0193-4280-9BDD-65209B330836}" destId="{F284A07D-4A4B-497D-A467-8A5A6D6365E7}" srcOrd="3" destOrd="0" presId="urn:microsoft.com/office/officeart/2018/2/layout/IconVerticalSolidList"/>
    <dgm:cxn modelId="{FD00904B-E95C-4CDD-9A34-E24D053073A8}" type="presParOf" srcId="{274587B2-0193-4280-9BDD-65209B330836}" destId="{714A9818-A415-47B3-B60F-35348EEDDC62}" srcOrd="4" destOrd="0" presId="urn:microsoft.com/office/officeart/2018/2/layout/IconVerticalSolidList"/>
    <dgm:cxn modelId="{C4571197-EF5E-4140-8C2D-4BC6F5C7B54C}" type="presParOf" srcId="{714A9818-A415-47B3-B60F-35348EEDDC62}" destId="{1995A5A8-2739-43CA-A670-33D4EEAFEE46}" srcOrd="0" destOrd="0" presId="urn:microsoft.com/office/officeart/2018/2/layout/IconVerticalSolidList"/>
    <dgm:cxn modelId="{B0EA2860-9958-481B-963B-2821B6822C26}" type="presParOf" srcId="{714A9818-A415-47B3-B60F-35348EEDDC62}" destId="{A7F4CEC3-07D4-4853-A695-171A659888BE}" srcOrd="1" destOrd="0" presId="urn:microsoft.com/office/officeart/2018/2/layout/IconVerticalSolidList"/>
    <dgm:cxn modelId="{CCD6C5B2-8BD2-4BE5-832E-543329F4699D}" type="presParOf" srcId="{714A9818-A415-47B3-B60F-35348EEDDC62}" destId="{D816ABFE-7E35-4312-9720-121DA5E0E444}" srcOrd="2" destOrd="0" presId="urn:microsoft.com/office/officeart/2018/2/layout/IconVerticalSolidList"/>
    <dgm:cxn modelId="{BDA2C35F-0D5E-4EAD-A9AE-D24B31A3DC75}" type="presParOf" srcId="{714A9818-A415-47B3-B60F-35348EEDDC62}" destId="{9CCFAD87-681B-4704-B6ED-E277F8DEF0E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7B43F-2D85-40FD-82A6-F53221C9E5E6}">
      <dsp:nvSpPr>
        <dsp:cNvPr id="0" name=""/>
        <dsp:cNvSpPr/>
      </dsp:nvSpPr>
      <dsp:spPr>
        <a:xfrm>
          <a:off x="0" y="985549"/>
          <a:ext cx="6666833" cy="52767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u="none" kern="1200" dirty="0"/>
            <a:t>Motivation</a:t>
          </a:r>
          <a:r>
            <a:rPr lang="en-US" sz="2200" kern="1200" dirty="0"/>
            <a:t> </a:t>
          </a:r>
          <a:r>
            <a:rPr lang="en-US" sz="2200" b="0" kern="1200" dirty="0"/>
            <a:t>– project motivation &amp; Problem description</a:t>
          </a:r>
        </a:p>
      </dsp:txBody>
      <dsp:txXfrm>
        <a:off x="25759" y="1011308"/>
        <a:ext cx="6615315" cy="476152"/>
      </dsp:txXfrm>
    </dsp:sp>
    <dsp:sp modelId="{C3E72785-58E8-48DA-A84B-258E527A38B8}">
      <dsp:nvSpPr>
        <dsp:cNvPr id="0" name=""/>
        <dsp:cNvSpPr/>
      </dsp:nvSpPr>
      <dsp:spPr>
        <a:xfrm>
          <a:off x="0" y="1576579"/>
          <a:ext cx="6666833" cy="527670"/>
        </a:xfrm>
        <a:prstGeom prst="round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Data Structure and Features</a:t>
          </a:r>
        </a:p>
      </dsp:txBody>
      <dsp:txXfrm>
        <a:off x="25759" y="1602338"/>
        <a:ext cx="6615315" cy="476152"/>
      </dsp:txXfrm>
    </dsp:sp>
    <dsp:sp modelId="{8293D556-C02D-4B7B-882A-2969AF035C63}">
      <dsp:nvSpPr>
        <dsp:cNvPr id="0" name=""/>
        <dsp:cNvSpPr/>
      </dsp:nvSpPr>
      <dsp:spPr>
        <a:xfrm>
          <a:off x="0" y="2167610"/>
          <a:ext cx="6666833" cy="527670"/>
        </a:xfrm>
        <a:prstGeom prst="round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Preprocessing</a:t>
          </a:r>
        </a:p>
      </dsp:txBody>
      <dsp:txXfrm>
        <a:off x="25759" y="2193369"/>
        <a:ext cx="6615315" cy="476152"/>
      </dsp:txXfrm>
    </dsp:sp>
    <dsp:sp modelId="{3B87A79D-943C-45C2-965C-408E9036F64D}">
      <dsp:nvSpPr>
        <dsp:cNvPr id="0" name=""/>
        <dsp:cNvSpPr/>
      </dsp:nvSpPr>
      <dsp:spPr>
        <a:xfrm>
          <a:off x="0" y="2758640"/>
          <a:ext cx="6666833" cy="527670"/>
        </a:xfrm>
        <a:prstGeom prst="round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Methodology</a:t>
          </a:r>
        </a:p>
      </dsp:txBody>
      <dsp:txXfrm>
        <a:off x="25759" y="2784399"/>
        <a:ext cx="6615315" cy="476152"/>
      </dsp:txXfrm>
    </dsp:sp>
    <dsp:sp modelId="{B8DFBBF9-3060-4246-8891-23764E647C49}">
      <dsp:nvSpPr>
        <dsp:cNvPr id="0" name=""/>
        <dsp:cNvSpPr/>
      </dsp:nvSpPr>
      <dsp:spPr>
        <a:xfrm>
          <a:off x="0" y="3349670"/>
          <a:ext cx="6666833" cy="527670"/>
        </a:xfrm>
        <a:prstGeom prst="round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Results</a:t>
          </a:r>
        </a:p>
      </dsp:txBody>
      <dsp:txXfrm>
        <a:off x="25759" y="3375429"/>
        <a:ext cx="6615315" cy="476152"/>
      </dsp:txXfrm>
    </dsp:sp>
    <dsp:sp modelId="{E2818EFD-DCDF-4233-B6B8-8BECDE7DFB70}">
      <dsp:nvSpPr>
        <dsp:cNvPr id="0" name=""/>
        <dsp:cNvSpPr/>
      </dsp:nvSpPr>
      <dsp:spPr>
        <a:xfrm>
          <a:off x="0" y="3940700"/>
          <a:ext cx="6666833" cy="52767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Conclusion</a:t>
          </a:r>
        </a:p>
      </dsp:txBody>
      <dsp:txXfrm>
        <a:off x="25759" y="3966459"/>
        <a:ext cx="6615315" cy="476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0904B-A058-47CB-9782-D30C615B0589}">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187D8-C592-4BB5-803F-F031A6958CA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B197AB-450C-455E-ABDD-BFEA8B3F478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Music is a significant part of everyday life</a:t>
          </a:r>
          <a:r>
            <a:rPr lang="he-IL" sz="2100" kern="1200" dirty="0"/>
            <a:t>.</a:t>
          </a:r>
          <a:r>
            <a:rPr lang="en-US" sz="2100" kern="1200" dirty="0"/>
            <a:t> </a:t>
          </a:r>
        </a:p>
      </dsp:txBody>
      <dsp:txXfrm>
        <a:off x="1435590" y="531"/>
        <a:ext cx="9080009" cy="1242935"/>
      </dsp:txXfrm>
    </dsp:sp>
    <dsp:sp modelId="{30FAA54A-11C8-4E76-AEFE-3BEE0A0E5E22}">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E62E5-739C-4CD6-BDD1-5AC847CE170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368870-9C48-41BC-B3E3-22B2DA8B97CA}">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Major factor in influencing mood. </a:t>
          </a:r>
        </a:p>
      </dsp:txBody>
      <dsp:txXfrm>
        <a:off x="1435590" y="1554201"/>
        <a:ext cx="9080009" cy="1242935"/>
      </dsp:txXfrm>
    </dsp:sp>
    <dsp:sp modelId="{1995A5A8-2739-43CA-A670-33D4EEAFEE46}">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4CEC3-07D4-4853-A695-171A659888B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CFAD87-681B-4704-B6ED-E277F8DEF0E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Children and teenagers are big consumers of music - consuming music that has negative effects can damage the children's everyday vocabulary and affect their worldview.</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91B86-3ABC-45E3-ACA9-A3800CBA823B}"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CBAA7-76EC-4165-AB98-982BCC5CD033}" type="slidenum">
              <a:rPr lang="en-US" smtClean="0"/>
              <a:t>‹#›</a:t>
            </a:fld>
            <a:endParaRPr lang="en-US"/>
          </a:p>
        </p:txBody>
      </p:sp>
    </p:spTree>
    <p:extLst>
      <p:ext uri="{BB962C8B-B14F-4D97-AF65-F5344CB8AC3E}">
        <p14:creationId xmlns:p14="http://schemas.microsoft.com/office/powerpoint/2010/main" val="760323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6617E-A8E8-B845-0A7F-CE85545D4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EEB8DC-4081-0877-0EBA-89737B4CDF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9C449A-FF95-DF05-94EE-DE8C07AA059A}"/>
              </a:ext>
            </a:extLst>
          </p:cNvPr>
          <p:cNvSpPr>
            <a:spLocks noGrp="1"/>
          </p:cNvSpPr>
          <p:nvPr>
            <p:ph type="dt" sz="half" idx="10"/>
          </p:nvPr>
        </p:nvSpPr>
        <p:spPr/>
        <p:txBody>
          <a:bodyPr/>
          <a:lstStyle/>
          <a:p>
            <a:fld id="{9A0D2285-1C36-420E-9B5B-7E3F20FC439A}" type="datetime2">
              <a:rPr lang="en-US" smtClean="0"/>
              <a:t>Sunday, March 24, 2024</a:t>
            </a:fld>
            <a:endParaRPr lang="en-US"/>
          </a:p>
        </p:txBody>
      </p:sp>
      <p:sp>
        <p:nvSpPr>
          <p:cNvPr id="5" name="Footer Placeholder 4">
            <a:extLst>
              <a:ext uri="{FF2B5EF4-FFF2-40B4-BE49-F238E27FC236}">
                <a16:creationId xmlns:a16="http://schemas.microsoft.com/office/drawing/2014/main" id="{C74F0B18-E066-4DFE-A90E-0940C1DE0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55E10-6F1C-503C-8204-6F989F27A0AA}"/>
              </a:ext>
            </a:extLst>
          </p:cNvPr>
          <p:cNvSpPr>
            <a:spLocks noGrp="1"/>
          </p:cNvSpPr>
          <p:nvPr>
            <p:ph type="sldNum" sz="quarter" idx="12"/>
          </p:nvPr>
        </p:nvSpPr>
        <p:spPr/>
        <p:txBody>
          <a:bodyPr/>
          <a:lstStyle/>
          <a:p>
            <a:fld id="{699D3D8D-768D-404B-8C0D-951337010F4D}" type="slidenum">
              <a:rPr lang="en-US" smtClean="0"/>
              <a:t>‹#›</a:t>
            </a:fld>
            <a:endParaRPr lang="en-US"/>
          </a:p>
        </p:txBody>
      </p:sp>
    </p:spTree>
    <p:extLst>
      <p:ext uri="{BB962C8B-B14F-4D97-AF65-F5344CB8AC3E}">
        <p14:creationId xmlns:p14="http://schemas.microsoft.com/office/powerpoint/2010/main" val="3453778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8EE8-CA82-7E74-ACC5-7050ACE537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A0B0AC-D7BE-F232-83A2-F1D898C4F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DDBD9-7D52-7469-F99E-26E45FFA3C4D}"/>
              </a:ext>
            </a:extLst>
          </p:cNvPr>
          <p:cNvSpPr>
            <a:spLocks noGrp="1"/>
          </p:cNvSpPr>
          <p:nvPr>
            <p:ph type="dt" sz="half" idx="10"/>
          </p:nvPr>
        </p:nvSpPr>
        <p:spPr/>
        <p:txBody>
          <a:bodyPr/>
          <a:lstStyle/>
          <a:p>
            <a:fld id="{28D39CA1-C9C9-4049-9C7B-EAB2AB2C9DAA}" type="datetime2">
              <a:rPr lang="en-US" smtClean="0"/>
              <a:t>Sunday, March 24, 2024</a:t>
            </a:fld>
            <a:endParaRPr lang="en-US"/>
          </a:p>
        </p:txBody>
      </p:sp>
      <p:sp>
        <p:nvSpPr>
          <p:cNvPr id="5" name="Footer Placeholder 4">
            <a:extLst>
              <a:ext uri="{FF2B5EF4-FFF2-40B4-BE49-F238E27FC236}">
                <a16:creationId xmlns:a16="http://schemas.microsoft.com/office/drawing/2014/main" id="{0A6E2DE5-8AF5-EC5D-81CE-635ADD0DF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328EC-17E1-444A-84BD-B90A98CD7BD5}"/>
              </a:ext>
            </a:extLst>
          </p:cNvPr>
          <p:cNvSpPr>
            <a:spLocks noGrp="1"/>
          </p:cNvSpPr>
          <p:nvPr>
            <p:ph type="sldNum" sz="quarter" idx="12"/>
          </p:nvPr>
        </p:nvSpPr>
        <p:spPr/>
        <p:txBody>
          <a:bodyPr/>
          <a:lstStyle/>
          <a:p>
            <a:fld id="{699D3D8D-768D-404B-8C0D-951337010F4D}" type="slidenum">
              <a:rPr lang="en-US" smtClean="0"/>
              <a:t>‹#›</a:t>
            </a:fld>
            <a:endParaRPr lang="en-US"/>
          </a:p>
        </p:txBody>
      </p:sp>
    </p:spTree>
    <p:extLst>
      <p:ext uri="{BB962C8B-B14F-4D97-AF65-F5344CB8AC3E}">
        <p14:creationId xmlns:p14="http://schemas.microsoft.com/office/powerpoint/2010/main" val="296917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05E95-D3AB-00E4-2EB6-0526D793DD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1403B8-5441-8CBD-520A-1AB51B200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AAE0C-222C-11DD-96A3-D97CDBF50AF8}"/>
              </a:ext>
            </a:extLst>
          </p:cNvPr>
          <p:cNvSpPr>
            <a:spLocks noGrp="1"/>
          </p:cNvSpPr>
          <p:nvPr>
            <p:ph type="dt" sz="half" idx="10"/>
          </p:nvPr>
        </p:nvSpPr>
        <p:spPr/>
        <p:txBody>
          <a:bodyPr/>
          <a:lstStyle/>
          <a:p>
            <a:fld id="{49A8A1DD-92E3-4024-A0DA-B90932179743}" type="datetime2">
              <a:rPr lang="en-US" smtClean="0"/>
              <a:t>Sunday, March 24, 2024</a:t>
            </a:fld>
            <a:endParaRPr lang="en-US"/>
          </a:p>
        </p:txBody>
      </p:sp>
      <p:sp>
        <p:nvSpPr>
          <p:cNvPr id="5" name="Footer Placeholder 4">
            <a:extLst>
              <a:ext uri="{FF2B5EF4-FFF2-40B4-BE49-F238E27FC236}">
                <a16:creationId xmlns:a16="http://schemas.microsoft.com/office/drawing/2014/main" id="{4BC5F9BB-92A7-784C-FEF6-11737189C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5E1CB-53CB-6012-3B24-BF36A3F8D3AF}"/>
              </a:ext>
            </a:extLst>
          </p:cNvPr>
          <p:cNvSpPr>
            <a:spLocks noGrp="1"/>
          </p:cNvSpPr>
          <p:nvPr>
            <p:ph type="sldNum" sz="quarter" idx="12"/>
          </p:nvPr>
        </p:nvSpPr>
        <p:spPr/>
        <p:txBody>
          <a:bodyPr/>
          <a:lstStyle/>
          <a:p>
            <a:fld id="{699D3D8D-768D-404B-8C0D-951337010F4D}" type="slidenum">
              <a:rPr lang="en-US" smtClean="0"/>
              <a:t>‹#›</a:t>
            </a:fld>
            <a:endParaRPr lang="en-US"/>
          </a:p>
        </p:txBody>
      </p:sp>
    </p:spTree>
    <p:extLst>
      <p:ext uri="{BB962C8B-B14F-4D97-AF65-F5344CB8AC3E}">
        <p14:creationId xmlns:p14="http://schemas.microsoft.com/office/powerpoint/2010/main" val="378870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F8DC-D140-CADB-C40E-D499328E85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7B6569-697F-AA82-6D67-E1FB9C9030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66F23-F439-5779-47D3-D043E293FB7A}"/>
              </a:ext>
            </a:extLst>
          </p:cNvPr>
          <p:cNvSpPr>
            <a:spLocks noGrp="1"/>
          </p:cNvSpPr>
          <p:nvPr>
            <p:ph type="dt" sz="half" idx="10"/>
          </p:nvPr>
        </p:nvSpPr>
        <p:spPr/>
        <p:txBody>
          <a:bodyPr/>
          <a:lstStyle/>
          <a:p>
            <a:fld id="{27806EED-B05D-4ED0-A369-F676C56E73EB}" type="datetime2">
              <a:rPr lang="en-US" smtClean="0"/>
              <a:t>Sunday, March 24, 2024</a:t>
            </a:fld>
            <a:endParaRPr lang="en-US"/>
          </a:p>
        </p:txBody>
      </p:sp>
      <p:sp>
        <p:nvSpPr>
          <p:cNvPr id="5" name="Footer Placeholder 4">
            <a:extLst>
              <a:ext uri="{FF2B5EF4-FFF2-40B4-BE49-F238E27FC236}">
                <a16:creationId xmlns:a16="http://schemas.microsoft.com/office/drawing/2014/main" id="{D2D602D1-1BF8-1E32-1C93-48D677336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83A48-BF41-C445-FACA-3D6FA112DEDE}"/>
              </a:ext>
            </a:extLst>
          </p:cNvPr>
          <p:cNvSpPr>
            <a:spLocks noGrp="1"/>
          </p:cNvSpPr>
          <p:nvPr>
            <p:ph type="sldNum" sz="quarter" idx="12"/>
          </p:nvPr>
        </p:nvSpPr>
        <p:spPr/>
        <p:txBody>
          <a:bodyPr/>
          <a:lstStyle/>
          <a:p>
            <a:fld id="{699D3D8D-768D-404B-8C0D-951337010F4D}" type="slidenum">
              <a:rPr lang="en-US" smtClean="0"/>
              <a:t>‹#›</a:t>
            </a:fld>
            <a:endParaRPr lang="en-US"/>
          </a:p>
        </p:txBody>
      </p:sp>
    </p:spTree>
    <p:extLst>
      <p:ext uri="{BB962C8B-B14F-4D97-AF65-F5344CB8AC3E}">
        <p14:creationId xmlns:p14="http://schemas.microsoft.com/office/powerpoint/2010/main" val="292860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023A-D388-0FCD-16BF-99B0C1F945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FBE7E2-E528-2160-C3C2-7A5D6F202E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DFBDC7-F9D0-CC40-3AD2-6E84616A88AF}"/>
              </a:ext>
            </a:extLst>
          </p:cNvPr>
          <p:cNvSpPr>
            <a:spLocks noGrp="1"/>
          </p:cNvSpPr>
          <p:nvPr>
            <p:ph type="dt" sz="half" idx="10"/>
          </p:nvPr>
        </p:nvSpPr>
        <p:spPr/>
        <p:txBody>
          <a:bodyPr/>
          <a:lstStyle/>
          <a:p>
            <a:fld id="{59A0FB41-4F88-4EE6-A583-89693291E4EC}" type="datetime2">
              <a:rPr lang="en-US" smtClean="0"/>
              <a:t>Sunday, March 24, 2024</a:t>
            </a:fld>
            <a:endParaRPr lang="en-US"/>
          </a:p>
        </p:txBody>
      </p:sp>
      <p:sp>
        <p:nvSpPr>
          <p:cNvPr id="5" name="Footer Placeholder 4">
            <a:extLst>
              <a:ext uri="{FF2B5EF4-FFF2-40B4-BE49-F238E27FC236}">
                <a16:creationId xmlns:a16="http://schemas.microsoft.com/office/drawing/2014/main" id="{8232D540-20EA-D4BA-AACB-34F727F4F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82C80-4460-BFA1-397C-C0C497F7332E}"/>
              </a:ext>
            </a:extLst>
          </p:cNvPr>
          <p:cNvSpPr>
            <a:spLocks noGrp="1"/>
          </p:cNvSpPr>
          <p:nvPr>
            <p:ph type="sldNum" sz="quarter" idx="12"/>
          </p:nvPr>
        </p:nvSpPr>
        <p:spPr/>
        <p:txBody>
          <a:bodyPr/>
          <a:lstStyle/>
          <a:p>
            <a:fld id="{699D3D8D-768D-404B-8C0D-951337010F4D}" type="slidenum">
              <a:rPr lang="en-US" smtClean="0"/>
              <a:t>‹#›</a:t>
            </a:fld>
            <a:endParaRPr lang="en-US"/>
          </a:p>
        </p:txBody>
      </p:sp>
    </p:spTree>
    <p:extLst>
      <p:ext uri="{BB962C8B-B14F-4D97-AF65-F5344CB8AC3E}">
        <p14:creationId xmlns:p14="http://schemas.microsoft.com/office/powerpoint/2010/main" val="77261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5E48-74A7-0F88-9899-FB83BE149D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49A76F-22CB-3476-0AB7-1C8D2F53D5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124348-1D41-73A5-C707-36A9128720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1E6550-E5D0-2AEB-E366-5A802B1E2C32}"/>
              </a:ext>
            </a:extLst>
          </p:cNvPr>
          <p:cNvSpPr>
            <a:spLocks noGrp="1"/>
          </p:cNvSpPr>
          <p:nvPr>
            <p:ph type="dt" sz="half" idx="10"/>
          </p:nvPr>
        </p:nvSpPr>
        <p:spPr/>
        <p:txBody>
          <a:bodyPr/>
          <a:lstStyle/>
          <a:p>
            <a:fld id="{51601E91-96E5-4EFC-AC04-71BF2F7051FF}" type="datetime2">
              <a:rPr lang="en-US" smtClean="0"/>
              <a:t>Sunday, March 24, 2024</a:t>
            </a:fld>
            <a:endParaRPr lang="en-US"/>
          </a:p>
        </p:txBody>
      </p:sp>
      <p:sp>
        <p:nvSpPr>
          <p:cNvPr id="6" name="Footer Placeholder 5">
            <a:extLst>
              <a:ext uri="{FF2B5EF4-FFF2-40B4-BE49-F238E27FC236}">
                <a16:creationId xmlns:a16="http://schemas.microsoft.com/office/drawing/2014/main" id="{0D53A936-D408-DFB0-9E1A-B00EB6FA33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22638-E3EC-EE23-F758-9BA211242351}"/>
              </a:ext>
            </a:extLst>
          </p:cNvPr>
          <p:cNvSpPr>
            <a:spLocks noGrp="1"/>
          </p:cNvSpPr>
          <p:nvPr>
            <p:ph type="sldNum" sz="quarter" idx="12"/>
          </p:nvPr>
        </p:nvSpPr>
        <p:spPr/>
        <p:txBody>
          <a:bodyPr/>
          <a:lstStyle/>
          <a:p>
            <a:fld id="{699D3D8D-768D-404B-8C0D-951337010F4D}" type="slidenum">
              <a:rPr lang="en-US" smtClean="0"/>
              <a:t>‹#›</a:t>
            </a:fld>
            <a:endParaRPr lang="en-US"/>
          </a:p>
        </p:txBody>
      </p:sp>
    </p:spTree>
    <p:extLst>
      <p:ext uri="{BB962C8B-B14F-4D97-AF65-F5344CB8AC3E}">
        <p14:creationId xmlns:p14="http://schemas.microsoft.com/office/powerpoint/2010/main" val="126347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0185-69B0-C501-51ED-7F70DAC46B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7AC68C-C495-6A1E-1A34-89380699E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EB93DF-9EEE-D029-D961-FA6DB43E9E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C8F94-258C-4747-F73B-68CCAC79F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126193-9C65-0DF5-04F8-CBF7F5B115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F77A90-AE2C-1D34-EFFF-588A32CD98E8}"/>
              </a:ext>
            </a:extLst>
          </p:cNvPr>
          <p:cNvSpPr>
            <a:spLocks noGrp="1"/>
          </p:cNvSpPr>
          <p:nvPr>
            <p:ph type="dt" sz="half" idx="10"/>
          </p:nvPr>
        </p:nvSpPr>
        <p:spPr/>
        <p:txBody>
          <a:bodyPr/>
          <a:lstStyle/>
          <a:p>
            <a:fld id="{58ADB6FE-781E-4C6C-9878-AB13E68D6F9F}" type="datetime2">
              <a:rPr lang="en-US" smtClean="0"/>
              <a:t>Sunday, March 24, 2024</a:t>
            </a:fld>
            <a:endParaRPr lang="en-US"/>
          </a:p>
        </p:txBody>
      </p:sp>
      <p:sp>
        <p:nvSpPr>
          <p:cNvPr id="8" name="Footer Placeholder 7">
            <a:extLst>
              <a:ext uri="{FF2B5EF4-FFF2-40B4-BE49-F238E27FC236}">
                <a16:creationId xmlns:a16="http://schemas.microsoft.com/office/drawing/2014/main" id="{4D63B6DB-CCFE-42F7-0467-701F652607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BFCF4C-1BC1-A10C-FE2C-05D4FB3A99E8}"/>
              </a:ext>
            </a:extLst>
          </p:cNvPr>
          <p:cNvSpPr>
            <a:spLocks noGrp="1"/>
          </p:cNvSpPr>
          <p:nvPr>
            <p:ph type="sldNum" sz="quarter" idx="12"/>
          </p:nvPr>
        </p:nvSpPr>
        <p:spPr/>
        <p:txBody>
          <a:bodyPr/>
          <a:lstStyle/>
          <a:p>
            <a:fld id="{699D3D8D-768D-404B-8C0D-951337010F4D}" type="slidenum">
              <a:rPr lang="en-US" smtClean="0"/>
              <a:t>‹#›</a:t>
            </a:fld>
            <a:endParaRPr lang="en-US"/>
          </a:p>
        </p:txBody>
      </p:sp>
    </p:spTree>
    <p:extLst>
      <p:ext uri="{BB962C8B-B14F-4D97-AF65-F5344CB8AC3E}">
        <p14:creationId xmlns:p14="http://schemas.microsoft.com/office/powerpoint/2010/main" val="148382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FDB4F-63A8-0163-11FD-70FD961879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7FF1FB-6184-90F6-204C-AFBD648B674E}"/>
              </a:ext>
            </a:extLst>
          </p:cNvPr>
          <p:cNvSpPr>
            <a:spLocks noGrp="1"/>
          </p:cNvSpPr>
          <p:nvPr>
            <p:ph type="dt" sz="half" idx="10"/>
          </p:nvPr>
        </p:nvSpPr>
        <p:spPr/>
        <p:txBody>
          <a:bodyPr/>
          <a:lstStyle/>
          <a:p>
            <a:fld id="{9B239BE7-D240-42C8-9502-CFA07F45778A}" type="datetime2">
              <a:rPr lang="en-US" smtClean="0"/>
              <a:t>Sunday, March 24, 2024</a:t>
            </a:fld>
            <a:endParaRPr lang="en-US"/>
          </a:p>
        </p:txBody>
      </p:sp>
      <p:sp>
        <p:nvSpPr>
          <p:cNvPr id="4" name="Footer Placeholder 3">
            <a:extLst>
              <a:ext uri="{FF2B5EF4-FFF2-40B4-BE49-F238E27FC236}">
                <a16:creationId xmlns:a16="http://schemas.microsoft.com/office/drawing/2014/main" id="{A05D1F7A-C81B-41DC-960E-D029D27CFF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FA6F71-A011-0DBF-180F-E3DCDCD0EBC9}"/>
              </a:ext>
            </a:extLst>
          </p:cNvPr>
          <p:cNvSpPr>
            <a:spLocks noGrp="1"/>
          </p:cNvSpPr>
          <p:nvPr>
            <p:ph type="sldNum" sz="quarter" idx="12"/>
          </p:nvPr>
        </p:nvSpPr>
        <p:spPr/>
        <p:txBody>
          <a:bodyPr/>
          <a:lstStyle/>
          <a:p>
            <a:fld id="{699D3D8D-768D-404B-8C0D-951337010F4D}" type="slidenum">
              <a:rPr lang="en-US" smtClean="0"/>
              <a:t>‹#›</a:t>
            </a:fld>
            <a:endParaRPr lang="en-US"/>
          </a:p>
        </p:txBody>
      </p:sp>
    </p:spTree>
    <p:extLst>
      <p:ext uri="{BB962C8B-B14F-4D97-AF65-F5344CB8AC3E}">
        <p14:creationId xmlns:p14="http://schemas.microsoft.com/office/powerpoint/2010/main" val="247833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D2AF1-8ECD-9C58-B35C-EBA9EB44B90D}"/>
              </a:ext>
            </a:extLst>
          </p:cNvPr>
          <p:cNvSpPr>
            <a:spLocks noGrp="1"/>
          </p:cNvSpPr>
          <p:nvPr>
            <p:ph type="dt" sz="half" idx="10"/>
          </p:nvPr>
        </p:nvSpPr>
        <p:spPr/>
        <p:txBody>
          <a:bodyPr/>
          <a:lstStyle/>
          <a:p>
            <a:fld id="{1DD37542-9AC1-4EF5-B6EF-B9C8C4DDE052}" type="datetime2">
              <a:rPr lang="en-US" smtClean="0"/>
              <a:t>Sunday, March 24, 2024</a:t>
            </a:fld>
            <a:endParaRPr lang="en-US"/>
          </a:p>
        </p:txBody>
      </p:sp>
      <p:sp>
        <p:nvSpPr>
          <p:cNvPr id="3" name="Footer Placeholder 2">
            <a:extLst>
              <a:ext uri="{FF2B5EF4-FFF2-40B4-BE49-F238E27FC236}">
                <a16:creationId xmlns:a16="http://schemas.microsoft.com/office/drawing/2014/main" id="{36F489A4-F2EA-3B24-5E2C-48FA419A87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CFD691-D507-2D12-CDAE-7D56751C4CF6}"/>
              </a:ext>
            </a:extLst>
          </p:cNvPr>
          <p:cNvSpPr>
            <a:spLocks noGrp="1"/>
          </p:cNvSpPr>
          <p:nvPr>
            <p:ph type="sldNum" sz="quarter" idx="12"/>
          </p:nvPr>
        </p:nvSpPr>
        <p:spPr/>
        <p:txBody>
          <a:bodyPr/>
          <a:lstStyle/>
          <a:p>
            <a:fld id="{699D3D8D-768D-404B-8C0D-951337010F4D}" type="slidenum">
              <a:rPr lang="en-US" smtClean="0"/>
              <a:t>‹#›</a:t>
            </a:fld>
            <a:endParaRPr lang="en-US"/>
          </a:p>
        </p:txBody>
      </p:sp>
    </p:spTree>
    <p:extLst>
      <p:ext uri="{BB962C8B-B14F-4D97-AF65-F5344CB8AC3E}">
        <p14:creationId xmlns:p14="http://schemas.microsoft.com/office/powerpoint/2010/main" val="100137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C864-3941-169D-F92B-792C4A0FB0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98C6FB-E217-F282-C0BC-406FE0869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2970C8-3E21-5138-1347-14CC14DE7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5A3CD-B347-B7D5-4F2D-6BCE893140DB}"/>
              </a:ext>
            </a:extLst>
          </p:cNvPr>
          <p:cNvSpPr>
            <a:spLocks noGrp="1"/>
          </p:cNvSpPr>
          <p:nvPr>
            <p:ph type="dt" sz="half" idx="10"/>
          </p:nvPr>
        </p:nvSpPr>
        <p:spPr/>
        <p:txBody>
          <a:bodyPr/>
          <a:lstStyle/>
          <a:p>
            <a:fld id="{2853446D-27D6-4066-8AE4-BC612608AF5F}" type="datetime2">
              <a:rPr lang="en-US" smtClean="0"/>
              <a:t>Sunday, March 24, 2024</a:t>
            </a:fld>
            <a:endParaRPr lang="en-US"/>
          </a:p>
        </p:txBody>
      </p:sp>
      <p:sp>
        <p:nvSpPr>
          <p:cNvPr id="6" name="Footer Placeholder 5">
            <a:extLst>
              <a:ext uri="{FF2B5EF4-FFF2-40B4-BE49-F238E27FC236}">
                <a16:creationId xmlns:a16="http://schemas.microsoft.com/office/drawing/2014/main" id="{FEF66F0E-6DFE-DD2F-2326-333CEC7F5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F4BA8-7BC4-1F1B-A30A-CFD020CBAE84}"/>
              </a:ext>
            </a:extLst>
          </p:cNvPr>
          <p:cNvSpPr>
            <a:spLocks noGrp="1"/>
          </p:cNvSpPr>
          <p:nvPr>
            <p:ph type="sldNum" sz="quarter" idx="12"/>
          </p:nvPr>
        </p:nvSpPr>
        <p:spPr/>
        <p:txBody>
          <a:bodyPr/>
          <a:lstStyle/>
          <a:p>
            <a:fld id="{699D3D8D-768D-404B-8C0D-951337010F4D}" type="slidenum">
              <a:rPr lang="en-US" smtClean="0"/>
              <a:t>‹#›</a:t>
            </a:fld>
            <a:endParaRPr lang="en-US"/>
          </a:p>
        </p:txBody>
      </p:sp>
    </p:spTree>
    <p:extLst>
      <p:ext uri="{BB962C8B-B14F-4D97-AF65-F5344CB8AC3E}">
        <p14:creationId xmlns:p14="http://schemas.microsoft.com/office/powerpoint/2010/main" val="212525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79FBF-3238-1D4C-57D2-623518CB9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6A7FEA-5C0F-E958-B815-B507428DEC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7635E-C286-22F6-A62E-159FBBE26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B968D-D999-B38C-855B-5107F15C4164}"/>
              </a:ext>
            </a:extLst>
          </p:cNvPr>
          <p:cNvSpPr>
            <a:spLocks noGrp="1"/>
          </p:cNvSpPr>
          <p:nvPr>
            <p:ph type="dt" sz="half" idx="10"/>
          </p:nvPr>
        </p:nvSpPr>
        <p:spPr/>
        <p:txBody>
          <a:bodyPr/>
          <a:lstStyle/>
          <a:p>
            <a:fld id="{2B2A992F-01D2-4547-848A-5717CA2A3569}" type="datetime2">
              <a:rPr lang="en-US" smtClean="0"/>
              <a:t>Sunday, March 24, 2024</a:t>
            </a:fld>
            <a:endParaRPr lang="en-US"/>
          </a:p>
        </p:txBody>
      </p:sp>
      <p:sp>
        <p:nvSpPr>
          <p:cNvPr id="6" name="Footer Placeholder 5">
            <a:extLst>
              <a:ext uri="{FF2B5EF4-FFF2-40B4-BE49-F238E27FC236}">
                <a16:creationId xmlns:a16="http://schemas.microsoft.com/office/drawing/2014/main" id="{DBF0C6B9-DC4E-23F3-6B16-019CF9F2D3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947C4-D6ED-A216-ACED-B6FFD0F55415}"/>
              </a:ext>
            </a:extLst>
          </p:cNvPr>
          <p:cNvSpPr>
            <a:spLocks noGrp="1"/>
          </p:cNvSpPr>
          <p:nvPr>
            <p:ph type="sldNum" sz="quarter" idx="12"/>
          </p:nvPr>
        </p:nvSpPr>
        <p:spPr/>
        <p:txBody>
          <a:bodyPr/>
          <a:lstStyle/>
          <a:p>
            <a:fld id="{699D3D8D-768D-404B-8C0D-951337010F4D}" type="slidenum">
              <a:rPr lang="en-US" smtClean="0"/>
              <a:t>‹#›</a:t>
            </a:fld>
            <a:endParaRPr lang="en-US"/>
          </a:p>
        </p:txBody>
      </p:sp>
    </p:spTree>
    <p:extLst>
      <p:ext uri="{BB962C8B-B14F-4D97-AF65-F5344CB8AC3E}">
        <p14:creationId xmlns:p14="http://schemas.microsoft.com/office/powerpoint/2010/main" val="330385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8765A-DE62-861F-8558-1F696E3C7C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77ED4C-9E76-B3CA-ADB9-3DC3B9DCFE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8CD3D-2599-8737-5C93-8CB51A400A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434CE-BA41-4B88-B667-F34F561022E2}" type="datetime2">
              <a:rPr lang="en-US" smtClean="0"/>
              <a:t>Sunday, March 24, 2024</a:t>
            </a:fld>
            <a:endParaRPr lang="en-US"/>
          </a:p>
        </p:txBody>
      </p:sp>
      <p:sp>
        <p:nvSpPr>
          <p:cNvPr id="5" name="Footer Placeholder 4">
            <a:extLst>
              <a:ext uri="{FF2B5EF4-FFF2-40B4-BE49-F238E27FC236}">
                <a16:creationId xmlns:a16="http://schemas.microsoft.com/office/drawing/2014/main" id="{310424EF-76CF-6A9E-41C5-5631E6FFD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8CF8BA-ABC0-5F47-EE21-888A97EF7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D3D8D-768D-404B-8C0D-951337010F4D}" type="slidenum">
              <a:rPr lang="en-US" smtClean="0"/>
              <a:t>‹#›</a:t>
            </a:fld>
            <a:endParaRPr lang="en-US"/>
          </a:p>
        </p:txBody>
      </p:sp>
    </p:spTree>
    <p:extLst>
      <p:ext uri="{BB962C8B-B14F-4D97-AF65-F5344CB8AC3E}">
        <p14:creationId xmlns:p14="http://schemas.microsoft.com/office/powerpoint/2010/main" val="3127003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BCA21DA8-42B6-9984-16CD-9188AA5C56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662" y="-37324"/>
            <a:ext cx="1757059" cy="10015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sic Note Icon Vector Illustration Stock Illustration - Download Image Now  - Musical Note, Music, Icon Symbol - iStock">
            <a:extLst>
              <a:ext uri="{FF2B5EF4-FFF2-40B4-BE49-F238E27FC236}">
                <a16:creationId xmlns:a16="http://schemas.microsoft.com/office/drawing/2014/main" id="{BB8D37BA-BF5D-F783-9D86-8F3E2094A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2175" y="155575"/>
            <a:ext cx="4711700" cy="4711700"/>
          </a:xfrm>
          <a:prstGeom prst="rect">
            <a:avLst/>
          </a:prstGeom>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527573B-DB35-E187-7028-0E53D70E6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2175" y="4940300"/>
            <a:ext cx="4711700" cy="1360488"/>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0699BB-9DF3-74D7-BE69-E829D5D58531}"/>
              </a:ext>
            </a:extLst>
          </p:cNvPr>
          <p:cNvSpPr>
            <a:spLocks noGrp="1"/>
          </p:cNvSpPr>
          <p:nvPr>
            <p:ph type="ctrTitle"/>
          </p:nvPr>
        </p:nvSpPr>
        <p:spPr>
          <a:xfrm>
            <a:off x="841248" y="645596"/>
            <a:ext cx="6151654" cy="3900326"/>
          </a:xfrm>
        </p:spPr>
        <p:txBody>
          <a:bodyPr>
            <a:normAutofit/>
          </a:bodyPr>
          <a:lstStyle/>
          <a:p>
            <a:pPr algn="l"/>
            <a:r>
              <a:rPr lang="en-US" sz="5200" b="1" dirty="0">
                <a:effectLst/>
                <a:latin typeface="+mn-lt"/>
                <a:ea typeface="Calibri" panose="020F0502020204030204" pitchFamily="34" charset="0"/>
                <a:cs typeface="Arial" panose="020B0604020202020204" pitchFamily="34" charset="0"/>
              </a:rPr>
              <a:t>Analysis of song lyrics using NLP and Toxicity analysis models</a:t>
            </a:r>
            <a:br>
              <a:rPr lang="en-US" sz="5200" dirty="0">
                <a:effectLst/>
                <a:latin typeface="+mn-lt"/>
                <a:ea typeface="Calibri" panose="020F0502020204030204" pitchFamily="34" charset="0"/>
                <a:cs typeface="Arial" panose="020B0604020202020204" pitchFamily="34" charset="0"/>
              </a:rPr>
            </a:br>
            <a:endParaRPr lang="en-US" sz="5200" dirty="0">
              <a:latin typeface="+mn-lt"/>
            </a:endParaRPr>
          </a:p>
        </p:txBody>
      </p:sp>
      <p:sp>
        <p:nvSpPr>
          <p:cNvPr id="3" name="Subtitle 2">
            <a:extLst>
              <a:ext uri="{FF2B5EF4-FFF2-40B4-BE49-F238E27FC236}">
                <a16:creationId xmlns:a16="http://schemas.microsoft.com/office/drawing/2014/main" id="{B861E3D9-3634-18B7-86A7-4DE57AE66461}"/>
              </a:ext>
            </a:extLst>
          </p:cNvPr>
          <p:cNvSpPr>
            <a:spLocks noGrp="1"/>
          </p:cNvSpPr>
          <p:nvPr>
            <p:ph type="subTitle" idx="1"/>
          </p:nvPr>
        </p:nvSpPr>
        <p:spPr>
          <a:xfrm>
            <a:off x="841248" y="4624330"/>
            <a:ext cx="6151654" cy="1680208"/>
          </a:xfrm>
        </p:spPr>
        <p:txBody>
          <a:bodyPr>
            <a:normAutofit/>
          </a:bodyPr>
          <a:lstStyle/>
          <a:p>
            <a:pPr marL="0" marR="0" algn="l" rtl="1">
              <a:spcBef>
                <a:spcPts val="0"/>
              </a:spcBef>
              <a:spcAft>
                <a:spcPts val="800"/>
              </a:spcAft>
            </a:pPr>
            <a:r>
              <a:rPr lang="en-US" sz="2200" b="1" u="sng">
                <a:effectLst/>
                <a:latin typeface="+mj-lt"/>
                <a:ea typeface="Calibri" panose="020F0502020204030204" pitchFamily="34" charset="0"/>
                <a:cs typeface="Arial" panose="020B0604020202020204" pitchFamily="34" charset="0"/>
              </a:rPr>
              <a:t>By</a:t>
            </a:r>
            <a:r>
              <a:rPr lang="en-US" sz="2200">
                <a:effectLst/>
                <a:latin typeface="+mj-lt"/>
                <a:ea typeface="Calibri" panose="020F0502020204030204" pitchFamily="34" charset="0"/>
                <a:cs typeface="Arial" panose="020B0604020202020204" pitchFamily="34" charset="0"/>
              </a:rPr>
              <a:t>: Ofek Biton  &amp; Shahaf Malka</a:t>
            </a:r>
          </a:p>
          <a:p>
            <a:pPr marL="0" marR="0" algn="l" rtl="1">
              <a:spcBef>
                <a:spcPts val="0"/>
              </a:spcBef>
              <a:spcAft>
                <a:spcPts val="800"/>
              </a:spcAft>
            </a:pPr>
            <a:r>
              <a:rPr lang="en-US" sz="2200">
                <a:effectLst/>
                <a:latin typeface="+mj-lt"/>
                <a:ea typeface="Calibri" panose="020F0502020204030204" pitchFamily="34" charset="0"/>
                <a:cs typeface="Arial" panose="020B0604020202020204" pitchFamily="34" charset="0"/>
              </a:rPr>
              <a:t>As part of a course on advanced topics in machine learning</a:t>
            </a:r>
          </a:p>
          <a:p>
            <a:pPr marL="0" marR="0" algn="l" rtl="1">
              <a:spcBef>
                <a:spcPts val="0"/>
              </a:spcBef>
              <a:spcAft>
                <a:spcPts val="800"/>
              </a:spcAft>
            </a:pPr>
            <a:r>
              <a:rPr lang="en-US" sz="2200" b="1" u="sng">
                <a:effectLst/>
                <a:latin typeface="+mj-lt"/>
                <a:ea typeface="Calibri" panose="020F0502020204030204" pitchFamily="34" charset="0"/>
                <a:cs typeface="Arial" panose="020B0604020202020204" pitchFamily="34" charset="0"/>
              </a:rPr>
              <a:t>Lecturer</a:t>
            </a:r>
            <a:r>
              <a:rPr lang="en-US" sz="2200" b="1">
                <a:effectLst/>
                <a:latin typeface="+mj-lt"/>
                <a:ea typeface="Calibri" panose="020F0502020204030204" pitchFamily="34" charset="0"/>
                <a:cs typeface="Arial" panose="020B0604020202020204" pitchFamily="34" charset="0"/>
              </a:rPr>
              <a:t>: </a:t>
            </a:r>
            <a:r>
              <a:rPr lang="en-US" sz="2200">
                <a:effectLst/>
                <a:latin typeface="+mj-lt"/>
                <a:ea typeface="Calibri" panose="020F0502020204030204" pitchFamily="34" charset="0"/>
                <a:cs typeface="Arial" panose="020B0604020202020204" pitchFamily="34" charset="0"/>
              </a:rPr>
              <a:t>Chen Hajj</a:t>
            </a:r>
          </a:p>
          <a:p>
            <a:pPr algn="l"/>
            <a:endParaRPr lang="en-US" sz="2200">
              <a:latin typeface="+mj-lt"/>
            </a:endParaRPr>
          </a:p>
        </p:txBody>
      </p:sp>
      <p:sp>
        <p:nvSpPr>
          <p:cNvPr id="5" name="Date Placeholder 4">
            <a:extLst>
              <a:ext uri="{FF2B5EF4-FFF2-40B4-BE49-F238E27FC236}">
                <a16:creationId xmlns:a16="http://schemas.microsoft.com/office/drawing/2014/main" id="{1E1E424C-8CC2-F07B-CE29-FE85798B433B}"/>
              </a:ext>
            </a:extLst>
          </p:cNvPr>
          <p:cNvSpPr>
            <a:spLocks noGrp="1"/>
          </p:cNvSpPr>
          <p:nvPr>
            <p:ph type="dt" sz="half" idx="10"/>
          </p:nvPr>
        </p:nvSpPr>
        <p:spPr/>
        <p:txBody>
          <a:bodyPr/>
          <a:lstStyle/>
          <a:p>
            <a:fld id="{484B689B-427E-468B-BF66-D7DAD3F47790}" type="datetime2">
              <a:rPr lang="en-US" smtClean="0"/>
              <a:t>Sunday, March 24, 2024</a:t>
            </a:fld>
            <a:endParaRPr lang="en-US"/>
          </a:p>
        </p:txBody>
      </p:sp>
      <p:sp>
        <p:nvSpPr>
          <p:cNvPr id="6" name="Slide Number Placeholder 5">
            <a:extLst>
              <a:ext uri="{FF2B5EF4-FFF2-40B4-BE49-F238E27FC236}">
                <a16:creationId xmlns:a16="http://schemas.microsoft.com/office/drawing/2014/main" id="{13F86214-1DB1-42A5-2B7C-221DEABA68A5}"/>
              </a:ext>
            </a:extLst>
          </p:cNvPr>
          <p:cNvSpPr>
            <a:spLocks noGrp="1"/>
          </p:cNvSpPr>
          <p:nvPr>
            <p:ph type="sldNum" sz="quarter" idx="12"/>
          </p:nvPr>
        </p:nvSpPr>
        <p:spPr/>
        <p:txBody>
          <a:bodyPr/>
          <a:lstStyle/>
          <a:p>
            <a:fld id="{699D3D8D-768D-404B-8C0D-951337010F4D}" type="slidenum">
              <a:rPr lang="en-US" smtClean="0"/>
              <a:t>1</a:t>
            </a:fld>
            <a:endParaRPr lang="en-US"/>
          </a:p>
        </p:txBody>
      </p:sp>
    </p:spTree>
    <p:extLst>
      <p:ext uri="{BB962C8B-B14F-4D97-AF65-F5344CB8AC3E}">
        <p14:creationId xmlns:p14="http://schemas.microsoft.com/office/powerpoint/2010/main" val="47289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EE03F0-8E7C-C59B-7AF6-553BA7648137}"/>
              </a:ext>
            </a:extLst>
          </p:cNvPr>
          <p:cNvSpPr>
            <a:spLocks noGrp="1"/>
          </p:cNvSpPr>
          <p:nvPr>
            <p:ph type="title"/>
          </p:nvPr>
        </p:nvSpPr>
        <p:spPr>
          <a:xfrm>
            <a:off x="1371599" y="294538"/>
            <a:ext cx="9895951" cy="1033669"/>
          </a:xfrm>
        </p:spPr>
        <p:txBody>
          <a:bodyPr>
            <a:normAutofit/>
          </a:bodyPr>
          <a:lstStyle/>
          <a:p>
            <a:r>
              <a:rPr lang="en-US" sz="4800" b="1" dirty="0">
                <a:solidFill>
                  <a:srgbClr val="FFFFFF"/>
                </a:solidFill>
              </a:rPr>
              <a:t>Results</a:t>
            </a:r>
            <a:endParaRPr lang="en-US" sz="4000" dirty="0">
              <a:solidFill>
                <a:srgbClr val="FFFFFF"/>
              </a:solidFill>
            </a:endParaRPr>
          </a:p>
        </p:txBody>
      </p:sp>
      <p:sp>
        <p:nvSpPr>
          <p:cNvPr id="3" name="Content Placeholder 2">
            <a:extLst>
              <a:ext uri="{FF2B5EF4-FFF2-40B4-BE49-F238E27FC236}">
                <a16:creationId xmlns:a16="http://schemas.microsoft.com/office/drawing/2014/main" id="{9651A469-6443-3429-4A32-D01781A3E779}"/>
              </a:ext>
            </a:extLst>
          </p:cNvPr>
          <p:cNvSpPr>
            <a:spLocks noGrp="1"/>
          </p:cNvSpPr>
          <p:nvPr>
            <p:ph idx="1"/>
          </p:nvPr>
        </p:nvSpPr>
        <p:spPr>
          <a:xfrm>
            <a:off x="129612" y="1622745"/>
            <a:ext cx="9724031" cy="3072071"/>
          </a:xfrm>
        </p:spPr>
        <p:txBody>
          <a:bodyPr anchor="ctr">
            <a:normAutofit/>
          </a:bodyPr>
          <a:lstStyle/>
          <a:p>
            <a:r>
              <a:rPr lang="en-US" sz="2000" dirty="0"/>
              <a:t>By examining the proportion of offensive songs in each playlist, we were able to identify playlists that may not be suitable for certain audiences, such as those under 18 years old. </a:t>
            </a:r>
          </a:p>
          <a:p>
            <a:pPr marL="0" indent="0">
              <a:buNone/>
            </a:pPr>
            <a:endParaRPr lang="en-US" sz="2000" dirty="0"/>
          </a:p>
          <a:p>
            <a:r>
              <a:rPr lang="en-US" sz="2000" dirty="0"/>
              <a:t>In addition, you can use the average toxicity score of each playlist to determine what the toxicity threshold is that we want to consume and thus choose the playlists we want to listen to.</a:t>
            </a:r>
          </a:p>
        </p:txBody>
      </p:sp>
      <p:pic>
        <p:nvPicPr>
          <p:cNvPr id="4" name="תמונה 7">
            <a:extLst>
              <a:ext uri="{FF2B5EF4-FFF2-40B4-BE49-F238E27FC236}">
                <a16:creationId xmlns:a16="http://schemas.microsoft.com/office/drawing/2014/main" id="{9F478E4F-1897-6830-A241-5DB8B1574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1585" y="4193200"/>
            <a:ext cx="3283339" cy="2274885"/>
          </a:xfrm>
          <a:prstGeom prst="rect">
            <a:avLst/>
          </a:prstGeom>
        </p:spPr>
      </p:pic>
      <p:cxnSp>
        <p:nvCxnSpPr>
          <p:cNvPr id="6" name="Straight Arrow Connector 5">
            <a:extLst>
              <a:ext uri="{FF2B5EF4-FFF2-40B4-BE49-F238E27FC236}">
                <a16:creationId xmlns:a16="http://schemas.microsoft.com/office/drawing/2014/main" id="{5A0A2486-71D7-466E-B612-0C9CC3BDEEDA}"/>
              </a:ext>
            </a:extLst>
          </p:cNvPr>
          <p:cNvCxnSpPr>
            <a:cxnSpLocks/>
          </p:cNvCxnSpPr>
          <p:nvPr/>
        </p:nvCxnSpPr>
        <p:spPr>
          <a:xfrm>
            <a:off x="5209563" y="5123448"/>
            <a:ext cx="31320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277BD7F-94EA-55B3-3EB7-B016860B5891}"/>
              </a:ext>
            </a:extLst>
          </p:cNvPr>
          <p:cNvSpPr txBox="1"/>
          <p:nvPr/>
        </p:nvSpPr>
        <p:spPr>
          <a:xfrm>
            <a:off x="1929467" y="4922003"/>
            <a:ext cx="3397542" cy="369332"/>
          </a:xfrm>
          <a:prstGeom prst="rect">
            <a:avLst/>
          </a:prstGeom>
          <a:noFill/>
        </p:spPr>
        <p:txBody>
          <a:bodyPr wrap="square" rtlCol="0">
            <a:spAutoFit/>
          </a:bodyPr>
          <a:lstStyle/>
          <a:p>
            <a:pPr algn="ctr"/>
            <a:r>
              <a:rPr lang="en-US" dirty="0"/>
              <a:t>Prohibited Playlists for Under 18</a:t>
            </a:r>
          </a:p>
        </p:txBody>
      </p:sp>
      <p:sp>
        <p:nvSpPr>
          <p:cNvPr id="11" name="Date Placeholder 10">
            <a:extLst>
              <a:ext uri="{FF2B5EF4-FFF2-40B4-BE49-F238E27FC236}">
                <a16:creationId xmlns:a16="http://schemas.microsoft.com/office/drawing/2014/main" id="{E2609D17-AA4F-C0E0-4540-973D688A79ED}"/>
              </a:ext>
            </a:extLst>
          </p:cNvPr>
          <p:cNvSpPr>
            <a:spLocks noGrp="1"/>
          </p:cNvSpPr>
          <p:nvPr>
            <p:ph type="dt" sz="half" idx="10"/>
          </p:nvPr>
        </p:nvSpPr>
        <p:spPr/>
        <p:txBody>
          <a:bodyPr/>
          <a:lstStyle/>
          <a:p>
            <a:fld id="{39D80A3E-D8FD-4B7A-875C-2F2287167421}" type="datetime2">
              <a:rPr lang="en-US" smtClean="0"/>
              <a:t>Sunday, March 24, 2024</a:t>
            </a:fld>
            <a:endParaRPr lang="en-US"/>
          </a:p>
        </p:txBody>
      </p:sp>
      <p:sp>
        <p:nvSpPr>
          <p:cNvPr id="13" name="Slide Number Placeholder 12">
            <a:extLst>
              <a:ext uri="{FF2B5EF4-FFF2-40B4-BE49-F238E27FC236}">
                <a16:creationId xmlns:a16="http://schemas.microsoft.com/office/drawing/2014/main" id="{67BFB2D6-4DCD-94EC-CC28-0748E13AFCDA}"/>
              </a:ext>
            </a:extLst>
          </p:cNvPr>
          <p:cNvSpPr>
            <a:spLocks noGrp="1"/>
          </p:cNvSpPr>
          <p:nvPr>
            <p:ph type="sldNum" sz="quarter" idx="12"/>
          </p:nvPr>
        </p:nvSpPr>
        <p:spPr/>
        <p:txBody>
          <a:bodyPr/>
          <a:lstStyle/>
          <a:p>
            <a:fld id="{699D3D8D-768D-404B-8C0D-951337010F4D}" type="slidenum">
              <a:rPr lang="en-US" smtClean="0"/>
              <a:t>10</a:t>
            </a:fld>
            <a:endParaRPr lang="en-US"/>
          </a:p>
        </p:txBody>
      </p:sp>
    </p:spTree>
    <p:extLst>
      <p:ext uri="{BB962C8B-B14F-4D97-AF65-F5344CB8AC3E}">
        <p14:creationId xmlns:p14="http://schemas.microsoft.com/office/powerpoint/2010/main" val="66521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D2FFF-D995-1AE8-16BE-7BB1A0528B56}"/>
              </a:ext>
            </a:extLst>
          </p:cNvPr>
          <p:cNvSpPr>
            <a:spLocks noGrp="1"/>
          </p:cNvSpPr>
          <p:nvPr>
            <p:ph type="title"/>
          </p:nvPr>
        </p:nvSpPr>
        <p:spPr>
          <a:xfrm>
            <a:off x="1371599" y="294538"/>
            <a:ext cx="9895951" cy="1033669"/>
          </a:xfrm>
        </p:spPr>
        <p:txBody>
          <a:bodyPr>
            <a:normAutofit/>
          </a:bodyPr>
          <a:lstStyle/>
          <a:p>
            <a:r>
              <a:rPr lang="en-US" sz="4800" b="1" dirty="0">
                <a:solidFill>
                  <a:srgbClr val="FFFFFF"/>
                </a:solidFill>
              </a:rPr>
              <a:t>Results</a:t>
            </a:r>
            <a:endParaRPr lang="en-US" sz="4000" b="1" dirty="0">
              <a:solidFill>
                <a:srgbClr val="FFFFFF"/>
              </a:solidFill>
            </a:endParaRPr>
          </a:p>
        </p:txBody>
      </p:sp>
      <p:sp>
        <p:nvSpPr>
          <p:cNvPr id="3" name="Content Placeholder 2">
            <a:extLst>
              <a:ext uri="{FF2B5EF4-FFF2-40B4-BE49-F238E27FC236}">
                <a16:creationId xmlns:a16="http://schemas.microsoft.com/office/drawing/2014/main" id="{B156F1BB-3CEA-B190-B5D5-38658324B331}"/>
              </a:ext>
            </a:extLst>
          </p:cNvPr>
          <p:cNvSpPr>
            <a:spLocks noGrp="1"/>
          </p:cNvSpPr>
          <p:nvPr>
            <p:ph idx="1"/>
          </p:nvPr>
        </p:nvSpPr>
        <p:spPr>
          <a:xfrm>
            <a:off x="264252" y="1026293"/>
            <a:ext cx="9724031" cy="3683358"/>
          </a:xfrm>
        </p:spPr>
        <p:txBody>
          <a:bodyPr anchor="ctr">
            <a:normAutofit/>
          </a:bodyPr>
          <a:lstStyle/>
          <a:p>
            <a:r>
              <a:rPr lang="en-US" sz="2000" dirty="0"/>
              <a:t>8 out of 10 singers are below a toxicity score of 0.3.</a:t>
            </a:r>
          </a:p>
          <a:p>
            <a:r>
              <a:rPr lang="en-US" sz="2000" dirty="0"/>
              <a:t>strong correlation between artist messaging and audience values -potentially reflecting a broader societal shift towards more uplifting and socially conscious music consumption patterns.</a:t>
            </a:r>
          </a:p>
          <a:p>
            <a:r>
              <a:rPr lang="en-US" sz="2000" dirty="0"/>
              <a:t>Such alignment likely enhances the appeal and resonance of these artists' work, contributing substantially to their widespread recognition and success.</a:t>
            </a:r>
          </a:p>
        </p:txBody>
      </p:sp>
      <p:pic>
        <p:nvPicPr>
          <p:cNvPr id="4" name="תמונה 8">
            <a:extLst>
              <a:ext uri="{FF2B5EF4-FFF2-40B4-BE49-F238E27FC236}">
                <a16:creationId xmlns:a16="http://schemas.microsoft.com/office/drawing/2014/main" id="{27A144CC-D732-7393-5ED1-3CCBABE0F6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4021" y="3949044"/>
            <a:ext cx="4473727" cy="2680338"/>
          </a:xfrm>
          <a:prstGeom prst="rect">
            <a:avLst/>
          </a:prstGeom>
        </p:spPr>
      </p:pic>
      <p:sp>
        <p:nvSpPr>
          <p:cNvPr id="5" name="Date Placeholder 4">
            <a:extLst>
              <a:ext uri="{FF2B5EF4-FFF2-40B4-BE49-F238E27FC236}">
                <a16:creationId xmlns:a16="http://schemas.microsoft.com/office/drawing/2014/main" id="{3C13FE03-5EC2-31CB-D760-EDD8168D24B8}"/>
              </a:ext>
            </a:extLst>
          </p:cNvPr>
          <p:cNvSpPr>
            <a:spLocks noGrp="1"/>
          </p:cNvSpPr>
          <p:nvPr>
            <p:ph type="dt" sz="half" idx="10"/>
          </p:nvPr>
        </p:nvSpPr>
        <p:spPr/>
        <p:txBody>
          <a:bodyPr/>
          <a:lstStyle/>
          <a:p>
            <a:fld id="{C28F5E6C-B377-4ECD-AA81-CB21963A79D5}" type="datetime2">
              <a:rPr lang="en-US" smtClean="0"/>
              <a:t>Sunday, March 24, 2024</a:t>
            </a:fld>
            <a:endParaRPr lang="en-US"/>
          </a:p>
        </p:txBody>
      </p:sp>
      <p:sp>
        <p:nvSpPr>
          <p:cNvPr id="6" name="Slide Number Placeholder 5">
            <a:extLst>
              <a:ext uri="{FF2B5EF4-FFF2-40B4-BE49-F238E27FC236}">
                <a16:creationId xmlns:a16="http://schemas.microsoft.com/office/drawing/2014/main" id="{46B67A7F-E4E4-AECE-47D0-AD21584A5D15}"/>
              </a:ext>
            </a:extLst>
          </p:cNvPr>
          <p:cNvSpPr>
            <a:spLocks noGrp="1"/>
          </p:cNvSpPr>
          <p:nvPr>
            <p:ph type="sldNum" sz="quarter" idx="12"/>
          </p:nvPr>
        </p:nvSpPr>
        <p:spPr/>
        <p:txBody>
          <a:bodyPr/>
          <a:lstStyle/>
          <a:p>
            <a:fld id="{699D3D8D-768D-404B-8C0D-951337010F4D}" type="slidenum">
              <a:rPr lang="en-US" smtClean="0"/>
              <a:t>11</a:t>
            </a:fld>
            <a:endParaRPr lang="en-US"/>
          </a:p>
        </p:txBody>
      </p:sp>
    </p:spTree>
    <p:extLst>
      <p:ext uri="{BB962C8B-B14F-4D97-AF65-F5344CB8AC3E}">
        <p14:creationId xmlns:p14="http://schemas.microsoft.com/office/powerpoint/2010/main" val="388858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C284BB-DF5F-B9D8-609A-055281ABDF59}"/>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effectLst/>
                <a:latin typeface="+mn-lt"/>
                <a:ea typeface="Calibri" panose="020F0502020204030204" pitchFamily="34" charset="0"/>
              </a:rPr>
              <a:t>conclusions</a:t>
            </a:r>
            <a:endParaRPr lang="en-US" sz="4000">
              <a:solidFill>
                <a:srgbClr val="FFFFFF"/>
              </a:solidFill>
              <a:latin typeface="+mn-lt"/>
            </a:endParaRPr>
          </a:p>
        </p:txBody>
      </p:sp>
      <p:sp>
        <p:nvSpPr>
          <p:cNvPr id="3" name="Content Placeholder 2">
            <a:extLst>
              <a:ext uri="{FF2B5EF4-FFF2-40B4-BE49-F238E27FC236}">
                <a16:creationId xmlns:a16="http://schemas.microsoft.com/office/drawing/2014/main" id="{BFD35BB8-7613-FBEC-A7A0-01C502543144}"/>
              </a:ext>
            </a:extLst>
          </p:cNvPr>
          <p:cNvSpPr>
            <a:spLocks noGrp="1"/>
          </p:cNvSpPr>
          <p:nvPr>
            <p:ph idx="1"/>
          </p:nvPr>
        </p:nvSpPr>
        <p:spPr>
          <a:xfrm>
            <a:off x="6503158" y="649480"/>
            <a:ext cx="4862447" cy="5546047"/>
          </a:xfrm>
        </p:spPr>
        <p:txBody>
          <a:bodyPr anchor="ctr">
            <a:normAutofit/>
          </a:bodyPr>
          <a:lstStyle/>
          <a:p>
            <a:r>
              <a:rPr lang="en-US" sz="2000" dirty="0"/>
              <a:t>These findings have implications for content curation and recommendation algorithms in music streaming platforms.</a:t>
            </a:r>
          </a:p>
          <a:p>
            <a:pPr marL="0" indent="0">
              <a:buNone/>
            </a:pPr>
            <a:endParaRPr lang="en-US" sz="2000" dirty="0"/>
          </a:p>
          <a:p>
            <a:r>
              <a:rPr lang="en-US" sz="2000" dirty="0"/>
              <a:t> By considering sentiment analysis and offensive language detection, platforms can better tailor music recommendations to individual preferences and sensitivities.</a:t>
            </a:r>
          </a:p>
          <a:p>
            <a:pPr marL="0" indent="0">
              <a:buNone/>
            </a:pPr>
            <a:endParaRPr lang="en-US" sz="2000" dirty="0"/>
          </a:p>
          <a:p>
            <a:pPr marL="0" indent="0">
              <a:buNone/>
            </a:pPr>
            <a:r>
              <a:rPr lang="en-US" sz="2000" u="sng" dirty="0"/>
              <a:t>Follow-up research:</a:t>
            </a:r>
          </a:p>
          <a:p>
            <a:r>
              <a:rPr lang="en-US" sz="2000" dirty="0"/>
              <a:t>expand the analysis to include a larger dataset spanning more genres, languages, and time periods.</a:t>
            </a:r>
          </a:p>
          <a:p>
            <a:r>
              <a:rPr lang="en-US" sz="2000" dirty="0"/>
              <a:t>refining the sentiment analysis and offensive language detection models could lead to more accurate insights and recommendations.</a:t>
            </a:r>
          </a:p>
          <a:p>
            <a:endParaRPr lang="en-US" sz="2000" u="sng" dirty="0"/>
          </a:p>
          <a:p>
            <a:pPr marL="0" indent="0">
              <a:buNone/>
            </a:pPr>
            <a:endParaRPr lang="en-US" sz="2000" dirty="0"/>
          </a:p>
        </p:txBody>
      </p:sp>
      <p:sp>
        <p:nvSpPr>
          <p:cNvPr id="4" name="Date Placeholder 3">
            <a:extLst>
              <a:ext uri="{FF2B5EF4-FFF2-40B4-BE49-F238E27FC236}">
                <a16:creationId xmlns:a16="http://schemas.microsoft.com/office/drawing/2014/main" id="{B58D6043-F9C4-2C39-F040-20566717A28A}"/>
              </a:ext>
            </a:extLst>
          </p:cNvPr>
          <p:cNvSpPr>
            <a:spLocks noGrp="1"/>
          </p:cNvSpPr>
          <p:nvPr>
            <p:ph type="dt" sz="half" idx="10"/>
          </p:nvPr>
        </p:nvSpPr>
        <p:spPr/>
        <p:txBody>
          <a:bodyPr/>
          <a:lstStyle/>
          <a:p>
            <a:fld id="{150D8857-C602-456A-8082-2FBB3E8D9B24}" type="datetime2">
              <a:rPr lang="en-US" smtClean="0"/>
              <a:t>Sunday, March 24, 2024</a:t>
            </a:fld>
            <a:endParaRPr lang="en-US"/>
          </a:p>
        </p:txBody>
      </p:sp>
      <p:sp>
        <p:nvSpPr>
          <p:cNvPr id="5" name="Slide Number Placeholder 4">
            <a:extLst>
              <a:ext uri="{FF2B5EF4-FFF2-40B4-BE49-F238E27FC236}">
                <a16:creationId xmlns:a16="http://schemas.microsoft.com/office/drawing/2014/main" id="{2D64EF2F-60EC-1B67-930B-D89434D11447}"/>
              </a:ext>
            </a:extLst>
          </p:cNvPr>
          <p:cNvSpPr>
            <a:spLocks noGrp="1"/>
          </p:cNvSpPr>
          <p:nvPr>
            <p:ph type="sldNum" sz="quarter" idx="12"/>
          </p:nvPr>
        </p:nvSpPr>
        <p:spPr/>
        <p:txBody>
          <a:bodyPr/>
          <a:lstStyle/>
          <a:p>
            <a:fld id="{699D3D8D-768D-404B-8C0D-951337010F4D}" type="slidenum">
              <a:rPr lang="en-US" smtClean="0"/>
              <a:t>12</a:t>
            </a:fld>
            <a:endParaRPr lang="en-US"/>
          </a:p>
        </p:txBody>
      </p:sp>
    </p:spTree>
    <p:extLst>
      <p:ext uri="{BB962C8B-B14F-4D97-AF65-F5344CB8AC3E}">
        <p14:creationId xmlns:p14="http://schemas.microsoft.com/office/powerpoint/2010/main" val="251099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8">
            <a:extLst>
              <a:ext uri="{FF2B5EF4-FFF2-40B4-BE49-F238E27FC236}">
                <a16:creationId xmlns:a16="http://schemas.microsoft.com/office/drawing/2014/main" id="{A4768572-F80A-BAEE-8660-92454777B0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757059" cy="100152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81,800+ Thank You Stock Photos, Pictures &amp; Royalty-Free Images - iStock |  Thank you card, Appreciation, Gratitude">
            <a:extLst>
              <a:ext uri="{FF2B5EF4-FFF2-40B4-BE49-F238E27FC236}">
                <a16:creationId xmlns:a16="http://schemas.microsoft.com/office/drawing/2014/main" id="{2CA0F3AF-3EB8-DF03-6A5B-A7DBB7479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264" y="728365"/>
            <a:ext cx="5401270" cy="540127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a:extLst>
              <a:ext uri="{FF2B5EF4-FFF2-40B4-BE49-F238E27FC236}">
                <a16:creationId xmlns:a16="http://schemas.microsoft.com/office/drawing/2014/main" id="{D4CC3990-AF1E-52B6-46FD-B34F3F336B50}"/>
              </a:ext>
            </a:extLst>
          </p:cNvPr>
          <p:cNvSpPr>
            <a:spLocks noGrp="1"/>
          </p:cNvSpPr>
          <p:nvPr>
            <p:ph type="dt" sz="half" idx="10"/>
          </p:nvPr>
        </p:nvSpPr>
        <p:spPr/>
        <p:txBody>
          <a:bodyPr/>
          <a:lstStyle/>
          <a:p>
            <a:fld id="{AD9D5827-7C12-41AA-AA1D-936C5A4E6849}" type="datetime2">
              <a:rPr lang="en-US" smtClean="0"/>
              <a:t>Sunday, March 24, 2024</a:t>
            </a:fld>
            <a:endParaRPr lang="en-US"/>
          </a:p>
        </p:txBody>
      </p:sp>
      <p:sp>
        <p:nvSpPr>
          <p:cNvPr id="9" name="Slide Number Placeholder 8">
            <a:extLst>
              <a:ext uri="{FF2B5EF4-FFF2-40B4-BE49-F238E27FC236}">
                <a16:creationId xmlns:a16="http://schemas.microsoft.com/office/drawing/2014/main" id="{9C9E0F63-98CD-074C-0031-59F42307AAD3}"/>
              </a:ext>
            </a:extLst>
          </p:cNvPr>
          <p:cNvSpPr>
            <a:spLocks noGrp="1"/>
          </p:cNvSpPr>
          <p:nvPr>
            <p:ph type="sldNum" sz="quarter" idx="12"/>
          </p:nvPr>
        </p:nvSpPr>
        <p:spPr/>
        <p:txBody>
          <a:bodyPr/>
          <a:lstStyle/>
          <a:p>
            <a:fld id="{699D3D8D-768D-404B-8C0D-951337010F4D}" type="slidenum">
              <a:rPr lang="en-US" smtClean="0"/>
              <a:t>13</a:t>
            </a:fld>
            <a:endParaRPr lang="en-US"/>
          </a:p>
        </p:txBody>
      </p:sp>
    </p:spTree>
    <p:extLst>
      <p:ext uri="{BB962C8B-B14F-4D97-AF65-F5344CB8AC3E}">
        <p14:creationId xmlns:p14="http://schemas.microsoft.com/office/powerpoint/2010/main" val="384176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05FC7-CDA0-E6C1-B5AB-9097F08C4D65}"/>
              </a:ext>
            </a:extLst>
          </p:cNvPr>
          <p:cNvSpPr>
            <a:spLocks noGrp="1"/>
          </p:cNvSpPr>
          <p:nvPr>
            <p:ph type="title"/>
          </p:nvPr>
        </p:nvSpPr>
        <p:spPr>
          <a:xfrm>
            <a:off x="586478" y="1683756"/>
            <a:ext cx="3115265" cy="2396359"/>
          </a:xfrm>
        </p:spPr>
        <p:txBody>
          <a:bodyPr anchor="b">
            <a:normAutofit/>
          </a:bodyPr>
          <a:lstStyle/>
          <a:p>
            <a:pPr marL="0" marR="0" algn="ctr" rtl="1">
              <a:spcBef>
                <a:spcPts val="0"/>
              </a:spcBef>
              <a:spcAft>
                <a:spcPts val="800"/>
              </a:spcAft>
            </a:pPr>
            <a:r>
              <a:rPr lang="en-US" sz="5400" b="1" dirty="0">
                <a:solidFill>
                  <a:srgbClr val="FFFFFF"/>
                </a:solidFill>
                <a:effectLst/>
                <a:latin typeface="+mn-lt"/>
                <a:ea typeface="Calibri" panose="020F0502020204030204" pitchFamily="34" charset="0"/>
                <a:cs typeface="Arial" panose="020B0604020202020204" pitchFamily="34" charset="0"/>
              </a:rPr>
              <a:t>Table of Contents</a:t>
            </a:r>
          </a:p>
        </p:txBody>
      </p:sp>
      <p:graphicFrame>
        <p:nvGraphicFramePr>
          <p:cNvPr id="5" name="Content Placeholder 2">
            <a:extLst>
              <a:ext uri="{FF2B5EF4-FFF2-40B4-BE49-F238E27FC236}">
                <a16:creationId xmlns:a16="http://schemas.microsoft.com/office/drawing/2014/main" id="{D1283D99-2D26-5C61-C649-D04E2041BC3F}"/>
              </a:ext>
            </a:extLst>
          </p:cNvPr>
          <p:cNvGraphicFramePr>
            <a:graphicFrameLocks noGrp="1"/>
          </p:cNvGraphicFramePr>
          <p:nvPr>
            <p:ph idx="1"/>
            <p:extLst>
              <p:ext uri="{D42A27DB-BD31-4B8C-83A1-F6EECF244321}">
                <p14:modId xmlns:p14="http://schemas.microsoft.com/office/powerpoint/2010/main" val="372590859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D7BD9391-9108-99D7-1275-0565F64629B7}"/>
              </a:ext>
            </a:extLst>
          </p:cNvPr>
          <p:cNvSpPr>
            <a:spLocks noGrp="1"/>
          </p:cNvSpPr>
          <p:nvPr>
            <p:ph type="dt" sz="half" idx="10"/>
          </p:nvPr>
        </p:nvSpPr>
        <p:spPr/>
        <p:txBody>
          <a:bodyPr/>
          <a:lstStyle/>
          <a:p>
            <a:fld id="{C1B09FC9-D600-41F1-AEAF-32971E5EEC8D}" type="datetime2">
              <a:rPr lang="en-US" smtClean="0"/>
              <a:t>Sunday, March 24, 2024</a:t>
            </a:fld>
            <a:endParaRPr lang="en-US"/>
          </a:p>
        </p:txBody>
      </p:sp>
      <p:sp>
        <p:nvSpPr>
          <p:cNvPr id="6" name="Slide Number Placeholder 5">
            <a:extLst>
              <a:ext uri="{FF2B5EF4-FFF2-40B4-BE49-F238E27FC236}">
                <a16:creationId xmlns:a16="http://schemas.microsoft.com/office/drawing/2014/main" id="{96FB62B0-78DD-7646-2011-EED3CAB2074D}"/>
              </a:ext>
            </a:extLst>
          </p:cNvPr>
          <p:cNvSpPr>
            <a:spLocks noGrp="1"/>
          </p:cNvSpPr>
          <p:nvPr>
            <p:ph type="sldNum" sz="quarter" idx="12"/>
          </p:nvPr>
        </p:nvSpPr>
        <p:spPr/>
        <p:txBody>
          <a:bodyPr/>
          <a:lstStyle/>
          <a:p>
            <a:fld id="{699D3D8D-768D-404B-8C0D-951337010F4D}" type="slidenum">
              <a:rPr lang="en-US" smtClean="0"/>
              <a:t>2</a:t>
            </a:fld>
            <a:endParaRPr lang="en-US"/>
          </a:p>
        </p:txBody>
      </p:sp>
    </p:spTree>
    <p:extLst>
      <p:ext uri="{BB962C8B-B14F-4D97-AF65-F5344CB8AC3E}">
        <p14:creationId xmlns:p14="http://schemas.microsoft.com/office/powerpoint/2010/main" val="96060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usic as a Way of Knowing | Philosophy Talk">
            <a:extLst>
              <a:ext uri="{FF2B5EF4-FFF2-40B4-BE49-F238E27FC236}">
                <a16:creationId xmlns:a16="http://schemas.microsoft.com/office/drawing/2014/main" id="{8110A099-428D-F7A2-59E5-2A2B67EC1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163" y="143983"/>
            <a:ext cx="3526582" cy="15673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0684F9-CCA1-CFB8-AC6A-EA12473C73F2}"/>
              </a:ext>
            </a:extLst>
          </p:cNvPr>
          <p:cNvSpPr>
            <a:spLocks noGrp="1"/>
          </p:cNvSpPr>
          <p:nvPr>
            <p:ph type="title"/>
          </p:nvPr>
        </p:nvSpPr>
        <p:spPr>
          <a:xfrm>
            <a:off x="838200" y="444617"/>
            <a:ext cx="10515600" cy="1234709"/>
          </a:xfrm>
        </p:spPr>
        <p:txBody>
          <a:bodyPr>
            <a:normAutofit/>
          </a:bodyPr>
          <a:lstStyle/>
          <a:p>
            <a:r>
              <a:rPr lang="en-US" b="1" u="sng" dirty="0"/>
              <a:t>Motivation</a:t>
            </a:r>
            <a:r>
              <a:rPr lang="en-US" dirty="0"/>
              <a:t>:</a:t>
            </a:r>
            <a:br>
              <a:rPr lang="en-US" dirty="0"/>
            </a:br>
            <a:r>
              <a:rPr lang="en-US" sz="2700" b="0" dirty="0"/>
              <a:t>project motivation &amp; Problem description</a:t>
            </a:r>
            <a:endParaRPr lang="en-US" dirty="0"/>
          </a:p>
        </p:txBody>
      </p:sp>
      <p:graphicFrame>
        <p:nvGraphicFramePr>
          <p:cNvPr id="5" name="Content Placeholder 2">
            <a:extLst>
              <a:ext uri="{FF2B5EF4-FFF2-40B4-BE49-F238E27FC236}">
                <a16:creationId xmlns:a16="http://schemas.microsoft.com/office/drawing/2014/main" id="{F6B1781B-572D-B2DE-17F1-15EDAC192CE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AED7BCE2-7657-706D-3C0A-D875FB9D8759}"/>
              </a:ext>
            </a:extLst>
          </p:cNvPr>
          <p:cNvSpPr>
            <a:spLocks noGrp="1"/>
          </p:cNvSpPr>
          <p:nvPr>
            <p:ph type="dt" sz="half" idx="10"/>
          </p:nvPr>
        </p:nvSpPr>
        <p:spPr/>
        <p:txBody>
          <a:bodyPr/>
          <a:lstStyle/>
          <a:p>
            <a:fld id="{1806D14D-6406-4272-8C07-B8CC4CBF3D3C}" type="datetime2">
              <a:rPr lang="en-US" smtClean="0"/>
              <a:t>Sunday, March 24, 2024</a:t>
            </a:fld>
            <a:endParaRPr lang="en-US"/>
          </a:p>
        </p:txBody>
      </p:sp>
      <p:sp>
        <p:nvSpPr>
          <p:cNvPr id="6" name="Slide Number Placeholder 5">
            <a:extLst>
              <a:ext uri="{FF2B5EF4-FFF2-40B4-BE49-F238E27FC236}">
                <a16:creationId xmlns:a16="http://schemas.microsoft.com/office/drawing/2014/main" id="{3B63465E-3F32-72B7-6DBA-502F11BC8FA9}"/>
              </a:ext>
            </a:extLst>
          </p:cNvPr>
          <p:cNvSpPr>
            <a:spLocks noGrp="1"/>
          </p:cNvSpPr>
          <p:nvPr>
            <p:ph type="sldNum" sz="quarter" idx="12"/>
          </p:nvPr>
        </p:nvSpPr>
        <p:spPr/>
        <p:txBody>
          <a:bodyPr/>
          <a:lstStyle/>
          <a:p>
            <a:fld id="{699D3D8D-768D-404B-8C0D-951337010F4D}" type="slidenum">
              <a:rPr lang="en-US" smtClean="0"/>
              <a:t>3</a:t>
            </a:fld>
            <a:endParaRPr lang="en-US"/>
          </a:p>
        </p:txBody>
      </p:sp>
    </p:spTree>
    <p:extLst>
      <p:ext uri="{BB962C8B-B14F-4D97-AF65-F5344CB8AC3E}">
        <p14:creationId xmlns:p14="http://schemas.microsoft.com/office/powerpoint/2010/main" val="70433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4F5D365-D414-2A8C-122C-AB2925ED4B98}"/>
              </a:ext>
            </a:extLst>
          </p:cNvPr>
          <p:cNvSpPr>
            <a:spLocks noGrp="1"/>
          </p:cNvSpPr>
          <p:nvPr>
            <p:ph type="title"/>
          </p:nvPr>
        </p:nvSpPr>
        <p:spPr>
          <a:xfrm>
            <a:off x="945503" y="194109"/>
            <a:ext cx="5323715" cy="1642970"/>
          </a:xfrm>
        </p:spPr>
        <p:txBody>
          <a:bodyPr anchor="b">
            <a:normAutofit/>
          </a:bodyPr>
          <a:lstStyle/>
          <a:p>
            <a:r>
              <a:rPr lang="en-US" sz="4000" b="1" u="sng" dirty="0"/>
              <a:t>Pulling Data &amp; limitations associated</a:t>
            </a:r>
            <a:endParaRPr lang="en-US" sz="4000" u="sng" dirty="0"/>
          </a:p>
        </p:txBody>
      </p:sp>
      <p:sp>
        <p:nvSpPr>
          <p:cNvPr id="3" name="Content Placeholder 2">
            <a:extLst>
              <a:ext uri="{FF2B5EF4-FFF2-40B4-BE49-F238E27FC236}">
                <a16:creationId xmlns:a16="http://schemas.microsoft.com/office/drawing/2014/main" id="{163D9E27-3548-50D9-B805-89FF34521A76}"/>
              </a:ext>
            </a:extLst>
          </p:cNvPr>
          <p:cNvSpPr>
            <a:spLocks noGrp="1"/>
          </p:cNvSpPr>
          <p:nvPr>
            <p:ph idx="1"/>
          </p:nvPr>
        </p:nvSpPr>
        <p:spPr>
          <a:xfrm>
            <a:off x="945503" y="2229837"/>
            <a:ext cx="6291575" cy="4170530"/>
          </a:xfrm>
        </p:spPr>
        <p:txBody>
          <a:bodyPr anchor="t">
            <a:normAutofit/>
          </a:bodyPr>
          <a:lstStyle/>
          <a:p>
            <a:r>
              <a:rPr lang="en-US" sz="2400" b="1" u="sng" dirty="0"/>
              <a:t>Pulling the Data-</a:t>
            </a:r>
            <a:r>
              <a:rPr lang="en-US" sz="2400" b="1" dirty="0"/>
              <a:t> </a:t>
            </a:r>
            <a:r>
              <a:rPr lang="en-US" sz="2400" dirty="0"/>
              <a:t>interfaced with Spotify's API, an Application Programming Interface, to access their extensive music database.</a:t>
            </a:r>
            <a:endParaRPr lang="he-IL" sz="2400" dirty="0"/>
          </a:p>
          <a:p>
            <a:r>
              <a:rPr lang="en-US" sz="2400" dirty="0"/>
              <a:t>Finally, export the file to Excel.</a:t>
            </a:r>
          </a:p>
          <a:p>
            <a:pPr marL="0" indent="0">
              <a:buNone/>
            </a:pPr>
            <a:endParaRPr lang="en-US" sz="2400" dirty="0"/>
          </a:p>
          <a:p>
            <a:pPr marL="0" indent="0">
              <a:buNone/>
            </a:pPr>
            <a:r>
              <a:rPr lang="en-US" sz="2400" b="1" u="sng" dirty="0"/>
              <a:t>limitations associated-</a:t>
            </a:r>
          </a:p>
          <a:p>
            <a:r>
              <a:rPr lang="en-US" sz="2400" dirty="0"/>
              <a:t>authentication credentials—Client ID and Client Secret.</a:t>
            </a:r>
          </a:p>
          <a:p>
            <a:r>
              <a:rPr lang="en-US" sz="2400" dirty="0"/>
              <a:t>Handling Spotify's rate -  to prevent abuse and ensure service reliability.</a:t>
            </a:r>
          </a:p>
          <a:p>
            <a:endParaRPr lang="en-US" sz="2400" dirty="0"/>
          </a:p>
          <a:p>
            <a:endParaRPr lang="en-US" sz="2400" dirty="0"/>
          </a:p>
          <a:p>
            <a:endParaRPr lang="en-US" sz="2400" dirty="0"/>
          </a:p>
        </p:txBody>
      </p:sp>
      <p:sp>
        <p:nvSpPr>
          <p:cNvPr id="26" name="Rectangle 2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Database">
            <a:extLst>
              <a:ext uri="{FF2B5EF4-FFF2-40B4-BE49-F238E27FC236}">
                <a16:creationId xmlns:a16="http://schemas.microsoft.com/office/drawing/2014/main" id="{B459E694-CBF6-518E-1F47-44043C7689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
        <p:nvSpPr>
          <p:cNvPr id="5" name="Date Placeholder 4">
            <a:extLst>
              <a:ext uri="{FF2B5EF4-FFF2-40B4-BE49-F238E27FC236}">
                <a16:creationId xmlns:a16="http://schemas.microsoft.com/office/drawing/2014/main" id="{D0756AC0-1D95-5CA4-91A7-9548A12C9A44}"/>
              </a:ext>
            </a:extLst>
          </p:cNvPr>
          <p:cNvSpPr>
            <a:spLocks noGrp="1"/>
          </p:cNvSpPr>
          <p:nvPr>
            <p:ph type="dt" sz="half" idx="10"/>
          </p:nvPr>
        </p:nvSpPr>
        <p:spPr/>
        <p:txBody>
          <a:bodyPr/>
          <a:lstStyle/>
          <a:p>
            <a:fld id="{996E35E7-5ED5-41E6-9BBA-854DF157DBF1}" type="datetime2">
              <a:rPr lang="en-US" smtClean="0"/>
              <a:t>Sunday, March 24, 2024</a:t>
            </a:fld>
            <a:endParaRPr lang="en-US"/>
          </a:p>
        </p:txBody>
      </p:sp>
      <p:sp>
        <p:nvSpPr>
          <p:cNvPr id="6" name="Slide Number Placeholder 5">
            <a:extLst>
              <a:ext uri="{FF2B5EF4-FFF2-40B4-BE49-F238E27FC236}">
                <a16:creationId xmlns:a16="http://schemas.microsoft.com/office/drawing/2014/main" id="{9DD2E5D5-FBCB-52EE-DF0A-D22883B2B4E8}"/>
              </a:ext>
            </a:extLst>
          </p:cNvPr>
          <p:cNvSpPr>
            <a:spLocks noGrp="1"/>
          </p:cNvSpPr>
          <p:nvPr>
            <p:ph type="sldNum" sz="quarter" idx="12"/>
          </p:nvPr>
        </p:nvSpPr>
        <p:spPr/>
        <p:txBody>
          <a:bodyPr/>
          <a:lstStyle/>
          <a:p>
            <a:fld id="{699D3D8D-768D-404B-8C0D-951337010F4D}" type="slidenum">
              <a:rPr lang="en-US" smtClean="0"/>
              <a:t>4</a:t>
            </a:fld>
            <a:endParaRPr lang="en-US"/>
          </a:p>
        </p:txBody>
      </p:sp>
    </p:spTree>
    <p:extLst>
      <p:ext uri="{BB962C8B-B14F-4D97-AF65-F5344CB8AC3E}">
        <p14:creationId xmlns:p14="http://schemas.microsoft.com/office/powerpoint/2010/main" val="80294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997C4-FD14-814E-2DE1-8CD352DCA860}"/>
              </a:ext>
            </a:extLst>
          </p:cNvPr>
          <p:cNvSpPr>
            <a:spLocks noGrp="1"/>
          </p:cNvSpPr>
          <p:nvPr>
            <p:ph type="title"/>
          </p:nvPr>
        </p:nvSpPr>
        <p:spPr>
          <a:xfrm>
            <a:off x="1377697" y="557072"/>
            <a:ext cx="9895951" cy="1033669"/>
          </a:xfrm>
        </p:spPr>
        <p:txBody>
          <a:bodyPr>
            <a:noAutofit/>
          </a:bodyPr>
          <a:lstStyle/>
          <a:p>
            <a:r>
              <a:rPr lang="en-US" sz="4800" b="1" dirty="0">
                <a:solidFill>
                  <a:srgbClr val="FFFFFF"/>
                </a:solidFill>
              </a:rPr>
              <a:t>Data Structure and Features</a:t>
            </a:r>
            <a:br>
              <a:rPr lang="en-US" sz="4800" b="1" dirty="0">
                <a:solidFill>
                  <a:srgbClr val="FFFFFF"/>
                </a:solidFill>
              </a:rPr>
            </a:br>
            <a:endParaRPr lang="en-US" sz="4800" dirty="0">
              <a:solidFill>
                <a:srgbClr val="FFFFFF"/>
              </a:solidFill>
            </a:endParaRPr>
          </a:p>
        </p:txBody>
      </p:sp>
      <p:sp>
        <p:nvSpPr>
          <p:cNvPr id="7" name="Content Placeholder 2">
            <a:extLst>
              <a:ext uri="{FF2B5EF4-FFF2-40B4-BE49-F238E27FC236}">
                <a16:creationId xmlns:a16="http://schemas.microsoft.com/office/drawing/2014/main" id="{BC90759E-A14E-D1BF-5963-1D39193BD25D}"/>
              </a:ext>
            </a:extLst>
          </p:cNvPr>
          <p:cNvSpPr>
            <a:spLocks noGrp="1"/>
          </p:cNvSpPr>
          <p:nvPr>
            <p:ph idx="1"/>
          </p:nvPr>
        </p:nvSpPr>
        <p:spPr>
          <a:xfrm>
            <a:off x="1371599" y="2318196"/>
            <a:ext cx="9724031" cy="4245265"/>
          </a:xfrm>
        </p:spPr>
        <p:txBody>
          <a:bodyPr anchor="ctr">
            <a:normAutofit/>
          </a:bodyPr>
          <a:lstStyle/>
          <a:p>
            <a:r>
              <a:rPr lang="en-US" sz="2000" u="sng" dirty="0"/>
              <a:t>Name of the Song </a:t>
            </a:r>
            <a:r>
              <a:rPr lang="en-US" sz="2000" dirty="0"/>
              <a:t>- the title of the track, string.</a:t>
            </a:r>
          </a:p>
          <a:p>
            <a:r>
              <a:rPr lang="en-US" sz="2000" u="sng" dirty="0"/>
              <a:t>Album Type -</a:t>
            </a:r>
            <a:r>
              <a:rPr lang="en-US" sz="2000" dirty="0"/>
              <a:t>  the album type as a string, values include 'Single', 'Album', or 'Compilation’.</a:t>
            </a:r>
          </a:p>
          <a:p>
            <a:r>
              <a:rPr lang="en-US" sz="2000" u="sng" dirty="0"/>
              <a:t>Artist Name -</a:t>
            </a:r>
            <a:r>
              <a:rPr lang="en-US" sz="2000" dirty="0"/>
              <a:t>  the name of the artist or band performing the song, string.</a:t>
            </a:r>
          </a:p>
          <a:p>
            <a:r>
              <a:rPr lang="en-US" sz="2000" u="sng" dirty="0"/>
              <a:t>Album -</a:t>
            </a:r>
            <a:r>
              <a:rPr lang="en-US" sz="2000" dirty="0"/>
              <a:t>  the name of the album to which the song belongs, string.</a:t>
            </a:r>
          </a:p>
          <a:p>
            <a:r>
              <a:rPr lang="en-US" sz="2000" u="sng" dirty="0"/>
              <a:t>Year -</a:t>
            </a:r>
            <a:r>
              <a:rPr lang="en-US" sz="2000" dirty="0"/>
              <a:t> the release year of the song, int.</a:t>
            </a:r>
          </a:p>
          <a:p>
            <a:r>
              <a:rPr lang="en-US" sz="2000" u="sng" dirty="0"/>
              <a:t>Length -</a:t>
            </a:r>
            <a:r>
              <a:rPr lang="en-US" sz="2000" dirty="0"/>
              <a:t> the duration of the song in milliseconds.</a:t>
            </a:r>
          </a:p>
          <a:p>
            <a:r>
              <a:rPr lang="en-US" sz="2000" u="sng" dirty="0"/>
              <a:t>Spotify ID - </a:t>
            </a:r>
            <a:r>
              <a:rPr lang="en-US" sz="2000" dirty="0"/>
              <a:t>The unique identifier for each song, object.</a:t>
            </a:r>
          </a:p>
          <a:p>
            <a:r>
              <a:rPr lang="en-US" sz="2000" u="sng" dirty="0"/>
              <a:t>Popularity -</a:t>
            </a:r>
            <a:r>
              <a:rPr lang="en-US" sz="2000" dirty="0"/>
              <a:t> An integer scoring the song's popularity.</a:t>
            </a:r>
          </a:p>
          <a:p>
            <a:r>
              <a:rPr lang="en-US" sz="2000" u="sng" dirty="0"/>
              <a:t>Playlist ID -</a:t>
            </a:r>
            <a:r>
              <a:rPr lang="en-US" sz="2000" dirty="0"/>
              <a:t> unique identifier for playlists in which the song appears, object.</a:t>
            </a:r>
          </a:p>
          <a:p>
            <a:r>
              <a:rPr lang="en-US" sz="2000" dirty="0"/>
              <a:t>Lyrics: The full lyrics of the song , string.</a:t>
            </a:r>
          </a:p>
          <a:p>
            <a:endParaRPr lang="en-US" sz="2000" dirty="0"/>
          </a:p>
          <a:p>
            <a:endParaRPr lang="en-US" sz="2000" dirty="0"/>
          </a:p>
          <a:p>
            <a:endParaRPr lang="he-IL" sz="2000" dirty="0"/>
          </a:p>
        </p:txBody>
      </p:sp>
      <p:sp>
        <p:nvSpPr>
          <p:cNvPr id="4" name="Date Placeholder 3">
            <a:extLst>
              <a:ext uri="{FF2B5EF4-FFF2-40B4-BE49-F238E27FC236}">
                <a16:creationId xmlns:a16="http://schemas.microsoft.com/office/drawing/2014/main" id="{CAFCB618-7150-C9C4-0F92-6C8E28FBCBB3}"/>
              </a:ext>
            </a:extLst>
          </p:cNvPr>
          <p:cNvSpPr>
            <a:spLocks noGrp="1"/>
          </p:cNvSpPr>
          <p:nvPr>
            <p:ph type="dt" sz="half" idx="10"/>
          </p:nvPr>
        </p:nvSpPr>
        <p:spPr/>
        <p:txBody>
          <a:bodyPr/>
          <a:lstStyle/>
          <a:p>
            <a:fld id="{CA6DB486-816C-483F-AA1E-A00CA7DA649E}" type="datetime2">
              <a:rPr lang="en-US" smtClean="0"/>
              <a:t>Sunday, March 24, 2024</a:t>
            </a:fld>
            <a:endParaRPr lang="en-US"/>
          </a:p>
        </p:txBody>
      </p:sp>
      <p:sp>
        <p:nvSpPr>
          <p:cNvPr id="6" name="Slide Number Placeholder 5">
            <a:extLst>
              <a:ext uri="{FF2B5EF4-FFF2-40B4-BE49-F238E27FC236}">
                <a16:creationId xmlns:a16="http://schemas.microsoft.com/office/drawing/2014/main" id="{667B9199-8AD3-B8C2-8C1B-BBC2BBE558A9}"/>
              </a:ext>
            </a:extLst>
          </p:cNvPr>
          <p:cNvSpPr>
            <a:spLocks noGrp="1"/>
          </p:cNvSpPr>
          <p:nvPr>
            <p:ph type="sldNum" sz="quarter" idx="12"/>
          </p:nvPr>
        </p:nvSpPr>
        <p:spPr/>
        <p:txBody>
          <a:bodyPr/>
          <a:lstStyle/>
          <a:p>
            <a:fld id="{699D3D8D-768D-404B-8C0D-951337010F4D}" type="slidenum">
              <a:rPr lang="en-US" smtClean="0"/>
              <a:t>5</a:t>
            </a:fld>
            <a:endParaRPr lang="en-US"/>
          </a:p>
        </p:txBody>
      </p:sp>
    </p:spTree>
    <p:extLst>
      <p:ext uri="{BB962C8B-B14F-4D97-AF65-F5344CB8AC3E}">
        <p14:creationId xmlns:p14="http://schemas.microsoft.com/office/powerpoint/2010/main" val="184855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057AC-55DB-1E20-5693-BB96C97F4DB3}"/>
              </a:ext>
            </a:extLst>
          </p:cNvPr>
          <p:cNvSpPr>
            <a:spLocks noGrp="1"/>
          </p:cNvSpPr>
          <p:nvPr>
            <p:ph type="title"/>
          </p:nvPr>
        </p:nvSpPr>
        <p:spPr>
          <a:xfrm>
            <a:off x="1371599" y="294538"/>
            <a:ext cx="9895951" cy="1033669"/>
          </a:xfrm>
        </p:spPr>
        <p:txBody>
          <a:bodyPr>
            <a:normAutofit/>
          </a:bodyPr>
          <a:lstStyle/>
          <a:p>
            <a:r>
              <a:rPr lang="en-US" sz="4800" b="1" dirty="0">
                <a:solidFill>
                  <a:srgbClr val="FFFFFF"/>
                </a:solidFill>
              </a:rPr>
              <a:t>Preprocessing</a:t>
            </a:r>
          </a:p>
        </p:txBody>
      </p:sp>
      <p:sp>
        <p:nvSpPr>
          <p:cNvPr id="3" name="Content Placeholder 2">
            <a:extLst>
              <a:ext uri="{FF2B5EF4-FFF2-40B4-BE49-F238E27FC236}">
                <a16:creationId xmlns:a16="http://schemas.microsoft.com/office/drawing/2014/main" id="{05FB50FC-C768-EDAB-5BE9-CE8E9CE3DFF2}"/>
              </a:ext>
            </a:extLst>
          </p:cNvPr>
          <p:cNvSpPr>
            <a:spLocks noGrp="1"/>
          </p:cNvSpPr>
          <p:nvPr>
            <p:ph idx="1"/>
          </p:nvPr>
        </p:nvSpPr>
        <p:spPr>
          <a:xfrm>
            <a:off x="1233488" y="2168525"/>
            <a:ext cx="9725025" cy="3683000"/>
          </a:xfrm>
        </p:spPr>
        <p:txBody>
          <a:bodyPr anchor="ctr">
            <a:normAutofit/>
          </a:bodyPr>
          <a:lstStyle/>
          <a:p>
            <a:r>
              <a:rPr lang="en-US" sz="2400" b="1" u="sng" dirty="0"/>
              <a:t>Data Cleaning -</a:t>
            </a:r>
            <a:r>
              <a:rPr lang="en-US" sz="2400" b="1" dirty="0"/>
              <a:t> </a:t>
            </a:r>
            <a:r>
              <a:rPr lang="en-US" sz="2400" dirty="0"/>
              <a:t>ensuring the data was free from inconsistencies or any irrelevant information.  involved -  removing any duplicate records, correcting any aberrant data entries, and handling missing values.</a:t>
            </a:r>
          </a:p>
          <a:p>
            <a:endParaRPr lang="en-US" sz="2400" dirty="0"/>
          </a:p>
          <a:p>
            <a:r>
              <a:rPr lang="en-US" sz="2400" b="1" u="sng" dirty="0"/>
              <a:t>Text Processing </a:t>
            </a:r>
            <a:r>
              <a:rPr lang="en-US" sz="2400" u="sng" dirty="0"/>
              <a:t>-</a:t>
            </a:r>
            <a:r>
              <a:rPr lang="en-US" sz="2400" dirty="0"/>
              <a:t>  tokenization to break down the text into individual words or phrases, removed common stop words, applied stemming or lemmatization to reduce words to their root forms.</a:t>
            </a:r>
          </a:p>
          <a:p>
            <a:endParaRPr lang="en-US" sz="2400" dirty="0"/>
          </a:p>
        </p:txBody>
      </p:sp>
      <p:sp>
        <p:nvSpPr>
          <p:cNvPr id="4" name="Date Placeholder 3">
            <a:extLst>
              <a:ext uri="{FF2B5EF4-FFF2-40B4-BE49-F238E27FC236}">
                <a16:creationId xmlns:a16="http://schemas.microsoft.com/office/drawing/2014/main" id="{54002980-AFB4-36AE-41BE-BDB62343C461}"/>
              </a:ext>
            </a:extLst>
          </p:cNvPr>
          <p:cNvSpPr>
            <a:spLocks noGrp="1"/>
          </p:cNvSpPr>
          <p:nvPr>
            <p:ph type="dt" sz="half" idx="10"/>
          </p:nvPr>
        </p:nvSpPr>
        <p:spPr/>
        <p:txBody>
          <a:bodyPr/>
          <a:lstStyle/>
          <a:p>
            <a:fld id="{35219C3E-8F73-4FD4-A56F-018310EB8F2A}" type="datetime2">
              <a:rPr lang="en-US" smtClean="0"/>
              <a:t>Sunday, March 24, 2024</a:t>
            </a:fld>
            <a:endParaRPr lang="en-US"/>
          </a:p>
        </p:txBody>
      </p:sp>
      <p:sp>
        <p:nvSpPr>
          <p:cNvPr id="5" name="Slide Number Placeholder 4">
            <a:extLst>
              <a:ext uri="{FF2B5EF4-FFF2-40B4-BE49-F238E27FC236}">
                <a16:creationId xmlns:a16="http://schemas.microsoft.com/office/drawing/2014/main" id="{D7F9FCE0-83C9-99AB-F89D-3ECD5F2C796A}"/>
              </a:ext>
            </a:extLst>
          </p:cNvPr>
          <p:cNvSpPr>
            <a:spLocks noGrp="1"/>
          </p:cNvSpPr>
          <p:nvPr>
            <p:ph type="sldNum" sz="quarter" idx="12"/>
          </p:nvPr>
        </p:nvSpPr>
        <p:spPr/>
        <p:txBody>
          <a:bodyPr/>
          <a:lstStyle/>
          <a:p>
            <a:fld id="{699D3D8D-768D-404B-8C0D-951337010F4D}" type="slidenum">
              <a:rPr lang="en-US" smtClean="0"/>
              <a:t>6</a:t>
            </a:fld>
            <a:endParaRPr lang="en-US"/>
          </a:p>
        </p:txBody>
      </p:sp>
    </p:spTree>
    <p:extLst>
      <p:ext uri="{BB962C8B-B14F-4D97-AF65-F5344CB8AC3E}">
        <p14:creationId xmlns:p14="http://schemas.microsoft.com/office/powerpoint/2010/main" val="254194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845243-3F38-B8CE-61E3-D41FA3A52174}"/>
              </a:ext>
            </a:extLst>
          </p:cNvPr>
          <p:cNvSpPr>
            <a:spLocks noGrp="1"/>
          </p:cNvSpPr>
          <p:nvPr>
            <p:ph type="title"/>
          </p:nvPr>
        </p:nvSpPr>
        <p:spPr>
          <a:xfrm>
            <a:off x="1371599" y="294538"/>
            <a:ext cx="9895951" cy="1033669"/>
          </a:xfrm>
        </p:spPr>
        <p:txBody>
          <a:bodyPr>
            <a:noAutofit/>
          </a:bodyPr>
          <a:lstStyle/>
          <a:p>
            <a:r>
              <a:rPr lang="en-US" sz="4800" b="1" dirty="0">
                <a:solidFill>
                  <a:srgbClr val="FFFFFF"/>
                </a:solidFill>
                <a:latin typeface="+mn-lt"/>
              </a:rPr>
              <a:t>Methodology</a:t>
            </a:r>
            <a:br>
              <a:rPr lang="en-US" sz="4000" b="1" dirty="0">
                <a:solidFill>
                  <a:srgbClr val="FFFFFF"/>
                </a:solidFill>
                <a:latin typeface="+mn-lt"/>
              </a:rPr>
            </a:br>
            <a:r>
              <a:rPr lang="en-US" sz="3200" b="1" dirty="0">
                <a:solidFill>
                  <a:srgbClr val="FFFFFF"/>
                </a:solidFill>
                <a:latin typeface="+mn-lt"/>
              </a:rPr>
              <a:t>VADER Sentiment Analysis Model</a:t>
            </a:r>
            <a:endParaRPr lang="en-US" sz="4000" b="1" dirty="0">
              <a:solidFill>
                <a:srgbClr val="FFFFFF"/>
              </a:solidFill>
              <a:latin typeface="+mn-lt"/>
            </a:endParaRPr>
          </a:p>
        </p:txBody>
      </p:sp>
      <p:sp>
        <p:nvSpPr>
          <p:cNvPr id="3" name="Content Placeholder 2">
            <a:extLst>
              <a:ext uri="{FF2B5EF4-FFF2-40B4-BE49-F238E27FC236}">
                <a16:creationId xmlns:a16="http://schemas.microsoft.com/office/drawing/2014/main" id="{D8F65063-517A-A017-2033-35D560A25283}"/>
              </a:ext>
            </a:extLst>
          </p:cNvPr>
          <p:cNvSpPr>
            <a:spLocks noGrp="1"/>
          </p:cNvSpPr>
          <p:nvPr>
            <p:ph idx="1"/>
          </p:nvPr>
        </p:nvSpPr>
        <p:spPr>
          <a:xfrm>
            <a:off x="624979" y="1781663"/>
            <a:ext cx="9724031" cy="4878723"/>
          </a:xfrm>
        </p:spPr>
        <p:txBody>
          <a:bodyPr anchor="ctr">
            <a:normAutofit lnSpcReduction="10000"/>
          </a:bodyPr>
          <a:lstStyle/>
          <a:p>
            <a:r>
              <a:rPr lang="en-US" sz="2400" dirty="0"/>
              <a:t>VADER is a lexicon and rule-based sentiment analysis tool specifically attuned to sentiments expressed in social media.</a:t>
            </a:r>
          </a:p>
          <a:p>
            <a:pPr marL="0" indent="0">
              <a:buNone/>
            </a:pPr>
            <a:endParaRPr lang="en-US" sz="2400" dirty="0"/>
          </a:p>
          <a:p>
            <a:r>
              <a:rPr lang="en-US" sz="2400" dirty="0"/>
              <a:t>VADER uses a combination of a sentiment lexicon—a list of lexical features which labeled according to their semantic orientation as either positive or negative.</a:t>
            </a:r>
          </a:p>
          <a:p>
            <a:pPr marL="0" indent="0">
              <a:buNone/>
            </a:pPr>
            <a:endParaRPr lang="en-US" sz="2400" dirty="0"/>
          </a:p>
          <a:p>
            <a:r>
              <a:rPr lang="en-US" sz="2400" dirty="0"/>
              <a:t>The model is unique because it is sensitive to both the polarity and the intensity of emotions.</a:t>
            </a:r>
          </a:p>
          <a:p>
            <a:pPr marL="0" indent="0">
              <a:buNone/>
            </a:pPr>
            <a:endParaRPr lang="en-US" sz="2400" dirty="0"/>
          </a:p>
          <a:p>
            <a:r>
              <a:rPr lang="en-US" sz="2400" dirty="0"/>
              <a:t>assigns each piece of text a compound score that ranges from -1 (most negative) to +1 (most positive), as well as categorical scores that classify the sentiment as either positive, negative, or neutral.</a:t>
            </a:r>
          </a:p>
        </p:txBody>
      </p:sp>
      <p:sp>
        <p:nvSpPr>
          <p:cNvPr id="4" name="Date Placeholder 3">
            <a:extLst>
              <a:ext uri="{FF2B5EF4-FFF2-40B4-BE49-F238E27FC236}">
                <a16:creationId xmlns:a16="http://schemas.microsoft.com/office/drawing/2014/main" id="{8AA24532-1245-B81B-C29B-261F758B05F8}"/>
              </a:ext>
            </a:extLst>
          </p:cNvPr>
          <p:cNvSpPr>
            <a:spLocks noGrp="1"/>
          </p:cNvSpPr>
          <p:nvPr>
            <p:ph type="dt" sz="half" idx="10"/>
          </p:nvPr>
        </p:nvSpPr>
        <p:spPr/>
        <p:txBody>
          <a:bodyPr/>
          <a:lstStyle/>
          <a:p>
            <a:fld id="{D7AD60A1-B825-4F72-8535-D04BC8862F8F}" type="datetime2">
              <a:rPr lang="en-US" smtClean="0"/>
              <a:t>Sunday, March 24, 2024</a:t>
            </a:fld>
            <a:endParaRPr lang="en-US"/>
          </a:p>
        </p:txBody>
      </p:sp>
      <p:sp>
        <p:nvSpPr>
          <p:cNvPr id="5" name="Slide Number Placeholder 4">
            <a:extLst>
              <a:ext uri="{FF2B5EF4-FFF2-40B4-BE49-F238E27FC236}">
                <a16:creationId xmlns:a16="http://schemas.microsoft.com/office/drawing/2014/main" id="{423E6F32-34AB-7AB9-4D96-ED866287F174}"/>
              </a:ext>
            </a:extLst>
          </p:cNvPr>
          <p:cNvSpPr>
            <a:spLocks noGrp="1"/>
          </p:cNvSpPr>
          <p:nvPr>
            <p:ph type="sldNum" sz="quarter" idx="12"/>
          </p:nvPr>
        </p:nvSpPr>
        <p:spPr/>
        <p:txBody>
          <a:bodyPr/>
          <a:lstStyle/>
          <a:p>
            <a:fld id="{699D3D8D-768D-404B-8C0D-951337010F4D}" type="slidenum">
              <a:rPr lang="en-US" smtClean="0"/>
              <a:t>7</a:t>
            </a:fld>
            <a:endParaRPr lang="en-US"/>
          </a:p>
        </p:txBody>
      </p:sp>
    </p:spTree>
    <p:extLst>
      <p:ext uri="{BB962C8B-B14F-4D97-AF65-F5344CB8AC3E}">
        <p14:creationId xmlns:p14="http://schemas.microsoft.com/office/powerpoint/2010/main" val="318976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A2F53C-E212-1BAD-FB7D-5BBDFAED7B0B}"/>
              </a:ext>
            </a:extLst>
          </p:cNvPr>
          <p:cNvSpPr>
            <a:spLocks noGrp="1"/>
          </p:cNvSpPr>
          <p:nvPr>
            <p:ph type="title"/>
          </p:nvPr>
        </p:nvSpPr>
        <p:spPr>
          <a:xfrm>
            <a:off x="1371599" y="294538"/>
            <a:ext cx="9895951" cy="1033669"/>
          </a:xfrm>
        </p:spPr>
        <p:txBody>
          <a:bodyPr>
            <a:normAutofit fontScale="90000"/>
          </a:bodyPr>
          <a:lstStyle/>
          <a:p>
            <a:r>
              <a:rPr lang="en-US" sz="6000" b="1" dirty="0">
                <a:solidFill>
                  <a:srgbClr val="FFFFFF"/>
                </a:solidFill>
              </a:rPr>
              <a:t>Methodology</a:t>
            </a:r>
            <a:br>
              <a:rPr lang="en-US" sz="4800" b="1" dirty="0">
                <a:solidFill>
                  <a:srgbClr val="FFFFFF"/>
                </a:solidFill>
              </a:rPr>
            </a:br>
            <a:r>
              <a:rPr lang="en-US" sz="3600" b="1" dirty="0">
                <a:solidFill>
                  <a:srgbClr val="FFFFFF"/>
                </a:solidFill>
                <a:latin typeface="+mn-lt"/>
              </a:rPr>
              <a:t>Detoxify Toxicity Classification Model</a:t>
            </a:r>
            <a:endParaRPr lang="en-US" sz="4000" dirty="0">
              <a:solidFill>
                <a:srgbClr val="FFFFFF"/>
              </a:solidFill>
              <a:latin typeface="+mn-lt"/>
            </a:endParaRPr>
          </a:p>
        </p:txBody>
      </p:sp>
      <p:sp>
        <p:nvSpPr>
          <p:cNvPr id="3" name="Content Placeholder 2">
            <a:extLst>
              <a:ext uri="{FF2B5EF4-FFF2-40B4-BE49-F238E27FC236}">
                <a16:creationId xmlns:a16="http://schemas.microsoft.com/office/drawing/2014/main" id="{C32F1078-5A2A-2421-BC5C-2A56C0E6DB0E}"/>
              </a:ext>
            </a:extLst>
          </p:cNvPr>
          <p:cNvSpPr>
            <a:spLocks noGrp="1"/>
          </p:cNvSpPr>
          <p:nvPr>
            <p:ph idx="1"/>
          </p:nvPr>
        </p:nvSpPr>
        <p:spPr>
          <a:xfrm>
            <a:off x="429617" y="2006051"/>
            <a:ext cx="9724031" cy="4443330"/>
          </a:xfrm>
        </p:spPr>
        <p:txBody>
          <a:bodyPr anchor="ctr">
            <a:normAutofit fontScale="92500" lnSpcReduction="10000"/>
          </a:bodyPr>
          <a:lstStyle/>
          <a:p>
            <a:r>
              <a:rPr lang="en-US" sz="2400" dirty="0"/>
              <a:t>originated from machine learning models trained on large datasets with human-annotated examples of toxic behavior. </a:t>
            </a:r>
          </a:p>
          <a:p>
            <a:endParaRPr lang="en-US" sz="2400" dirty="0"/>
          </a:p>
          <a:p>
            <a:r>
              <a:rPr lang="en-US" sz="2400" dirty="0"/>
              <a:t>Through this training -  can predict text toxicity, identifying various forms of negative interactions, including insults, threats, and hate speech by understanding textual patterns and context that typically suggest offensive content.</a:t>
            </a:r>
          </a:p>
          <a:p>
            <a:endParaRPr lang="en-US" sz="2400" dirty="0"/>
          </a:p>
          <a:p>
            <a:r>
              <a:rPr lang="en-US" sz="2400" dirty="0"/>
              <a:t>The model represents text using numerical vectors, runs these vectors through a neural network to assess how closely they match with learned patterns of toxic speech.</a:t>
            </a:r>
          </a:p>
          <a:p>
            <a:pPr marL="0" indent="0">
              <a:buNone/>
            </a:pPr>
            <a:endParaRPr lang="en-US" sz="2400" dirty="0"/>
          </a:p>
          <a:p>
            <a:r>
              <a:rPr lang="en-US" sz="2400" dirty="0"/>
              <a:t>Based on this evaluation, Detoxify assigns a probability score indicating the likelihood that a given text is toxic.</a:t>
            </a:r>
          </a:p>
        </p:txBody>
      </p:sp>
      <p:sp>
        <p:nvSpPr>
          <p:cNvPr id="5" name="Date Placeholder 4">
            <a:extLst>
              <a:ext uri="{FF2B5EF4-FFF2-40B4-BE49-F238E27FC236}">
                <a16:creationId xmlns:a16="http://schemas.microsoft.com/office/drawing/2014/main" id="{B9980BB1-B23A-AEB3-B391-366D7087E7C1}"/>
              </a:ext>
            </a:extLst>
          </p:cNvPr>
          <p:cNvSpPr>
            <a:spLocks noGrp="1"/>
          </p:cNvSpPr>
          <p:nvPr>
            <p:ph type="dt" sz="half" idx="10"/>
          </p:nvPr>
        </p:nvSpPr>
        <p:spPr/>
        <p:txBody>
          <a:bodyPr/>
          <a:lstStyle/>
          <a:p>
            <a:fld id="{D7E49595-3CCC-466F-83F3-48923D45EB2C}" type="datetime2">
              <a:rPr lang="en-US" smtClean="0"/>
              <a:t>Sunday, March 24, 2024</a:t>
            </a:fld>
            <a:endParaRPr lang="en-US"/>
          </a:p>
        </p:txBody>
      </p:sp>
      <p:sp>
        <p:nvSpPr>
          <p:cNvPr id="6" name="Slide Number Placeholder 5">
            <a:extLst>
              <a:ext uri="{FF2B5EF4-FFF2-40B4-BE49-F238E27FC236}">
                <a16:creationId xmlns:a16="http://schemas.microsoft.com/office/drawing/2014/main" id="{00932EFC-D468-783E-3553-95B82695FF2C}"/>
              </a:ext>
            </a:extLst>
          </p:cNvPr>
          <p:cNvSpPr>
            <a:spLocks noGrp="1"/>
          </p:cNvSpPr>
          <p:nvPr>
            <p:ph type="sldNum" sz="quarter" idx="12"/>
          </p:nvPr>
        </p:nvSpPr>
        <p:spPr/>
        <p:txBody>
          <a:bodyPr/>
          <a:lstStyle/>
          <a:p>
            <a:fld id="{699D3D8D-768D-404B-8C0D-951337010F4D}" type="slidenum">
              <a:rPr lang="en-US" smtClean="0"/>
              <a:t>8</a:t>
            </a:fld>
            <a:endParaRPr lang="en-US"/>
          </a:p>
        </p:txBody>
      </p:sp>
    </p:spTree>
    <p:extLst>
      <p:ext uri="{BB962C8B-B14F-4D97-AF65-F5344CB8AC3E}">
        <p14:creationId xmlns:p14="http://schemas.microsoft.com/office/powerpoint/2010/main" val="193349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3" name="Rectangle 12">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E1ACFCB-AA62-DDED-EDA7-EE665B798804}"/>
              </a:ext>
            </a:extLst>
          </p:cNvPr>
          <p:cNvSpPr>
            <a:spLocks noGrp="1"/>
          </p:cNvSpPr>
          <p:nvPr>
            <p:ph type="title"/>
          </p:nvPr>
        </p:nvSpPr>
        <p:spPr>
          <a:xfrm>
            <a:off x="1371598" y="319314"/>
            <a:ext cx="9477377" cy="1030515"/>
          </a:xfrm>
        </p:spPr>
        <p:txBody>
          <a:bodyPr anchor="ctr">
            <a:normAutofit/>
          </a:bodyPr>
          <a:lstStyle/>
          <a:p>
            <a:r>
              <a:rPr lang="en-US" sz="4800" b="1" dirty="0">
                <a:solidFill>
                  <a:srgbClr val="FFFFFF"/>
                </a:solidFill>
              </a:rPr>
              <a:t>Results</a:t>
            </a:r>
          </a:p>
        </p:txBody>
      </p:sp>
      <p:pic>
        <p:nvPicPr>
          <p:cNvPr id="4" name="תמונה 1">
            <a:extLst>
              <a:ext uri="{FF2B5EF4-FFF2-40B4-BE49-F238E27FC236}">
                <a16:creationId xmlns:a16="http://schemas.microsoft.com/office/drawing/2014/main" id="{10423EC9-FCA4-367B-9928-59A456217B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598" y="1787654"/>
            <a:ext cx="4073720" cy="2617365"/>
          </a:xfrm>
          <a:prstGeom prst="rect">
            <a:avLst/>
          </a:prstGeom>
        </p:spPr>
      </p:pic>
      <p:pic>
        <p:nvPicPr>
          <p:cNvPr id="5" name="תמונה 6">
            <a:extLst>
              <a:ext uri="{FF2B5EF4-FFF2-40B4-BE49-F238E27FC236}">
                <a16:creationId xmlns:a16="http://schemas.microsoft.com/office/drawing/2014/main" id="{0D836D84-FEE8-545F-793F-5F08F882B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811" y="1874825"/>
            <a:ext cx="4600354" cy="2530194"/>
          </a:xfrm>
          <a:prstGeom prst="rect">
            <a:avLst/>
          </a:prstGeom>
        </p:spPr>
      </p:pic>
      <p:sp>
        <p:nvSpPr>
          <p:cNvPr id="3" name="Content Placeholder 2">
            <a:extLst>
              <a:ext uri="{FF2B5EF4-FFF2-40B4-BE49-F238E27FC236}">
                <a16:creationId xmlns:a16="http://schemas.microsoft.com/office/drawing/2014/main" id="{694C2C45-3DEE-6539-0AE2-D6435D3CDC4D}"/>
              </a:ext>
            </a:extLst>
          </p:cNvPr>
          <p:cNvSpPr>
            <a:spLocks noGrp="1"/>
          </p:cNvSpPr>
          <p:nvPr>
            <p:ph idx="1"/>
          </p:nvPr>
        </p:nvSpPr>
        <p:spPr>
          <a:xfrm>
            <a:off x="1371598" y="4703397"/>
            <a:ext cx="9496427" cy="1752215"/>
          </a:xfrm>
        </p:spPr>
        <p:txBody>
          <a:bodyPr>
            <a:normAutofit/>
          </a:bodyPr>
          <a:lstStyle/>
          <a:p>
            <a:r>
              <a:rPr lang="en-US" sz="1800" dirty="0"/>
              <a:t>The decrease in the sentiment score of the songs from the 20s until -  possibly reflecting societal changes or cultural influences during that time.</a:t>
            </a:r>
            <a:endParaRPr lang="he-IL" sz="1800" dirty="0"/>
          </a:p>
          <a:p>
            <a:r>
              <a:rPr lang="en-US" sz="1800" dirty="0"/>
              <a:t>correlation between sentiment category and song popularity. Songs categorized as having a positive sentiment tended to be more popular, while those with negative sentiments were less popular on average.</a:t>
            </a:r>
          </a:p>
        </p:txBody>
      </p:sp>
      <p:sp>
        <p:nvSpPr>
          <p:cNvPr id="6" name="Date Placeholder 5">
            <a:extLst>
              <a:ext uri="{FF2B5EF4-FFF2-40B4-BE49-F238E27FC236}">
                <a16:creationId xmlns:a16="http://schemas.microsoft.com/office/drawing/2014/main" id="{8E59D44A-C4C6-6DAA-D59B-28338EF853FA}"/>
              </a:ext>
            </a:extLst>
          </p:cNvPr>
          <p:cNvSpPr>
            <a:spLocks noGrp="1"/>
          </p:cNvSpPr>
          <p:nvPr>
            <p:ph type="dt" sz="half" idx="10"/>
          </p:nvPr>
        </p:nvSpPr>
        <p:spPr/>
        <p:txBody>
          <a:bodyPr/>
          <a:lstStyle/>
          <a:p>
            <a:fld id="{490D417C-4257-4444-8430-00D4F6F480D7}" type="datetime2">
              <a:rPr lang="en-US" smtClean="0"/>
              <a:t>Sunday, March 24, 2024</a:t>
            </a:fld>
            <a:endParaRPr lang="en-US"/>
          </a:p>
        </p:txBody>
      </p:sp>
      <p:sp>
        <p:nvSpPr>
          <p:cNvPr id="7" name="Slide Number Placeholder 6">
            <a:extLst>
              <a:ext uri="{FF2B5EF4-FFF2-40B4-BE49-F238E27FC236}">
                <a16:creationId xmlns:a16="http://schemas.microsoft.com/office/drawing/2014/main" id="{7BEC8998-2F0F-DA55-384D-01E4EF4EAB24}"/>
              </a:ext>
            </a:extLst>
          </p:cNvPr>
          <p:cNvSpPr>
            <a:spLocks noGrp="1"/>
          </p:cNvSpPr>
          <p:nvPr>
            <p:ph type="sldNum" sz="quarter" idx="12"/>
          </p:nvPr>
        </p:nvSpPr>
        <p:spPr/>
        <p:txBody>
          <a:bodyPr/>
          <a:lstStyle/>
          <a:p>
            <a:fld id="{699D3D8D-768D-404B-8C0D-951337010F4D}" type="slidenum">
              <a:rPr lang="en-US" smtClean="0"/>
              <a:t>9</a:t>
            </a:fld>
            <a:endParaRPr lang="en-US"/>
          </a:p>
        </p:txBody>
      </p:sp>
    </p:spTree>
    <p:extLst>
      <p:ext uri="{BB962C8B-B14F-4D97-AF65-F5344CB8AC3E}">
        <p14:creationId xmlns:p14="http://schemas.microsoft.com/office/powerpoint/2010/main" val="1768252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874</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Analysis of song lyrics using NLP and Toxicity analysis models </vt:lpstr>
      <vt:lpstr>Table of Contents</vt:lpstr>
      <vt:lpstr>Motivation: project motivation &amp; Problem description</vt:lpstr>
      <vt:lpstr>Pulling Data &amp; limitations associated</vt:lpstr>
      <vt:lpstr>Data Structure and Features </vt:lpstr>
      <vt:lpstr>Preprocessing</vt:lpstr>
      <vt:lpstr>Methodology VADER Sentiment Analysis Model</vt:lpstr>
      <vt:lpstr>Methodology Detoxify Toxicity Classification Model</vt:lpstr>
      <vt:lpstr>Results</vt:lpstr>
      <vt:lpstr>Results</vt:lpstr>
      <vt:lpstr>Results</vt:lpstr>
      <vt:lpstr>conclusions</vt:lpstr>
      <vt:lpstr>PowerPoint Presentation</vt:lpstr>
    </vt:vector>
  </TitlesOfParts>
  <Company>Kornit Digital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song lyrics using NLP and Toxicity analysis models </dc:title>
  <dc:creator>Ofek Biton</dc:creator>
  <cp:lastModifiedBy>Ofek Biton</cp:lastModifiedBy>
  <cp:revision>10</cp:revision>
  <dcterms:created xsi:type="dcterms:W3CDTF">2024-03-24T10:31:30Z</dcterms:created>
  <dcterms:modified xsi:type="dcterms:W3CDTF">2024-03-24T12:54:45Z</dcterms:modified>
</cp:coreProperties>
</file>