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96" r:id="rId6"/>
    <p:sldId id="293" r:id="rId7"/>
    <p:sldId id="294" r:id="rId8"/>
    <p:sldId id="258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FFF"/>
    <a:srgbClr val="EBFAF5"/>
    <a:srgbClr val="F4C176"/>
    <a:srgbClr val="EAF089"/>
    <a:srgbClr val="C3ED9A"/>
    <a:srgbClr val="ADEBAB"/>
    <a:srgbClr val="BAEBCF"/>
    <a:srgbClr val="C8EBE7"/>
    <a:srgbClr val="E0F7F0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5" y="48"/>
      </p:cViewPr>
      <p:guideLst>
        <p:guide orient="horz" pos="2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image" Target="../media/image2.png"/><Relationship Id="rId4" Type="http://schemas.openxmlformats.org/officeDocument/2006/relationships/tags" Target="../tags/tag69.xml"/><Relationship Id="rId3" Type="http://schemas.openxmlformats.org/officeDocument/2006/relationships/image" Target="../media/image1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image" Target="../media/image5.png"/><Relationship Id="rId5" Type="http://schemas.openxmlformats.org/officeDocument/2006/relationships/tags" Target="../tags/tag76.xml"/><Relationship Id="rId4" Type="http://schemas.openxmlformats.org/officeDocument/2006/relationships/image" Target="../media/image3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image" Target="../media/image3.png"/><Relationship Id="rId5" Type="http://schemas.openxmlformats.org/officeDocument/2006/relationships/tags" Target="../tags/tag82.xml"/><Relationship Id="rId4" Type="http://schemas.openxmlformats.org/officeDocument/2006/relationships/image" Target="../media/image5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image" Target="../media/image5.png"/><Relationship Id="rId6" Type="http://schemas.openxmlformats.org/officeDocument/2006/relationships/tags" Target="../tags/tag92.xml"/><Relationship Id="rId5" Type="http://schemas.openxmlformats.org/officeDocument/2006/relationships/image" Target="../media/image3.png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image" Target="../media/image5.png"/><Relationship Id="rId6" Type="http://schemas.openxmlformats.org/officeDocument/2006/relationships/tags" Target="../tags/tag102.xml"/><Relationship Id="rId5" Type="http://schemas.openxmlformats.org/officeDocument/2006/relationships/image" Target="../media/image3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image" Target="../media/image3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image" Target="../media/image5.png"/><Relationship Id="rId5" Type="http://schemas.openxmlformats.org/officeDocument/2006/relationships/tags" Target="../tags/tag121.xml"/><Relationship Id="rId4" Type="http://schemas.openxmlformats.org/officeDocument/2006/relationships/image" Target="../media/image3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image" Target="../media/image4.png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image" Target="../media/image2.png"/><Relationship Id="rId4" Type="http://schemas.openxmlformats.org/officeDocument/2006/relationships/tags" Target="../tags/tag15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3.png"/><Relationship Id="rId2" Type="http://schemas.openxmlformats.org/officeDocument/2006/relationships/tags" Target="../tags/tag28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image" Target="../media/image2.png"/><Relationship Id="rId4" Type="http://schemas.openxmlformats.org/officeDocument/2006/relationships/tags" Target="../tags/tag38.xml"/><Relationship Id="rId3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image" Target="../media/image3.png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../media/image4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kingsoft\Desktop\223副本.png223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1" y="635"/>
            <a:ext cx="12192001" cy="3019425"/>
          </a:xfrm>
          <a:prstGeom prst="rect">
            <a:avLst/>
          </a:prstGeom>
        </p:spPr>
      </p:pic>
      <p:pic>
        <p:nvPicPr>
          <p:cNvPr id="10" name="图片 9" descr="图片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-1" y="3020060"/>
            <a:ext cx="12192002" cy="38392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955800" y="2429695"/>
            <a:ext cx="8410619" cy="121922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200" spc="600" baseline="0"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955800" y="3714935"/>
            <a:ext cx="8410619" cy="658883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3810" y="-6350"/>
            <a:ext cx="12188190" cy="6853555"/>
            <a:chOff x="6" y="-10"/>
            <a:chExt cx="19194" cy="10793"/>
          </a:xfrm>
        </p:grpSpPr>
        <p:pic>
          <p:nvPicPr>
            <p:cNvPr id="12" name="图片 11" descr="C:\Users\kingsoft\Desktop\黄色.png黄色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6" y="-10"/>
              <a:ext cx="6026" cy="1473"/>
            </a:xfrm>
            <a:prstGeom prst="rect">
              <a:avLst/>
            </a:prstGeom>
          </p:spPr>
        </p:pic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64" y="8393"/>
              <a:ext cx="19136" cy="2391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kingsoft\Desktop\223副本.png223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1" y="635"/>
            <a:ext cx="12192001" cy="3019425"/>
          </a:xfrm>
          <a:prstGeom prst="rect">
            <a:avLst/>
          </a:prstGeom>
        </p:spPr>
      </p:pic>
      <p:pic>
        <p:nvPicPr>
          <p:cNvPr id="7" name="图片 6" descr="图片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-1" y="3020060"/>
            <a:ext cx="12192002" cy="38392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820545" y="2498090"/>
            <a:ext cx="8550275" cy="167005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21590" y="-8255"/>
            <a:ext cx="12024210" cy="6866255"/>
            <a:chOff x="-21590" y="-8255"/>
            <a:chExt cx="12024210" cy="6866255"/>
          </a:xfrm>
        </p:grpSpPr>
        <p:pic>
          <p:nvPicPr>
            <p:cNvPr id="7" name="图片 6" descr="图片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 l="75058" t="58073" r="6056"/>
            <a:stretch>
              <a:fillRect/>
            </a:stretch>
          </p:blipFill>
          <p:spPr>
            <a:xfrm flipH="1">
              <a:off x="9707656" y="6083790"/>
              <a:ext cx="2294964" cy="774210"/>
            </a:xfrm>
            <a:prstGeom prst="rect">
              <a:avLst/>
            </a:prstGeom>
          </p:spPr>
        </p:pic>
        <p:pic>
          <p:nvPicPr>
            <p:cNvPr id="8" name="图片 7" descr="C:\Users\kingsoft\Desktop\黄色.png黄色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 r="59078"/>
            <a:stretch>
              <a:fillRect/>
            </a:stretch>
          </p:blipFill>
          <p:spPr>
            <a:xfrm rot="10800000" flipH="1" flipV="1">
              <a:off x="-21590" y="-8255"/>
              <a:ext cx="1517015" cy="90614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rgbClr val="EB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21590" y="-8255"/>
            <a:ext cx="12213590" cy="6870609"/>
            <a:chOff x="-21590" y="-8255"/>
            <a:chExt cx="12213590" cy="6870609"/>
          </a:xfrm>
        </p:grpSpPr>
        <p:pic>
          <p:nvPicPr>
            <p:cNvPr id="9" name="图片 8" descr="C:\Users\kingsoft\Desktop\黄色.png黄色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0800000" flipH="1" flipV="1">
              <a:off x="-21590" y="-8255"/>
              <a:ext cx="3707130" cy="906145"/>
            </a:xfrm>
            <a:prstGeom prst="rect">
              <a:avLst/>
            </a:prstGeom>
          </p:spPr>
        </p:pic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40640" y="5344069"/>
              <a:ext cx="12151360" cy="151828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 userDrawn="1">
            <p:custDataLst>
              <p:tags r:id="rId7"/>
            </p:custDataLst>
          </p:nvPr>
        </p:nvSpPr>
        <p:spPr>
          <a:xfrm>
            <a:off x="288290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21590" y="-8255"/>
            <a:ext cx="12024210" cy="6866255"/>
            <a:chOff x="-21590" y="-8255"/>
            <a:chExt cx="12024210" cy="6866255"/>
          </a:xfrm>
        </p:grpSpPr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 l="75058" t="58073" r="6056"/>
            <a:stretch>
              <a:fillRect/>
            </a:stretch>
          </p:blipFill>
          <p:spPr>
            <a:xfrm flipH="1">
              <a:off x="9707656" y="6083790"/>
              <a:ext cx="2294964" cy="774210"/>
            </a:xfrm>
            <a:prstGeom prst="rect">
              <a:avLst/>
            </a:prstGeom>
          </p:spPr>
        </p:pic>
        <p:pic>
          <p:nvPicPr>
            <p:cNvPr id="11" name="图片 10" descr="C:\Users\kingsoft\Desktop\黄色.png黄色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 r="59078"/>
            <a:stretch>
              <a:fillRect/>
            </a:stretch>
          </p:blipFill>
          <p:spPr>
            <a:xfrm rot="10800000" flipH="1" flipV="1">
              <a:off x="-21590" y="-8255"/>
              <a:ext cx="1517015" cy="9061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75885" y="770255"/>
            <a:ext cx="6405245" cy="508762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-21590" y="-8255"/>
            <a:ext cx="12024210" cy="6866255"/>
            <a:chOff x="-21590" y="-8255"/>
            <a:chExt cx="12024210" cy="6866255"/>
          </a:xfrm>
        </p:grpSpPr>
        <p:pic>
          <p:nvPicPr>
            <p:cNvPr id="12" name="图片 11" descr="图片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 l="75058" t="58073" r="6056"/>
            <a:stretch>
              <a:fillRect/>
            </a:stretch>
          </p:blipFill>
          <p:spPr>
            <a:xfrm flipH="1">
              <a:off x="9707656" y="6083790"/>
              <a:ext cx="2294964" cy="774210"/>
            </a:xfrm>
            <a:prstGeom prst="rect">
              <a:avLst/>
            </a:prstGeom>
          </p:spPr>
        </p:pic>
        <p:pic>
          <p:nvPicPr>
            <p:cNvPr id="13" name="图片 12" descr="C:\Users\kingsoft\Desktop\黄色.png黄色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 r="59078"/>
            <a:stretch>
              <a:fillRect/>
            </a:stretch>
          </p:blipFill>
          <p:spPr>
            <a:xfrm rot="10800000" flipH="1" flipV="1">
              <a:off x="-21590" y="-8255"/>
              <a:ext cx="1517015" cy="9061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21590" y="-8255"/>
            <a:ext cx="12024210" cy="6866255"/>
            <a:chOff x="-21590" y="-8255"/>
            <a:chExt cx="12024210" cy="6866255"/>
          </a:xfrm>
        </p:grpSpPr>
        <p:pic>
          <p:nvPicPr>
            <p:cNvPr id="15" name="图片 14" descr="图片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 l="75058" t="58073" r="6056"/>
            <a:stretch>
              <a:fillRect/>
            </a:stretch>
          </p:blipFill>
          <p:spPr>
            <a:xfrm flipH="1">
              <a:off x="9707656" y="6083790"/>
              <a:ext cx="2294964" cy="774210"/>
            </a:xfrm>
            <a:prstGeom prst="rect">
              <a:avLst/>
            </a:prstGeom>
          </p:spPr>
        </p:pic>
        <p:pic>
          <p:nvPicPr>
            <p:cNvPr id="16" name="图片 15" descr="C:\Users\kingsoft\Desktop\黄色.png黄色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 r="59078"/>
            <a:stretch>
              <a:fillRect/>
            </a:stretch>
          </p:blipFill>
          <p:spPr>
            <a:xfrm rot="10800000" flipH="1" flipV="1">
              <a:off x="-21590" y="-8255"/>
              <a:ext cx="1517015" cy="9061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-21590" y="5951855"/>
            <a:ext cx="12024210" cy="906145"/>
            <a:chOff x="-21590" y="5951855"/>
            <a:chExt cx="12024210" cy="906145"/>
          </a:xfrm>
        </p:grpSpPr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 l="75058" t="58073" r="6056"/>
            <a:stretch>
              <a:fillRect/>
            </a:stretch>
          </p:blipFill>
          <p:spPr>
            <a:xfrm flipH="1">
              <a:off x="9707656" y="6083790"/>
              <a:ext cx="2294964" cy="774210"/>
            </a:xfrm>
            <a:prstGeom prst="rect">
              <a:avLst/>
            </a:prstGeom>
          </p:spPr>
        </p:pic>
        <p:pic>
          <p:nvPicPr>
            <p:cNvPr id="15" name="图片 14" descr="C:\Users\kingsoft\Desktop\黄色.png黄色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 r="59078"/>
            <a:stretch>
              <a:fillRect/>
            </a:stretch>
          </p:blipFill>
          <p:spPr>
            <a:xfrm flipV="1">
              <a:off x="-21590" y="5951855"/>
              <a:ext cx="1517015" cy="906145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6350"/>
            <a:ext cx="12195809" cy="6864350"/>
            <a:chOff x="0" y="-6350"/>
            <a:chExt cx="12195809" cy="6864350"/>
          </a:xfrm>
        </p:grpSpPr>
        <p:pic>
          <p:nvPicPr>
            <p:cNvPr id="20" name="图片 19" descr="C:\Users\kingsoft\Desktop\黄色.png黄色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 r="60032"/>
            <a:stretch>
              <a:fillRect/>
            </a:stretch>
          </p:blipFill>
          <p:spPr>
            <a:xfrm flipH="1">
              <a:off x="9434286" y="-6350"/>
              <a:ext cx="2761523" cy="1688904"/>
            </a:xfrm>
            <a:prstGeom prst="rect">
              <a:avLst/>
            </a:prstGeom>
          </p:spPr>
        </p:pic>
        <p:pic>
          <p:nvPicPr>
            <p:cNvPr id="11" name="图片 10" descr="C:\Users\kingsoft\Desktop\黄色.png黄色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5"/>
            <a:srcRect r="60032"/>
            <a:stretch>
              <a:fillRect/>
            </a:stretch>
          </p:blipFill>
          <p:spPr>
            <a:xfrm rot="10800000" flipH="1">
              <a:off x="0" y="5169096"/>
              <a:ext cx="2761523" cy="168890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kingsoft\Desktop\223副本.png223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1" y="635"/>
            <a:ext cx="12192001" cy="3019425"/>
          </a:xfrm>
          <a:prstGeom prst="rect">
            <a:avLst/>
          </a:prstGeom>
        </p:spPr>
      </p:pic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-1" y="3020060"/>
            <a:ext cx="12192002" cy="38392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508500" y="2734310"/>
            <a:ext cx="5298440" cy="759460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4508500" y="3554095"/>
            <a:ext cx="5298440" cy="134302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C:\Users\kingsoft\Desktop\223副本.png223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1" y="635"/>
            <a:ext cx="12192001" cy="3019425"/>
          </a:xfrm>
          <a:prstGeom prst="rect">
            <a:avLst/>
          </a:prstGeom>
        </p:spPr>
      </p:pic>
      <p:pic>
        <p:nvPicPr>
          <p:cNvPr id="21" name="图片 20" descr="图片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-1" y="3020060"/>
            <a:ext cx="12192002" cy="38392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824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3810" y="-6350"/>
            <a:ext cx="12188190" cy="6853555"/>
            <a:chOff x="6" y="-10"/>
            <a:chExt cx="19194" cy="10793"/>
          </a:xfrm>
        </p:grpSpPr>
        <p:pic>
          <p:nvPicPr>
            <p:cNvPr id="12" name="图片 11" descr="C:\Users\kingsoft\Desktop\黄色.png黄色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6" y="-10"/>
              <a:ext cx="6026" cy="1473"/>
            </a:xfrm>
            <a:prstGeom prst="rect">
              <a:avLst/>
            </a:prstGeom>
          </p:spPr>
        </p:pic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64" y="8393"/>
              <a:ext cx="19136" cy="2391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hemeOverride" Target="../theme/themeOverride2.xml"/><Relationship Id="rId5" Type="http://schemas.openxmlformats.org/officeDocument/2006/relationships/tags" Target="../tags/tag14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15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153.xml"/><Relationship Id="rId2" Type="http://schemas.openxmlformats.org/officeDocument/2006/relationships/image" Target="../media/image11.png"/><Relationship Id="rId1" Type="http://schemas.openxmlformats.org/officeDocument/2006/relationships/tags" Target="../tags/tag15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7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11225" y="1482090"/>
            <a:ext cx="10063480" cy="21666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Financial Data Analytics in Python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887434" y="3928579"/>
            <a:ext cx="8410619" cy="658883"/>
          </a:xfrm>
        </p:spPr>
        <p:txBody>
          <a:bodyPr/>
          <a:lstStyle/>
          <a:p>
            <a:r>
              <a:rPr lang="de-DE" altLang="en-US" dirty="0" smtClean="0">
                <a:latin typeface="Calibri" panose="020F0502020204030204" charset="0"/>
              </a:rPr>
              <a:t>Ofelya Rzayeva 221223910</a:t>
            </a:r>
            <a:endParaRPr lang="de-DE" altLang="en-US" dirty="0" smtClean="0">
              <a:latin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695" y="122555"/>
            <a:ext cx="5274310" cy="323405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570" y="217805"/>
            <a:ext cx="5036185" cy="31388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" y="3585210"/>
            <a:ext cx="5274310" cy="31165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205" y="3585210"/>
            <a:ext cx="5035550" cy="31165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82" y="319409"/>
            <a:ext cx="10852237" cy="441964"/>
          </a:xfrm>
        </p:spPr>
        <p:txBody>
          <a:bodyPr/>
          <a:p>
            <a:pPr algn="ctr"/>
            <a:r>
              <a:rPr lang="en-US" altLang="zh-CN" sz="3600">
                <a:sym typeface="+mn-ea"/>
              </a:rPr>
              <a:t>The Breakout Strategy</a:t>
            </a:r>
            <a:endParaRPr lang="en-US" altLang="zh-CN" sz="3600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de-DE" altLang="en-US" sz="3600">
                <a:latin typeface="Calibri" panose="020F0502020204030204" charset="0"/>
              </a:rPr>
              <a:t>Prons</a:t>
            </a:r>
            <a:endParaRPr lang="de-DE" altLang="en-US" sz="3600">
              <a:latin typeface="Calibri" panose="020F05020202040302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10960" y="1600835"/>
            <a:ext cx="5283200" cy="4934752"/>
          </a:xfrm>
        </p:spPr>
        <p:txBody>
          <a:bodyPr/>
          <a:p>
            <a:r>
              <a:rPr lang="en-US"/>
              <a:t>False Breakouts</a:t>
            </a:r>
            <a:endParaRPr lang="en-US"/>
          </a:p>
          <a:p>
            <a:r>
              <a:rPr lang="en-US"/>
              <a:t>Market Noise</a:t>
            </a:r>
            <a:endParaRPr lang="en-US"/>
          </a:p>
          <a:p>
            <a:r>
              <a:rPr lang="en-US"/>
              <a:t>Whipsaw Movements</a:t>
            </a:r>
            <a:endParaRPr lang="en-US"/>
          </a:p>
          <a:p>
            <a:r>
              <a:rPr lang="en-US"/>
              <a:t>Lack of Trending Markets</a:t>
            </a:r>
            <a:endParaRPr lang="en-US"/>
          </a:p>
          <a:p>
            <a:r>
              <a:rPr lang="en-US"/>
              <a:t>Time Sensitivity</a:t>
            </a:r>
            <a:endParaRPr lang="en-US"/>
          </a:p>
          <a:p>
            <a:r>
              <a:rPr lang="en-US"/>
              <a:t>False Breakout Traps</a:t>
            </a:r>
            <a:endParaRPr lang="en-US"/>
          </a:p>
          <a:p>
            <a:r>
              <a:rPr lang="en-US"/>
              <a:t>Risk of Overtrading</a:t>
            </a:r>
            <a:endParaRPr lang="en-US"/>
          </a:p>
          <a:p>
            <a:r>
              <a:rPr lang="en-US"/>
              <a:t>Emotional Challenges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de-DE" sz="3600">
                <a:latin typeface="Calibri" panose="020F0502020204030204" charset="0"/>
              </a:rPr>
              <a:t>Cons</a:t>
            </a:r>
            <a:endParaRPr lang="de-DE" sz="3600">
              <a:latin typeface="Calibri" panose="020F05020202040302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69975" y="1646555"/>
            <a:ext cx="5283242" cy="4934752"/>
          </a:xfrm>
        </p:spPr>
        <p:txBody>
          <a:bodyPr/>
          <a:p>
            <a:r>
              <a:rPr lang="en-US">
                <a:sym typeface="+mn-ea"/>
              </a:rPr>
              <a:t>Capture Strong Trends</a:t>
            </a:r>
            <a:endParaRPr lang="en-US"/>
          </a:p>
          <a:p>
            <a:r>
              <a:rPr lang="en-US">
                <a:sym typeface="+mn-ea"/>
              </a:rPr>
              <a:t>Clear Entry and Exit Signals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Volatility Exploitation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Risk Control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Objective and Rule-Based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Scalability</a:t>
            </a:r>
            <a:endParaRPr lang="en-US"/>
          </a:p>
          <a:p>
            <a:r>
              <a:rPr lang="en-US">
                <a:sym typeface="+mn-ea"/>
              </a:rPr>
              <a:t>Potential for Early Entries</a:t>
            </a:r>
            <a:endParaRPr lang="en-US"/>
          </a:p>
          <a:p>
            <a:r>
              <a:rPr lang="en-US">
                <a:sym typeface="+mn-ea"/>
              </a:rPr>
              <a:t>Measurable and Testable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46150" y="356870"/>
            <a:ext cx="10501630" cy="6271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2724150" y="160020"/>
            <a:ext cx="6144895" cy="1167130"/>
          </a:xfrm>
          <a:prstGeom prst="rect">
            <a:avLst/>
          </a:prstGeom>
          <a:noFill/>
        </p:spPr>
        <p:txBody>
          <a:bodyPr vert="horz" wrap="square" rtlCol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GB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Changing equity</a:t>
            </a:r>
            <a:endParaRPr lang="en-GB" altLang="en-US" sz="4800" b="1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6105" y="1327150"/>
            <a:ext cx="11031855" cy="5203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573405" y="2757170"/>
            <a:ext cx="4215765" cy="874395"/>
          </a:xfrm>
          <a:prstGeom prst="roundRect">
            <a:avLst>
              <a:gd name="adj" fmla="val 29845"/>
            </a:avLst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lstStyle/>
          <a:p>
            <a:pPr algn="ctr"/>
            <a:r>
              <a:rPr lang="de-DE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Arial" panose="020B0604020202020204" pitchFamily="34" charset="0"/>
              </a:rPr>
              <a:t>Results</a:t>
            </a:r>
            <a:endParaRPr lang="de-DE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76825" y="1060450"/>
            <a:ext cx="5926455" cy="5060315"/>
          </a:xfrm>
        </p:spPr>
        <p:txBody>
          <a:bodyPr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smtClean="0"/>
              <a:t>Total Trades: 279</a:t>
            </a:r>
            <a:br>
              <a:rPr lang="en-US" altLang="zh-CN" sz="2000" smtClean="0"/>
            </a:br>
            <a:r>
              <a:rPr lang="en-US" altLang="zh-CN" sz="2000" smtClean="0"/>
              <a:t>Win Rate: 44.09%</a:t>
            </a:r>
            <a:br>
              <a:rPr lang="en-US" altLang="zh-CN" sz="2000" smtClean="0"/>
            </a:br>
            <a:r>
              <a:rPr lang="en-US" altLang="zh-CN" sz="2000" smtClean="0"/>
              <a:t>Annualized Return: -99.10%</a:t>
            </a:r>
            <a:br>
              <a:rPr lang="en-US" altLang="zh-CN" sz="2000" smtClean="0"/>
            </a:br>
            <a:r>
              <a:rPr lang="en-US" altLang="zh-CN" sz="2000" smtClean="0"/>
              <a:t>Annualized Volatility: 6.02%</a:t>
            </a:r>
            <a:br>
              <a:rPr lang="en-US" altLang="zh-CN" sz="2000" smtClean="0"/>
            </a:br>
            <a:r>
              <a:rPr lang="en-US" altLang="zh-CN" sz="2000" smtClean="0"/>
              <a:t>Sharpe Ratio: -16.47</a:t>
            </a:r>
            <a:br>
              <a:rPr lang="en-US" altLang="zh-CN" sz="2000" smtClean="0"/>
            </a:br>
            <a:endParaRPr lang="en-US" altLang="zh-CN" sz="2000" smtClean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588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588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EMPLATE_THUMBS_INDEX" val="1、3、7、15"/>
  <p:tag name="KSO_WM_TEMPLATE_SUBCATEGORY" val="0"/>
  <p:tag name="KSO_WM_TAG_VERSION" val="1.0"/>
  <p:tag name="KSO_WM_BEAUTIFY_FLAG" val="#wm#"/>
  <p:tag name="KSO_WM_TEMPLATE_CATEGORY" val="custom"/>
  <p:tag name="KSO_WM_TEMPLATE_INDEX" val="20202588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46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8_1*a*1"/>
  <p:tag name="KSO_WM_TEMPLATE_CATEGORY" val="custom"/>
  <p:tag name="KSO_WM_TEMPLATE_INDEX" val="20202588"/>
  <p:tag name="KSO_WM_UNIT_LAYERLEVEL" val="1"/>
  <p:tag name="KSO_WM_TAG_VERSION" val="1.0"/>
  <p:tag name="KSO_WM_BEAUTIFY_FLAG" val="#wm#"/>
  <p:tag name="KSO_WM_UNIT_PRESET_TEXT" val="FRESH _x000B_WORK SUMMARY"/>
</p:tagLst>
</file>

<file path=ppt/tags/tag147.xml><?xml version="1.0" encoding="utf-8"?>
<p:tagLst xmlns:p="http://schemas.openxmlformats.org/presentationml/2006/main"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8_1*b*1"/>
  <p:tag name="KSO_WM_TEMPLATE_CATEGORY" val="custom"/>
  <p:tag name="KSO_WM_TEMPLATE_INDEX" val="20202588"/>
  <p:tag name="KSO_WM_UNIT_LAYERLEVEL" val="1"/>
  <p:tag name="KSO_WM_TAG_VERSION" val="1.0"/>
  <p:tag name="KSO_WM_BEAUTIFY_FLAG" val="#wm#"/>
  <p:tag name="KSO_WM_UNIT_PRESET_TEXT" val="Click here to add to the title"/>
</p:tagLst>
</file>

<file path=ppt/tags/tag148.xml><?xml version="1.0" encoding="utf-8"?>
<p:tagLst xmlns:p="http://schemas.openxmlformats.org/presentationml/2006/main">
  <p:tag name="KSO_WM_TEMPLATE_THUMBS_INDEX" val="1、3、7、15"/>
  <p:tag name="KSO_WM_SLIDE_ID" val="custom2020258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88"/>
  <p:tag name="KSO_WM_SLIDE_LAYOUT" val="a_b"/>
  <p:tag name="KSO_WM_SLIDE_LAYOUT_CNT" val="1_1"/>
  <p:tag name="KSO_WM_TEMPLATE_MASTER_TYPE" val="1"/>
  <p:tag name="KSO_WM_TEMPLATE_COLOR_TYPE" val="1"/>
  <p:tag name="KSO_WM_TEMPLATE_MASTER_THUMB_INDEX" val="12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88"/>
  <p:tag name="KSO_WM_SLIDE_ID" val="custom20202588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88"/>
  <p:tag name="KSO_WM_SLIDE_ID" val="custom20202588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88"/>
  <p:tag name="KSO_WM_SLIDE_ID" val="custom20202588_5"/>
  <p:tag name="KSO_WM_TEMPLATE_SUBCATEGORY" val="0"/>
  <p:tag name="KSO_WM_TEMPLATE_MASTER_TYPE" val="1"/>
  <p:tag name="KSO_WM_TEMPLATE_COLOR_TYPE" val="1"/>
  <p:tag name="KSO_WM_SLIDE_ITEM_CNT" val="5"/>
  <p:tag name="KSO_WM_SLIDE_INDEX" val="5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52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88_4*a*1"/>
  <p:tag name="KSO_WM_TEMPLATE_CATEGORY" val="custom"/>
  <p:tag name="KSO_WM_TEMPLATE_INDEX" val="20202588"/>
  <p:tag name="KSO_WM_UNIT_LAYERLEVEL" val="1"/>
  <p:tag name="KSO_WM_TAG_VERSION" val="1.0"/>
  <p:tag name="KSO_WM_BEAUTIFY_FLAG" val="#wm#"/>
  <p:tag name="KSO_WM_UNIT_PRESET_TEXT" val="CONTENTS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88"/>
  <p:tag name="KSO_WM_SLIDE_ID" val="custom20202588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8_7*e*1"/>
  <p:tag name="KSO_WM_TEMPLATE_CATEGORY" val="custom"/>
  <p:tag name="KSO_WM_TEMPLATE_INDEX" val="20202588"/>
  <p:tag name="KSO_WM_UNIT_LAYERLEVEL" val="1"/>
  <p:tag name="KSO_WM_TAG_VERSION" val="1.0"/>
  <p:tag name="KSO_WM_BEAUTIFY_FLAG" val="#wm#"/>
  <p:tag name="KSO_WM_UNIT_ISCONTENTSTITLE" val="0"/>
  <p:tag name="KSO_WM_UNIT_PRESET_TEXT" val="01"/>
  <p:tag name="KSO_WM_UNIT_NOCLEAR" val="0"/>
  <p:tag name="KSO_WM_UNIT_VALUE" val="1"/>
  <p:tag name="KSO_WM_UNIT_TYPE" val="e"/>
  <p:tag name="KSO_WM_UNIT_INDEX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8_7*a*1"/>
  <p:tag name="KSO_WM_TEMPLATE_CATEGORY" val="custom"/>
  <p:tag name="KSO_WM_TEMPLATE_INDEX" val="2020258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Click here to add to the title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88"/>
  <p:tag name="KSO_WM_SLIDE_ID" val="custom20202588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8_15*a*1"/>
  <p:tag name="KSO_WM_TEMPLATE_CATEGORY" val="custom"/>
  <p:tag name="KSO_WM_TEMPLATE_INDEX" val="20202588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谢谢聆听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88"/>
  <p:tag name="KSO_WM_SLIDE_ID" val="custom20202588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SLIDE_TYPE" val="endPage"/>
  <p:tag name="KSO_WM_SLIDE_SUBTYPE" val="pureTxt"/>
  <p:tag name="KSO_WM_SLIDE_LAYOUT" val="a"/>
  <p:tag name="KSO_WM_SLIDE_LAYOUT_CNT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自定义 44">
      <a:dk1>
        <a:srgbClr val="000000"/>
      </a:dk1>
      <a:lt1>
        <a:srgbClr val="FFFFFF"/>
      </a:lt1>
      <a:dk2>
        <a:srgbClr val="EAF9F4"/>
      </a:dk2>
      <a:lt2>
        <a:srgbClr val="FFFFFF"/>
      </a:lt2>
      <a:accent1>
        <a:srgbClr val="7ED9CD"/>
      </a:accent1>
      <a:accent2>
        <a:srgbClr val="88DABD"/>
      </a:accent2>
      <a:accent3>
        <a:srgbClr val="96D9AA"/>
      </a:accent3>
      <a:accent4>
        <a:srgbClr val="B9DF9E"/>
      </a:accent4>
      <a:accent5>
        <a:srgbClr val="BED385"/>
      </a:accent5>
      <a:accent6>
        <a:srgbClr val="D3C978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Presentation</Application>
  <PresentationFormat>宽屏</PresentationFormat>
  <Paragraphs>36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Segoe UI</vt:lpstr>
      <vt:lpstr>Arial Unicode MS</vt:lpstr>
      <vt:lpstr>Calibri</vt:lpstr>
      <vt:lpstr>Office Theme</vt:lpstr>
      <vt:lpstr>FRESH GRAFFITI  EDUCATION</vt:lpstr>
      <vt:lpstr>PowerPoint 演示文稿</vt:lpstr>
      <vt:lpstr>PowerPoint 演示文稿</vt:lpstr>
      <vt:lpstr>PowerPoint 演示文稿</vt:lpstr>
      <vt:lpstr>PowerPoint 演示文稿</vt:lpstr>
      <vt:lpstr>Click here to add to the title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Ofelya</cp:lastModifiedBy>
  <cp:revision>14</cp:revision>
  <dcterms:created xsi:type="dcterms:W3CDTF">2019-09-06T09:56:00Z</dcterms:created>
  <dcterms:modified xsi:type="dcterms:W3CDTF">2023-07-19T01:53:18Z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1033-11.2.0.11219</vt:lpwstr>
  </property>
  <property fmtid="{D5CDD505-2E9C-101B-9397-08002B2CF9AE}" pid="3" name="ICV">
    <vt:lpwstr>0044AD1147254D4F9059D22C7B29D056</vt:lpwstr>
  </property>
</Properties>
</file>