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6C3-2696-4FAC-84F6-8DB320C1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3A358-05C2-4C09-8A3A-294775F35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23C4-2D83-440D-948B-5B69E50B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8886-A8C2-4F39-B37A-C32F5E01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2972-74C7-4700-942F-DDDC46B1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FA1F-4F9F-4708-9902-14C18EA1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9A004-21A6-4B9A-9EFF-7AE39866B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E0CC-306B-4D88-87F8-3A88E029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F9A7-160F-4544-80A7-B6167E69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A716-6D38-4ED3-9606-B39A908C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7D8AC-CFEB-4103-A44D-B3284879E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239E-EF10-4DD2-A00D-6EC58EB9F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8895-867A-498A-A122-9161473A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983F-50E5-49EF-8DF5-C6DEA797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7B3E-8C5D-4514-AC59-F5E5FD82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46DF-2927-4D95-A320-836DFD57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B156-230C-47CD-ABB2-4BB187AB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E13B-C7E7-4283-AC2A-3CA0541F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55FBD-3745-4FEB-B984-8EA08D2E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1BA9-BD81-4A36-B9BE-F9EE090D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3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FBAA-94BC-41F0-BC06-60853A9D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456E-E65C-4AF5-9787-B846285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6FF8-3658-449A-963E-AE51D51E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2E63-BBA6-4B03-8850-B026DEBE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604A-81B9-4381-8961-C616CD83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A3B6-B3DF-467A-B7AD-683B56AB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489B-A34B-41A4-A94C-F3DC53247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B4680-5B56-45EA-9412-5058495C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3A3B0-9B5C-44BD-8E7C-31223755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87565-5F25-46B4-93DF-91B878C4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A745-C06D-45BB-A0B2-E458C67E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2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3D75-6DEC-4920-A530-A348276B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EA0B-AE24-4905-9B39-F40CDD9D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693E-BB43-4271-8AF2-B81FB545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7067B-4947-42DA-A379-2BBCDC960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9104-EFCF-43E1-8022-357A966E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A8A40-7232-45AF-A3C9-6595AC38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C73F7-8ECD-42FB-8A5F-8918F9E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35721-39B7-4EB4-9E88-445C5EC9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7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BC43-D629-4A4A-9D3C-E5A8DC12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3644F-5E8D-426C-9573-AD2661C8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4C6D1-03E4-400B-8131-49F520AA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C8727-0ED7-4C4F-84FE-DEF44661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A0CEA-76F4-4F5E-BAB2-CA4EBBC5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1EE74-04A4-4503-BCD4-EC96F52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5C32E-9E32-4B55-A48D-0B548AB9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8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B981-36BD-46CE-8271-80F92E33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4B94-F596-425F-B971-B53D8572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50A1-04DC-4797-A123-F1D391C6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4E01-DDA3-45DC-9A40-1D05FFE8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1027-E9E0-4324-9BED-AC42E9BB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69C2-F641-4259-A783-7C4D1CC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6C03-EFAD-4694-8BE8-C0DD99C4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A934-5A08-44D6-8FD7-04EA88E01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2FDEB-F196-4558-99EB-87D76A60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17C9A-530B-4CDA-9E82-889CEA27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9D0B5-EDD1-4AFD-8582-35F454C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FA16-6A0F-4412-AE1A-E2CDAECD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B027-97CF-46E8-AD6D-5AD66F3A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5510-1754-4944-91C1-D8FFD4E4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A2A8-FC23-4393-8FE5-9CD1F98AC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80B7-3D7B-44D1-BF99-33E616253BB0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851B-717E-4B12-9CC9-577A56B16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0B1B-00E4-4F45-AD43-3C2CFB36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6FB1-E90E-420C-91D4-51985CE52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0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CB6348-ACFF-42C3-8C9E-4CA6EAA6892A}"/>
              </a:ext>
            </a:extLst>
          </p:cNvPr>
          <p:cNvGrpSpPr/>
          <p:nvPr/>
        </p:nvGrpSpPr>
        <p:grpSpPr>
          <a:xfrm>
            <a:off x="20" y="1"/>
            <a:ext cx="12191980" cy="6857999"/>
            <a:chOff x="20" y="1"/>
            <a:chExt cx="12191980" cy="6857999"/>
          </a:xfrm>
        </p:grpSpPr>
        <p:pic>
          <p:nvPicPr>
            <p:cNvPr id="1030" name="Picture 6" descr="The health benefits of nuts - BBC Good Food">
              <a:extLst>
                <a:ext uri="{FF2B5EF4-FFF2-40B4-BE49-F238E27FC236}">
                  <a16:creationId xmlns:a16="http://schemas.microsoft.com/office/drawing/2014/main" id="{1A52D211-AC44-4BA0-AE45-5F15C5DD8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83" b="18585"/>
            <a:stretch/>
          </p:blipFill>
          <p:spPr bwMode="auto">
            <a:xfrm>
              <a:off x="20" y="1"/>
              <a:ext cx="6050258" cy="3400925"/>
            </a:xfrm>
            <a:custGeom>
              <a:avLst/>
              <a:gdLst/>
              <a:ahLst/>
              <a:cxnLst/>
              <a:rect l="l" t="t" r="r" b="b"/>
              <a:pathLst>
                <a:path w="6050278" h="3400925">
                  <a:moveTo>
                    <a:pt x="0" y="0"/>
                  </a:moveTo>
                  <a:lnTo>
                    <a:pt x="6050278" y="0"/>
                  </a:lnTo>
                  <a:lnTo>
                    <a:pt x="6050278" y="1827306"/>
                  </a:lnTo>
                  <a:lnTo>
                    <a:pt x="3892296" y="1827306"/>
                  </a:lnTo>
                  <a:lnTo>
                    <a:pt x="3892296" y="3400925"/>
                  </a:lnTo>
                  <a:lnTo>
                    <a:pt x="0" y="340092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uy 100 Different Foreign Coins Collection Money Set from All Over The  Europe. Collectible Coins, Old Coins for Your Coin Album, Coin Bank or Coin  Holders Online in Indonesia. B07BXH2ZLS">
              <a:extLst>
                <a:ext uri="{FF2B5EF4-FFF2-40B4-BE49-F238E27FC236}">
                  <a16:creationId xmlns:a16="http://schemas.microsoft.com/office/drawing/2014/main" id="{7CC6F1FA-4285-45A1-BF4C-2F487CBB8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29" r="2" b="22814"/>
            <a:stretch/>
          </p:blipFill>
          <p:spPr bwMode="auto">
            <a:xfrm>
              <a:off x="6141722" y="1"/>
              <a:ext cx="6050278" cy="3400925"/>
            </a:xfrm>
            <a:custGeom>
              <a:avLst/>
              <a:gdLst/>
              <a:ahLst/>
              <a:cxnLst/>
              <a:rect l="l" t="t" r="r" b="b"/>
              <a:pathLst>
                <a:path w="6050278" h="3400925">
                  <a:moveTo>
                    <a:pt x="0" y="0"/>
                  </a:moveTo>
                  <a:lnTo>
                    <a:pt x="6050278" y="0"/>
                  </a:lnTo>
                  <a:lnTo>
                    <a:pt x="6050278" y="3400925"/>
                  </a:lnTo>
                  <a:lnTo>
                    <a:pt x="2157982" y="3400925"/>
                  </a:lnTo>
                  <a:lnTo>
                    <a:pt x="2157982" y="1827306"/>
                  </a:lnTo>
                  <a:lnTo>
                    <a:pt x="0" y="1827306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lourful Sweets - Free Stock Images &amp;amp; Photos - 20593910 |  StockFreeImages.com">
              <a:extLst>
                <a:ext uri="{FF2B5EF4-FFF2-40B4-BE49-F238E27FC236}">
                  <a16:creationId xmlns:a16="http://schemas.microsoft.com/office/drawing/2014/main" id="{A328ACA8-9F49-48E0-8BC8-119A49324E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0" r="2" b="9342"/>
            <a:stretch/>
          </p:blipFill>
          <p:spPr bwMode="auto">
            <a:xfrm>
              <a:off x="20" y="3489159"/>
              <a:ext cx="6050258" cy="3368841"/>
            </a:xfrm>
            <a:custGeom>
              <a:avLst/>
              <a:gdLst/>
              <a:ahLst/>
              <a:cxnLst/>
              <a:rect l="l" t="t" r="r" b="b"/>
              <a:pathLst>
                <a:path w="6050278" h="3368841">
                  <a:moveTo>
                    <a:pt x="0" y="0"/>
                  </a:moveTo>
                  <a:lnTo>
                    <a:pt x="3892296" y="0"/>
                  </a:lnTo>
                  <a:lnTo>
                    <a:pt x="3892296" y="1541535"/>
                  </a:lnTo>
                  <a:lnTo>
                    <a:pt x="6050278" y="1541535"/>
                  </a:lnTo>
                  <a:lnTo>
                    <a:pt x="6050278" y="3368841"/>
                  </a:lnTo>
                  <a:lnTo>
                    <a:pt x="0" y="336884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an You Use Shells for Drainage in Houseplant Pots? | Deep Green  Permaculture">
              <a:extLst>
                <a:ext uri="{FF2B5EF4-FFF2-40B4-BE49-F238E27FC236}">
                  <a16:creationId xmlns:a16="http://schemas.microsoft.com/office/drawing/2014/main" id="{46E24CDC-4437-4241-BE06-45C065210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4" r="2" b="7655"/>
            <a:stretch/>
          </p:blipFill>
          <p:spPr bwMode="auto">
            <a:xfrm>
              <a:off x="6141722" y="3489159"/>
              <a:ext cx="6050278" cy="3368841"/>
            </a:xfrm>
            <a:custGeom>
              <a:avLst/>
              <a:gdLst/>
              <a:ahLst/>
              <a:cxnLst/>
              <a:rect l="l" t="t" r="r" b="b"/>
              <a:pathLst>
                <a:path w="6050278" h="3368841">
                  <a:moveTo>
                    <a:pt x="2157982" y="0"/>
                  </a:moveTo>
                  <a:lnTo>
                    <a:pt x="6050278" y="0"/>
                  </a:lnTo>
                  <a:lnTo>
                    <a:pt x="6050278" y="3368841"/>
                  </a:lnTo>
                  <a:lnTo>
                    <a:pt x="0" y="3368841"/>
                  </a:lnTo>
                  <a:lnTo>
                    <a:pt x="0" y="1541535"/>
                  </a:lnTo>
                  <a:lnTo>
                    <a:pt x="2157982" y="154153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ixed Acrylic Colourful Beads - Large Packs - allthegirlspearls.co.uk">
              <a:extLst>
                <a:ext uri="{FF2B5EF4-FFF2-40B4-BE49-F238E27FC236}">
                  <a16:creationId xmlns:a16="http://schemas.microsoft.com/office/drawing/2014/main" id="{4AD3F325-7689-4729-9803-D0BE1E55C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7" r="-3" b="15296"/>
            <a:stretch/>
          </p:blipFill>
          <p:spPr bwMode="auto">
            <a:xfrm>
              <a:off x="3983736" y="1918638"/>
              <a:ext cx="4224528" cy="302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542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Ofer Engel</dc:creator>
  <cp:lastModifiedBy>Ofer Engel</cp:lastModifiedBy>
  <cp:revision>1</cp:revision>
  <dcterms:created xsi:type="dcterms:W3CDTF">2021-09-10T15:58:25Z</dcterms:created>
  <dcterms:modified xsi:type="dcterms:W3CDTF">2021-09-10T18:47:32Z</dcterms:modified>
</cp:coreProperties>
</file>