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bookmarkIdSeed="3">
  <p:sldMasterIdLst>
    <p:sldMasterId id="2147483673" r:id="rId1"/>
  </p:sldMasterIdLst>
  <p:sldIdLst>
    <p:sldId id="258" r:id="rId2"/>
    <p:sldId id="257" r:id="rId3"/>
    <p:sldId id="259" r:id="rId4"/>
    <p:sldId id="266" r:id="rId5"/>
    <p:sldId id="265" r:id="rId6"/>
    <p:sldId id="268" r:id="rId7"/>
    <p:sldId id="269" r:id="rId8"/>
    <p:sldId id="270" r:id="rId9"/>
    <p:sldId id="271" r:id="rId10"/>
    <p:sldId id="267" r:id="rId11"/>
    <p:sldId id="272" r:id="rId12"/>
    <p:sldId id="273" r:id="rId13"/>
    <p:sldId id="276" r:id="rId14"/>
    <p:sldId id="274" r:id="rId15"/>
    <p:sldId id="260" r:id="rId16"/>
    <p:sldId id="262" r:id="rId17"/>
    <p:sldId id="261"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63" r:id="rId34"/>
    <p:sldId id="294" r:id="rId35"/>
    <p:sldId id="293" r:id="rId36"/>
    <p:sldId id="295" r:id="rId37"/>
    <p:sldId id="296" r:id="rId38"/>
    <p:sldId id="292" r:id="rId39"/>
    <p:sldId id="297" r:id="rId40"/>
    <p:sldId id="298" r:id="rId41"/>
    <p:sldId id="299" r:id="rId42"/>
    <p:sldId id="300" r:id="rId43"/>
    <p:sldId id="301" r:id="rId44"/>
    <p:sldId id="302" r:id="rId45"/>
    <p:sldId id="303" r:id="rId46"/>
    <p:sldId id="304" r:id="rId47"/>
  </p:sldIdLst>
  <p:sldSz cx="12192000" cy="8567738"/>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DC3BE8-4058-4834-A65C-3BF19FCCB391}" v="188" dt="2020-07-29T18:13:19.857"/>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סגנון ביניים 2 - הדגשה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355" autoAdjust="0"/>
    <p:restoredTop sz="94660"/>
  </p:normalViewPr>
  <p:slideViewPr>
    <p:cSldViewPr snapToGrid="0">
      <p:cViewPr varScale="1">
        <p:scale>
          <a:sx n="69" d="100"/>
          <a:sy n="69" d="100"/>
        </p:scale>
        <p:origin x="101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r Bar-shay" userId="e45a051f0a7ae9c5" providerId="LiveId" clId="{FFDC3BE8-4058-4834-A65C-3BF19FCCB391}"/>
    <pc:docChg chg="undo custSel addSld delSld modSld sldOrd modMainMaster">
      <pc:chgData name="Dor Bar-shay" userId="e45a051f0a7ae9c5" providerId="LiveId" clId="{FFDC3BE8-4058-4834-A65C-3BF19FCCB391}" dt="2020-07-29T18:18:35.950" v="1154" actId="1036"/>
      <pc:docMkLst>
        <pc:docMk/>
      </pc:docMkLst>
      <pc:sldChg chg="modSp mod">
        <pc:chgData name="Dor Bar-shay" userId="e45a051f0a7ae9c5" providerId="LiveId" clId="{FFDC3BE8-4058-4834-A65C-3BF19FCCB391}" dt="2020-07-29T17:24:14.911" v="486" actId="1035"/>
        <pc:sldMkLst>
          <pc:docMk/>
          <pc:sldMk cId="3168226596" sldId="257"/>
        </pc:sldMkLst>
        <pc:spChg chg="mod">
          <ac:chgData name="Dor Bar-shay" userId="e45a051f0a7ae9c5" providerId="LiveId" clId="{FFDC3BE8-4058-4834-A65C-3BF19FCCB391}" dt="2020-07-29T17:24:14.911" v="486" actId="1035"/>
          <ac:spMkLst>
            <pc:docMk/>
            <pc:sldMk cId="3168226596" sldId="257"/>
            <ac:spMk id="3" creationId="{D00FF5D8-95D5-4992-B62D-DC68AC72CC5A}"/>
          </ac:spMkLst>
        </pc:spChg>
        <pc:spChg chg="mod">
          <ac:chgData name="Dor Bar-shay" userId="e45a051f0a7ae9c5" providerId="LiveId" clId="{FFDC3BE8-4058-4834-A65C-3BF19FCCB391}" dt="2020-07-29T17:19:42.849" v="176"/>
          <ac:spMkLst>
            <pc:docMk/>
            <pc:sldMk cId="3168226596" sldId="257"/>
            <ac:spMk id="5" creationId="{497488EC-5775-4F6F-8D9A-2B5205142FD8}"/>
          </ac:spMkLst>
        </pc:spChg>
        <pc:spChg chg="mod">
          <ac:chgData name="Dor Bar-shay" userId="e45a051f0a7ae9c5" providerId="LiveId" clId="{FFDC3BE8-4058-4834-A65C-3BF19FCCB391}" dt="2020-07-29T17:19:42.849" v="176"/>
          <ac:spMkLst>
            <pc:docMk/>
            <pc:sldMk cId="3168226596" sldId="257"/>
            <ac:spMk id="6" creationId="{89A06A84-CF00-4A51-89FE-8847EB4E095F}"/>
          </ac:spMkLst>
        </pc:spChg>
        <pc:spChg chg="mod">
          <ac:chgData name="Dor Bar-shay" userId="e45a051f0a7ae9c5" providerId="LiveId" clId="{FFDC3BE8-4058-4834-A65C-3BF19FCCB391}" dt="2020-07-29T17:24:07.882" v="466" actId="1036"/>
          <ac:spMkLst>
            <pc:docMk/>
            <pc:sldMk cId="3168226596" sldId="257"/>
            <ac:spMk id="42" creationId="{13C06508-CE92-421C-8A35-8F7163093583}"/>
          </ac:spMkLst>
        </pc:spChg>
        <pc:cxnChg chg="mod">
          <ac:chgData name="Dor Bar-shay" userId="e45a051f0a7ae9c5" providerId="LiveId" clId="{FFDC3BE8-4058-4834-A65C-3BF19FCCB391}" dt="2020-07-29T17:19:42.849" v="176"/>
          <ac:cxnSpMkLst>
            <pc:docMk/>
            <pc:sldMk cId="3168226596" sldId="257"/>
            <ac:cxnSpMk id="7" creationId="{CC71D368-C681-4310-A57F-5225D75A41E0}"/>
          </ac:cxnSpMkLst>
        </pc:cxnChg>
        <pc:cxnChg chg="mod">
          <ac:chgData name="Dor Bar-shay" userId="e45a051f0a7ae9c5" providerId="LiveId" clId="{FFDC3BE8-4058-4834-A65C-3BF19FCCB391}" dt="2020-07-29T17:19:42.849" v="176"/>
          <ac:cxnSpMkLst>
            <pc:docMk/>
            <pc:sldMk cId="3168226596" sldId="257"/>
            <ac:cxnSpMk id="9" creationId="{EFE45902-A963-4783-A661-72FF8A755455}"/>
          </ac:cxnSpMkLst>
        </pc:cxnChg>
      </pc:sldChg>
      <pc:sldChg chg="modSp">
        <pc:chgData name="Dor Bar-shay" userId="e45a051f0a7ae9c5" providerId="LiveId" clId="{FFDC3BE8-4058-4834-A65C-3BF19FCCB391}" dt="2020-07-29T17:19:42.849" v="176"/>
        <pc:sldMkLst>
          <pc:docMk/>
          <pc:sldMk cId="623266184" sldId="258"/>
        </pc:sldMkLst>
        <pc:spChg chg="mod">
          <ac:chgData name="Dor Bar-shay" userId="e45a051f0a7ae9c5" providerId="LiveId" clId="{FFDC3BE8-4058-4834-A65C-3BF19FCCB391}" dt="2020-07-29T17:19:42.849" v="176"/>
          <ac:spMkLst>
            <pc:docMk/>
            <pc:sldMk cId="623266184" sldId="258"/>
            <ac:spMk id="2" creationId="{5B668E33-C8F0-426D-A7B7-D2A040FF9DD4}"/>
          </ac:spMkLst>
        </pc:spChg>
        <pc:spChg chg="mod">
          <ac:chgData name="Dor Bar-shay" userId="e45a051f0a7ae9c5" providerId="LiveId" clId="{FFDC3BE8-4058-4834-A65C-3BF19FCCB391}" dt="2020-07-29T17:19:42.849" v="176"/>
          <ac:spMkLst>
            <pc:docMk/>
            <pc:sldMk cId="623266184" sldId="258"/>
            <ac:spMk id="3" creationId="{D00FF5D8-95D5-4992-B62D-DC68AC72CC5A}"/>
          </ac:spMkLst>
        </pc:spChg>
        <pc:spChg chg="mod">
          <ac:chgData name="Dor Bar-shay" userId="e45a051f0a7ae9c5" providerId="LiveId" clId="{FFDC3BE8-4058-4834-A65C-3BF19FCCB391}" dt="2020-07-29T17:19:42.849" v="176"/>
          <ac:spMkLst>
            <pc:docMk/>
            <pc:sldMk cId="623266184" sldId="258"/>
            <ac:spMk id="8" creationId="{C2E786E4-A5E8-4249-B185-D4A082278895}"/>
          </ac:spMkLst>
        </pc:spChg>
        <pc:spChg chg="mod">
          <ac:chgData name="Dor Bar-shay" userId="e45a051f0a7ae9c5" providerId="LiveId" clId="{FFDC3BE8-4058-4834-A65C-3BF19FCCB391}" dt="2020-07-29T17:19:42.849" v="176"/>
          <ac:spMkLst>
            <pc:docMk/>
            <pc:sldMk cId="623266184" sldId="258"/>
            <ac:spMk id="10" creationId="{DC0756A0-7714-494C-B70D-3EA1A23079C3}"/>
          </ac:spMkLst>
        </pc:spChg>
        <pc:spChg chg="mod">
          <ac:chgData name="Dor Bar-shay" userId="e45a051f0a7ae9c5" providerId="LiveId" clId="{FFDC3BE8-4058-4834-A65C-3BF19FCCB391}" dt="2020-07-29T17:19:42.849" v="176"/>
          <ac:spMkLst>
            <pc:docMk/>
            <pc:sldMk cId="623266184" sldId="258"/>
            <ac:spMk id="12" creationId="{93FB8294-5DA8-4320-95C0-2E49564FD666}"/>
          </ac:spMkLst>
        </pc:spChg>
        <pc:cxnChg chg="mod">
          <ac:chgData name="Dor Bar-shay" userId="e45a051f0a7ae9c5" providerId="LiveId" clId="{FFDC3BE8-4058-4834-A65C-3BF19FCCB391}" dt="2020-07-29T17:19:42.849" v="176"/>
          <ac:cxnSpMkLst>
            <pc:docMk/>
            <pc:sldMk cId="623266184" sldId="258"/>
            <ac:cxnSpMk id="14" creationId="{76ED57D7-3283-4111-8331-20D63B7CBB9E}"/>
          </ac:cxnSpMkLst>
        </pc:cxnChg>
        <pc:cxnChg chg="mod">
          <ac:chgData name="Dor Bar-shay" userId="e45a051f0a7ae9c5" providerId="LiveId" clId="{FFDC3BE8-4058-4834-A65C-3BF19FCCB391}" dt="2020-07-29T17:19:42.849" v="176"/>
          <ac:cxnSpMkLst>
            <pc:docMk/>
            <pc:sldMk cId="623266184" sldId="258"/>
            <ac:cxnSpMk id="16" creationId="{0AF369D5-F994-4512-9823-1596D8F3AA8C}"/>
          </ac:cxnSpMkLst>
        </pc:cxnChg>
      </pc:sldChg>
      <pc:sldChg chg="modSp mod">
        <pc:chgData name="Dor Bar-shay" userId="e45a051f0a7ae9c5" providerId="LiveId" clId="{FFDC3BE8-4058-4834-A65C-3BF19FCCB391}" dt="2020-07-29T17:24:01.929" v="447" actId="1076"/>
        <pc:sldMkLst>
          <pc:docMk/>
          <pc:sldMk cId="1635395734" sldId="259"/>
        </pc:sldMkLst>
        <pc:spChg chg="mod">
          <ac:chgData name="Dor Bar-shay" userId="e45a051f0a7ae9c5" providerId="LiveId" clId="{FFDC3BE8-4058-4834-A65C-3BF19FCCB391}" dt="2020-07-29T17:24:01.929" v="447" actId="1076"/>
          <ac:spMkLst>
            <pc:docMk/>
            <pc:sldMk cId="1635395734" sldId="259"/>
            <ac:spMk id="15" creationId="{FCEAF2EE-37BB-43AA-9E6F-5972BDB64A96}"/>
          </ac:spMkLst>
        </pc:spChg>
        <pc:spChg chg="mod">
          <ac:chgData name="Dor Bar-shay" userId="e45a051f0a7ae9c5" providerId="LiveId" clId="{FFDC3BE8-4058-4834-A65C-3BF19FCCB391}" dt="2020-07-29T17:23:56.073" v="445" actId="1035"/>
          <ac:spMkLst>
            <pc:docMk/>
            <pc:sldMk cId="1635395734" sldId="259"/>
            <ac:spMk id="16" creationId="{CEDA430B-6D18-4032-A420-651053167130}"/>
          </ac:spMkLst>
        </pc:spChg>
        <pc:spChg chg="mod">
          <ac:chgData name="Dor Bar-shay" userId="e45a051f0a7ae9c5" providerId="LiveId" clId="{FFDC3BE8-4058-4834-A65C-3BF19FCCB391}" dt="2020-07-29T17:23:56.073" v="445" actId="1035"/>
          <ac:spMkLst>
            <pc:docMk/>
            <pc:sldMk cId="1635395734" sldId="259"/>
            <ac:spMk id="22" creationId="{18BB8169-5388-4A63-81ED-9F19C9EED80A}"/>
          </ac:spMkLst>
        </pc:spChg>
        <pc:spChg chg="mod">
          <ac:chgData name="Dor Bar-shay" userId="e45a051f0a7ae9c5" providerId="LiveId" clId="{FFDC3BE8-4058-4834-A65C-3BF19FCCB391}" dt="2020-07-29T17:19:42.849" v="176"/>
          <ac:spMkLst>
            <pc:docMk/>
            <pc:sldMk cId="1635395734" sldId="259"/>
            <ac:spMk id="47" creationId="{5E789A05-76D0-47F6-AD3C-AF9057326156}"/>
          </ac:spMkLst>
        </pc:spChg>
        <pc:spChg chg="mod">
          <ac:chgData name="Dor Bar-shay" userId="e45a051f0a7ae9c5" providerId="LiveId" clId="{FFDC3BE8-4058-4834-A65C-3BF19FCCB391}" dt="2020-07-29T17:19:42.849" v="176"/>
          <ac:spMkLst>
            <pc:docMk/>
            <pc:sldMk cId="1635395734" sldId="259"/>
            <ac:spMk id="49" creationId="{7C29659F-4824-4724-9EF7-F02D022C98B0}"/>
          </ac:spMkLst>
        </pc:spChg>
        <pc:spChg chg="mod">
          <ac:chgData name="Dor Bar-shay" userId="e45a051f0a7ae9c5" providerId="LiveId" clId="{FFDC3BE8-4058-4834-A65C-3BF19FCCB391}" dt="2020-07-29T17:19:42.849" v="176"/>
          <ac:spMkLst>
            <pc:docMk/>
            <pc:sldMk cId="1635395734" sldId="259"/>
            <ac:spMk id="51" creationId="{320DB0BB-2305-4947-B0BD-DD912E293ABC}"/>
          </ac:spMkLst>
        </pc:spChg>
        <pc:picChg chg="mod">
          <ac:chgData name="Dor Bar-shay" userId="e45a051f0a7ae9c5" providerId="LiveId" clId="{FFDC3BE8-4058-4834-A65C-3BF19FCCB391}" dt="2020-07-29T17:23:59.503" v="446" actId="1076"/>
          <ac:picMkLst>
            <pc:docMk/>
            <pc:sldMk cId="1635395734" sldId="259"/>
            <ac:picMk id="21" creationId="{F33F2D3A-5DEC-4830-8493-38C3F9700E75}"/>
          </ac:picMkLst>
        </pc:picChg>
        <pc:cxnChg chg="mod">
          <ac:chgData name="Dor Bar-shay" userId="e45a051f0a7ae9c5" providerId="LiveId" clId="{FFDC3BE8-4058-4834-A65C-3BF19FCCB391}" dt="2020-07-29T17:19:42.849" v="176"/>
          <ac:cxnSpMkLst>
            <pc:docMk/>
            <pc:sldMk cId="1635395734" sldId="259"/>
            <ac:cxnSpMk id="53" creationId="{451EEBAC-7FE3-4931-B6B6-8DBD416D7E06}"/>
          </ac:cxnSpMkLst>
        </pc:cxnChg>
        <pc:cxnChg chg="mod">
          <ac:chgData name="Dor Bar-shay" userId="e45a051f0a7ae9c5" providerId="LiveId" clId="{FFDC3BE8-4058-4834-A65C-3BF19FCCB391}" dt="2020-07-29T17:19:42.849" v="176"/>
          <ac:cxnSpMkLst>
            <pc:docMk/>
            <pc:sldMk cId="1635395734" sldId="259"/>
            <ac:cxnSpMk id="55" creationId="{C3283366-6C8D-422F-9759-B3E4A3523523}"/>
          </ac:cxnSpMkLst>
        </pc:cxnChg>
      </pc:sldChg>
      <pc:sldChg chg="addSp delSp modSp mod">
        <pc:chgData name="Dor Bar-shay" userId="e45a051f0a7ae9c5" providerId="LiveId" clId="{FFDC3BE8-4058-4834-A65C-3BF19FCCB391}" dt="2020-07-29T17:23:02.889" v="350" actId="1076"/>
        <pc:sldMkLst>
          <pc:docMk/>
          <pc:sldMk cId="1604642422" sldId="260"/>
        </pc:sldMkLst>
        <pc:spChg chg="add del mod">
          <ac:chgData name="Dor Bar-shay" userId="e45a051f0a7ae9c5" providerId="LiveId" clId="{FFDC3BE8-4058-4834-A65C-3BF19FCCB391}" dt="2020-07-29T17:14:32.544" v="149" actId="478"/>
          <ac:spMkLst>
            <pc:docMk/>
            <pc:sldMk cId="1604642422" sldId="260"/>
            <ac:spMk id="3" creationId="{3A026079-0478-4649-93FF-B13625666AD8}"/>
          </ac:spMkLst>
        </pc:spChg>
        <pc:spChg chg="del">
          <ac:chgData name="Dor Bar-shay" userId="e45a051f0a7ae9c5" providerId="LiveId" clId="{FFDC3BE8-4058-4834-A65C-3BF19FCCB391}" dt="2020-07-29T17:14:29.435" v="148" actId="478"/>
          <ac:spMkLst>
            <pc:docMk/>
            <pc:sldMk cId="1604642422" sldId="260"/>
            <ac:spMk id="15" creationId="{FCEAF2EE-37BB-43AA-9E6F-5972BDB64A96}"/>
          </ac:spMkLst>
        </pc:spChg>
        <pc:spChg chg="mod">
          <ac:chgData name="Dor Bar-shay" userId="e45a051f0a7ae9c5" providerId="LiveId" clId="{FFDC3BE8-4058-4834-A65C-3BF19FCCB391}" dt="2020-07-29T17:23:02.889" v="350" actId="1076"/>
          <ac:spMkLst>
            <pc:docMk/>
            <pc:sldMk cId="1604642422" sldId="260"/>
            <ac:spMk id="16" creationId="{CEDA430B-6D18-4032-A420-651053167130}"/>
          </ac:spMkLst>
        </pc:spChg>
        <pc:spChg chg="mod">
          <ac:chgData name="Dor Bar-shay" userId="e45a051f0a7ae9c5" providerId="LiveId" clId="{FFDC3BE8-4058-4834-A65C-3BF19FCCB391}" dt="2020-07-29T17:19:42.849" v="176"/>
          <ac:spMkLst>
            <pc:docMk/>
            <pc:sldMk cId="1604642422" sldId="260"/>
            <ac:spMk id="47" creationId="{5E789A05-76D0-47F6-AD3C-AF9057326156}"/>
          </ac:spMkLst>
        </pc:spChg>
        <pc:spChg chg="mod">
          <ac:chgData name="Dor Bar-shay" userId="e45a051f0a7ae9c5" providerId="LiveId" clId="{FFDC3BE8-4058-4834-A65C-3BF19FCCB391}" dt="2020-07-29T17:19:42.849" v="176"/>
          <ac:spMkLst>
            <pc:docMk/>
            <pc:sldMk cId="1604642422" sldId="260"/>
            <ac:spMk id="49" creationId="{7C29659F-4824-4724-9EF7-F02D022C98B0}"/>
          </ac:spMkLst>
        </pc:spChg>
        <pc:spChg chg="mod">
          <ac:chgData name="Dor Bar-shay" userId="e45a051f0a7ae9c5" providerId="LiveId" clId="{FFDC3BE8-4058-4834-A65C-3BF19FCCB391}" dt="2020-07-29T17:19:42.849" v="176"/>
          <ac:spMkLst>
            <pc:docMk/>
            <pc:sldMk cId="1604642422" sldId="260"/>
            <ac:spMk id="51" creationId="{320DB0BB-2305-4947-B0BD-DD912E293ABC}"/>
          </ac:spMkLst>
        </pc:spChg>
        <pc:picChg chg="add mod">
          <ac:chgData name="Dor Bar-shay" userId="e45a051f0a7ae9c5" providerId="LiveId" clId="{FFDC3BE8-4058-4834-A65C-3BF19FCCB391}" dt="2020-07-29T17:22:59.471" v="349" actId="1076"/>
          <ac:picMkLst>
            <pc:docMk/>
            <pc:sldMk cId="1604642422" sldId="260"/>
            <ac:picMk id="11" creationId="{DD4C13B7-F7EA-4AEE-A359-EC3768E35DD0}"/>
          </ac:picMkLst>
        </pc:picChg>
        <pc:cxnChg chg="mod">
          <ac:chgData name="Dor Bar-shay" userId="e45a051f0a7ae9c5" providerId="LiveId" clId="{FFDC3BE8-4058-4834-A65C-3BF19FCCB391}" dt="2020-07-29T17:19:42.849" v="176"/>
          <ac:cxnSpMkLst>
            <pc:docMk/>
            <pc:sldMk cId="1604642422" sldId="260"/>
            <ac:cxnSpMk id="53" creationId="{451EEBAC-7FE3-4931-B6B6-8DBD416D7E06}"/>
          </ac:cxnSpMkLst>
        </pc:cxnChg>
        <pc:cxnChg chg="mod">
          <ac:chgData name="Dor Bar-shay" userId="e45a051f0a7ae9c5" providerId="LiveId" clId="{FFDC3BE8-4058-4834-A65C-3BF19FCCB391}" dt="2020-07-29T17:19:42.849" v="176"/>
          <ac:cxnSpMkLst>
            <pc:docMk/>
            <pc:sldMk cId="1604642422" sldId="260"/>
            <ac:cxnSpMk id="55" creationId="{C3283366-6C8D-422F-9759-B3E4A3523523}"/>
          </ac:cxnSpMkLst>
        </pc:cxnChg>
      </pc:sldChg>
      <pc:sldChg chg="addSp delSp modSp mod">
        <pc:chgData name="Dor Bar-shay" userId="e45a051f0a7ae9c5" providerId="LiveId" clId="{FFDC3BE8-4058-4834-A65C-3BF19FCCB391}" dt="2020-07-29T17:27:20.980" v="514" actId="12385"/>
        <pc:sldMkLst>
          <pc:docMk/>
          <pc:sldMk cId="192345306" sldId="261"/>
        </pc:sldMkLst>
        <pc:spChg chg="add mod">
          <ac:chgData name="Dor Bar-shay" userId="e45a051f0a7ae9c5" providerId="LiveId" clId="{FFDC3BE8-4058-4834-A65C-3BF19FCCB391}" dt="2020-07-29T17:26:02.736" v="501" actId="20577"/>
          <ac:spMkLst>
            <pc:docMk/>
            <pc:sldMk cId="192345306" sldId="261"/>
            <ac:spMk id="2" creationId="{4DCC6314-7E7E-42D4-9D3F-F8BB8E3EE0C5}"/>
          </ac:spMkLst>
        </pc:spChg>
        <pc:spChg chg="add del mod">
          <ac:chgData name="Dor Bar-shay" userId="e45a051f0a7ae9c5" providerId="LiveId" clId="{FFDC3BE8-4058-4834-A65C-3BF19FCCB391}" dt="2020-07-29T17:26:18.115" v="504" actId="478"/>
          <ac:spMkLst>
            <pc:docMk/>
            <pc:sldMk cId="192345306" sldId="261"/>
            <ac:spMk id="5" creationId="{05F2B60C-E9A2-487B-AC3A-7CEDC2795632}"/>
          </ac:spMkLst>
        </pc:spChg>
        <pc:spChg chg="del mod">
          <ac:chgData name="Dor Bar-shay" userId="e45a051f0a7ae9c5" providerId="LiveId" clId="{FFDC3BE8-4058-4834-A65C-3BF19FCCB391}" dt="2020-07-29T17:26:14.954" v="503" actId="478"/>
          <ac:spMkLst>
            <pc:docMk/>
            <pc:sldMk cId="192345306" sldId="261"/>
            <ac:spMk id="15" creationId="{FCEAF2EE-37BB-43AA-9E6F-5972BDB64A96}"/>
          </ac:spMkLst>
        </pc:spChg>
        <pc:spChg chg="mod">
          <ac:chgData name="Dor Bar-shay" userId="e45a051f0a7ae9c5" providerId="LiveId" clId="{FFDC3BE8-4058-4834-A65C-3BF19FCCB391}" dt="2020-07-29T17:25:24.242" v="490" actId="1076"/>
          <ac:spMkLst>
            <pc:docMk/>
            <pc:sldMk cId="192345306" sldId="261"/>
            <ac:spMk id="16" creationId="{CEDA430B-6D18-4032-A420-651053167130}"/>
          </ac:spMkLst>
        </pc:spChg>
        <pc:spChg chg="mod">
          <ac:chgData name="Dor Bar-shay" userId="e45a051f0a7ae9c5" providerId="LiveId" clId="{FFDC3BE8-4058-4834-A65C-3BF19FCCB391}" dt="2020-07-29T17:19:42.849" v="176"/>
          <ac:spMkLst>
            <pc:docMk/>
            <pc:sldMk cId="192345306" sldId="261"/>
            <ac:spMk id="47" creationId="{5E789A05-76D0-47F6-AD3C-AF9057326156}"/>
          </ac:spMkLst>
        </pc:spChg>
        <pc:spChg chg="mod">
          <ac:chgData name="Dor Bar-shay" userId="e45a051f0a7ae9c5" providerId="LiveId" clId="{FFDC3BE8-4058-4834-A65C-3BF19FCCB391}" dt="2020-07-29T17:19:42.849" v="176"/>
          <ac:spMkLst>
            <pc:docMk/>
            <pc:sldMk cId="192345306" sldId="261"/>
            <ac:spMk id="49" creationId="{7C29659F-4824-4724-9EF7-F02D022C98B0}"/>
          </ac:spMkLst>
        </pc:spChg>
        <pc:spChg chg="mod">
          <ac:chgData name="Dor Bar-shay" userId="e45a051f0a7ae9c5" providerId="LiveId" clId="{FFDC3BE8-4058-4834-A65C-3BF19FCCB391}" dt="2020-07-29T17:19:42.849" v="176"/>
          <ac:spMkLst>
            <pc:docMk/>
            <pc:sldMk cId="192345306" sldId="261"/>
            <ac:spMk id="51" creationId="{320DB0BB-2305-4947-B0BD-DD912E293ABC}"/>
          </ac:spMkLst>
        </pc:spChg>
        <pc:graphicFrameChg chg="add mod modGraphic">
          <ac:chgData name="Dor Bar-shay" userId="e45a051f0a7ae9c5" providerId="LiveId" clId="{FFDC3BE8-4058-4834-A65C-3BF19FCCB391}" dt="2020-07-29T17:27:20.980" v="514" actId="12385"/>
          <ac:graphicFrameMkLst>
            <pc:docMk/>
            <pc:sldMk cId="192345306" sldId="261"/>
            <ac:graphicFrameMk id="3" creationId="{5CAEA728-B182-49FF-B503-20E39869BB03}"/>
          </ac:graphicFrameMkLst>
        </pc:graphicFrameChg>
        <pc:cxnChg chg="mod">
          <ac:chgData name="Dor Bar-shay" userId="e45a051f0a7ae9c5" providerId="LiveId" clId="{FFDC3BE8-4058-4834-A65C-3BF19FCCB391}" dt="2020-07-29T17:19:42.849" v="176"/>
          <ac:cxnSpMkLst>
            <pc:docMk/>
            <pc:sldMk cId="192345306" sldId="261"/>
            <ac:cxnSpMk id="53" creationId="{451EEBAC-7FE3-4931-B6B6-8DBD416D7E06}"/>
          </ac:cxnSpMkLst>
        </pc:cxnChg>
        <pc:cxnChg chg="mod">
          <ac:chgData name="Dor Bar-shay" userId="e45a051f0a7ae9c5" providerId="LiveId" clId="{FFDC3BE8-4058-4834-A65C-3BF19FCCB391}" dt="2020-07-29T17:19:42.849" v="176"/>
          <ac:cxnSpMkLst>
            <pc:docMk/>
            <pc:sldMk cId="192345306" sldId="261"/>
            <ac:cxnSpMk id="55" creationId="{C3283366-6C8D-422F-9759-B3E4A3523523}"/>
          </ac:cxnSpMkLst>
        </pc:cxnChg>
      </pc:sldChg>
      <pc:sldChg chg="addSp delSp modSp mod">
        <pc:chgData name="Dor Bar-shay" userId="e45a051f0a7ae9c5" providerId="LiveId" clId="{FFDC3BE8-4058-4834-A65C-3BF19FCCB391}" dt="2020-07-29T17:24:30.317" v="487" actId="1076"/>
        <pc:sldMkLst>
          <pc:docMk/>
          <pc:sldMk cId="434731953" sldId="262"/>
        </pc:sldMkLst>
        <pc:spChg chg="add del mod">
          <ac:chgData name="Dor Bar-shay" userId="e45a051f0a7ae9c5" providerId="LiveId" clId="{FFDC3BE8-4058-4834-A65C-3BF19FCCB391}" dt="2020-07-29T17:15:22.257" v="154" actId="478"/>
          <ac:spMkLst>
            <pc:docMk/>
            <pc:sldMk cId="434731953" sldId="262"/>
            <ac:spMk id="3" creationId="{B80F8729-66CF-471F-8165-B7E5A681670F}"/>
          </ac:spMkLst>
        </pc:spChg>
        <pc:spChg chg="del">
          <ac:chgData name="Dor Bar-shay" userId="e45a051f0a7ae9c5" providerId="LiveId" clId="{FFDC3BE8-4058-4834-A65C-3BF19FCCB391}" dt="2020-07-29T17:15:18.699" v="153" actId="478"/>
          <ac:spMkLst>
            <pc:docMk/>
            <pc:sldMk cId="434731953" sldId="262"/>
            <ac:spMk id="15" creationId="{FCEAF2EE-37BB-43AA-9E6F-5972BDB64A96}"/>
          </ac:spMkLst>
        </pc:spChg>
        <pc:spChg chg="mod">
          <ac:chgData name="Dor Bar-shay" userId="e45a051f0a7ae9c5" providerId="LiveId" clId="{FFDC3BE8-4058-4834-A65C-3BF19FCCB391}" dt="2020-07-29T17:20:42.733" v="177" actId="1076"/>
          <ac:spMkLst>
            <pc:docMk/>
            <pc:sldMk cId="434731953" sldId="262"/>
            <ac:spMk id="16" creationId="{CEDA430B-6D18-4032-A420-651053167130}"/>
          </ac:spMkLst>
        </pc:spChg>
        <pc:spChg chg="mod">
          <ac:chgData name="Dor Bar-shay" userId="e45a051f0a7ae9c5" providerId="LiveId" clId="{FFDC3BE8-4058-4834-A65C-3BF19FCCB391}" dt="2020-07-29T17:19:42.849" v="176"/>
          <ac:spMkLst>
            <pc:docMk/>
            <pc:sldMk cId="434731953" sldId="262"/>
            <ac:spMk id="47" creationId="{5E789A05-76D0-47F6-AD3C-AF9057326156}"/>
          </ac:spMkLst>
        </pc:spChg>
        <pc:spChg chg="mod">
          <ac:chgData name="Dor Bar-shay" userId="e45a051f0a7ae9c5" providerId="LiveId" clId="{FFDC3BE8-4058-4834-A65C-3BF19FCCB391}" dt="2020-07-29T17:19:42.849" v="176"/>
          <ac:spMkLst>
            <pc:docMk/>
            <pc:sldMk cId="434731953" sldId="262"/>
            <ac:spMk id="49" creationId="{7C29659F-4824-4724-9EF7-F02D022C98B0}"/>
          </ac:spMkLst>
        </pc:spChg>
        <pc:spChg chg="mod">
          <ac:chgData name="Dor Bar-shay" userId="e45a051f0a7ae9c5" providerId="LiveId" clId="{FFDC3BE8-4058-4834-A65C-3BF19FCCB391}" dt="2020-07-29T17:19:42.849" v="176"/>
          <ac:spMkLst>
            <pc:docMk/>
            <pc:sldMk cId="434731953" sldId="262"/>
            <ac:spMk id="51" creationId="{320DB0BB-2305-4947-B0BD-DD912E293ABC}"/>
          </ac:spMkLst>
        </pc:spChg>
        <pc:picChg chg="add mod">
          <ac:chgData name="Dor Bar-shay" userId="e45a051f0a7ae9c5" providerId="LiveId" clId="{FFDC3BE8-4058-4834-A65C-3BF19FCCB391}" dt="2020-07-29T17:24:30.317" v="487" actId="1076"/>
          <ac:picMkLst>
            <pc:docMk/>
            <pc:sldMk cId="434731953" sldId="262"/>
            <ac:picMk id="11" creationId="{0F111A02-AB60-4417-ABB9-BD2C4E7C6215}"/>
          </ac:picMkLst>
        </pc:picChg>
        <pc:cxnChg chg="mod">
          <ac:chgData name="Dor Bar-shay" userId="e45a051f0a7ae9c5" providerId="LiveId" clId="{FFDC3BE8-4058-4834-A65C-3BF19FCCB391}" dt="2020-07-29T17:19:42.849" v="176"/>
          <ac:cxnSpMkLst>
            <pc:docMk/>
            <pc:sldMk cId="434731953" sldId="262"/>
            <ac:cxnSpMk id="53" creationId="{451EEBAC-7FE3-4931-B6B6-8DBD416D7E06}"/>
          </ac:cxnSpMkLst>
        </pc:cxnChg>
        <pc:cxnChg chg="mod">
          <ac:chgData name="Dor Bar-shay" userId="e45a051f0a7ae9c5" providerId="LiveId" clId="{FFDC3BE8-4058-4834-A65C-3BF19FCCB391}" dt="2020-07-29T17:19:42.849" v="176"/>
          <ac:cxnSpMkLst>
            <pc:docMk/>
            <pc:sldMk cId="434731953" sldId="262"/>
            <ac:cxnSpMk id="55" creationId="{C3283366-6C8D-422F-9759-B3E4A3523523}"/>
          </ac:cxnSpMkLst>
        </pc:cxnChg>
      </pc:sldChg>
      <pc:sldChg chg="addSp delSp modSp mod">
        <pc:chgData name="Dor Bar-shay" userId="e45a051f0a7ae9c5" providerId="LiveId" clId="{FFDC3BE8-4058-4834-A65C-3BF19FCCB391}" dt="2020-07-29T17:44:00.871" v="691" actId="121"/>
        <pc:sldMkLst>
          <pc:docMk/>
          <pc:sldMk cId="2151494647" sldId="263"/>
        </pc:sldMkLst>
        <pc:spChg chg="add del mod">
          <ac:chgData name="Dor Bar-shay" userId="e45a051f0a7ae9c5" providerId="LiveId" clId="{FFDC3BE8-4058-4834-A65C-3BF19FCCB391}" dt="2020-07-29T17:42:42.080" v="679" actId="478"/>
          <ac:spMkLst>
            <pc:docMk/>
            <pc:sldMk cId="2151494647" sldId="263"/>
            <ac:spMk id="3" creationId="{F62F3982-DB50-4DA3-B1A8-8BDB607054CE}"/>
          </ac:spMkLst>
        </pc:spChg>
        <pc:spChg chg="del mod">
          <ac:chgData name="Dor Bar-shay" userId="e45a051f0a7ae9c5" providerId="LiveId" clId="{FFDC3BE8-4058-4834-A65C-3BF19FCCB391}" dt="2020-07-29T17:42:37.159" v="677" actId="478"/>
          <ac:spMkLst>
            <pc:docMk/>
            <pc:sldMk cId="2151494647" sldId="263"/>
            <ac:spMk id="15" creationId="{FCEAF2EE-37BB-43AA-9E6F-5972BDB64A96}"/>
          </ac:spMkLst>
        </pc:spChg>
        <pc:spChg chg="mod">
          <ac:chgData name="Dor Bar-shay" userId="e45a051f0a7ae9c5" providerId="LiveId" clId="{FFDC3BE8-4058-4834-A65C-3BF19FCCB391}" dt="2020-07-29T17:44:00.871" v="691" actId="121"/>
          <ac:spMkLst>
            <pc:docMk/>
            <pc:sldMk cId="2151494647" sldId="263"/>
            <ac:spMk id="16" creationId="{CEDA430B-6D18-4032-A420-651053167130}"/>
          </ac:spMkLst>
        </pc:spChg>
        <pc:spChg chg="mod">
          <ac:chgData name="Dor Bar-shay" userId="e45a051f0a7ae9c5" providerId="LiveId" clId="{FFDC3BE8-4058-4834-A65C-3BF19FCCB391}" dt="2020-07-29T17:19:42.849" v="176"/>
          <ac:spMkLst>
            <pc:docMk/>
            <pc:sldMk cId="2151494647" sldId="263"/>
            <ac:spMk id="47" creationId="{5E789A05-76D0-47F6-AD3C-AF9057326156}"/>
          </ac:spMkLst>
        </pc:spChg>
        <pc:spChg chg="mod">
          <ac:chgData name="Dor Bar-shay" userId="e45a051f0a7ae9c5" providerId="LiveId" clId="{FFDC3BE8-4058-4834-A65C-3BF19FCCB391}" dt="2020-07-29T17:19:42.849" v="176"/>
          <ac:spMkLst>
            <pc:docMk/>
            <pc:sldMk cId="2151494647" sldId="263"/>
            <ac:spMk id="49" creationId="{7C29659F-4824-4724-9EF7-F02D022C98B0}"/>
          </ac:spMkLst>
        </pc:spChg>
        <pc:spChg chg="mod">
          <ac:chgData name="Dor Bar-shay" userId="e45a051f0a7ae9c5" providerId="LiveId" clId="{FFDC3BE8-4058-4834-A65C-3BF19FCCB391}" dt="2020-07-29T17:19:42.849" v="176"/>
          <ac:spMkLst>
            <pc:docMk/>
            <pc:sldMk cId="2151494647" sldId="263"/>
            <ac:spMk id="51" creationId="{320DB0BB-2305-4947-B0BD-DD912E293ABC}"/>
          </ac:spMkLst>
        </pc:spChg>
        <pc:picChg chg="add mod">
          <ac:chgData name="Dor Bar-shay" userId="e45a051f0a7ae9c5" providerId="LiveId" clId="{FFDC3BE8-4058-4834-A65C-3BF19FCCB391}" dt="2020-07-29T17:43:37.776" v="688" actId="14100"/>
          <ac:picMkLst>
            <pc:docMk/>
            <pc:sldMk cId="2151494647" sldId="263"/>
            <ac:picMk id="11" creationId="{1F0AB013-B167-4B54-BD92-5562994E0FEE}"/>
          </ac:picMkLst>
        </pc:picChg>
        <pc:cxnChg chg="mod">
          <ac:chgData name="Dor Bar-shay" userId="e45a051f0a7ae9c5" providerId="LiveId" clId="{FFDC3BE8-4058-4834-A65C-3BF19FCCB391}" dt="2020-07-29T17:19:42.849" v="176"/>
          <ac:cxnSpMkLst>
            <pc:docMk/>
            <pc:sldMk cId="2151494647" sldId="263"/>
            <ac:cxnSpMk id="53" creationId="{451EEBAC-7FE3-4931-B6B6-8DBD416D7E06}"/>
          </ac:cxnSpMkLst>
        </pc:cxnChg>
        <pc:cxnChg chg="mod">
          <ac:chgData name="Dor Bar-shay" userId="e45a051f0a7ae9c5" providerId="LiveId" clId="{FFDC3BE8-4058-4834-A65C-3BF19FCCB391}" dt="2020-07-29T17:19:42.849" v="176"/>
          <ac:cxnSpMkLst>
            <pc:docMk/>
            <pc:sldMk cId="2151494647" sldId="263"/>
            <ac:cxnSpMk id="55" creationId="{C3283366-6C8D-422F-9759-B3E4A3523523}"/>
          </ac:cxnSpMkLst>
        </pc:cxnChg>
      </pc:sldChg>
      <pc:sldChg chg="modSp mod">
        <pc:chgData name="Dor Bar-shay" userId="e45a051f0a7ae9c5" providerId="LiveId" clId="{FFDC3BE8-4058-4834-A65C-3BF19FCCB391}" dt="2020-07-29T17:23:45.383" v="417" actId="1076"/>
        <pc:sldMkLst>
          <pc:docMk/>
          <pc:sldMk cId="4210741035" sldId="265"/>
        </pc:sldMkLst>
        <pc:spChg chg="mod">
          <ac:chgData name="Dor Bar-shay" userId="e45a051f0a7ae9c5" providerId="LiveId" clId="{FFDC3BE8-4058-4834-A65C-3BF19FCCB391}" dt="2020-07-29T17:23:45.383" v="417" actId="1076"/>
          <ac:spMkLst>
            <pc:docMk/>
            <pc:sldMk cId="4210741035" sldId="265"/>
            <ac:spMk id="15" creationId="{FCEAF2EE-37BB-43AA-9E6F-5972BDB64A96}"/>
          </ac:spMkLst>
        </pc:spChg>
        <pc:spChg chg="mod">
          <ac:chgData name="Dor Bar-shay" userId="e45a051f0a7ae9c5" providerId="LiveId" clId="{FFDC3BE8-4058-4834-A65C-3BF19FCCB391}" dt="2020-07-29T17:23:38.820" v="415" actId="1035"/>
          <ac:spMkLst>
            <pc:docMk/>
            <pc:sldMk cId="4210741035" sldId="265"/>
            <ac:spMk id="16" creationId="{CEDA430B-6D18-4032-A420-651053167130}"/>
          </ac:spMkLst>
        </pc:spChg>
        <pc:spChg chg="mod">
          <ac:chgData name="Dor Bar-shay" userId="e45a051f0a7ae9c5" providerId="LiveId" clId="{FFDC3BE8-4058-4834-A65C-3BF19FCCB391}" dt="2020-07-29T17:23:38.820" v="415" actId="1035"/>
          <ac:spMkLst>
            <pc:docMk/>
            <pc:sldMk cId="4210741035" sldId="265"/>
            <ac:spMk id="22" creationId="{18BB8169-5388-4A63-81ED-9F19C9EED80A}"/>
          </ac:spMkLst>
        </pc:spChg>
        <pc:spChg chg="mod">
          <ac:chgData name="Dor Bar-shay" userId="e45a051f0a7ae9c5" providerId="LiveId" clId="{FFDC3BE8-4058-4834-A65C-3BF19FCCB391}" dt="2020-07-29T17:19:42.849" v="176"/>
          <ac:spMkLst>
            <pc:docMk/>
            <pc:sldMk cId="4210741035" sldId="265"/>
            <ac:spMk id="47" creationId="{5E789A05-76D0-47F6-AD3C-AF9057326156}"/>
          </ac:spMkLst>
        </pc:spChg>
        <pc:spChg chg="mod">
          <ac:chgData name="Dor Bar-shay" userId="e45a051f0a7ae9c5" providerId="LiveId" clId="{FFDC3BE8-4058-4834-A65C-3BF19FCCB391}" dt="2020-07-29T17:19:42.849" v="176"/>
          <ac:spMkLst>
            <pc:docMk/>
            <pc:sldMk cId="4210741035" sldId="265"/>
            <ac:spMk id="49" creationId="{7C29659F-4824-4724-9EF7-F02D022C98B0}"/>
          </ac:spMkLst>
        </pc:spChg>
        <pc:spChg chg="mod">
          <ac:chgData name="Dor Bar-shay" userId="e45a051f0a7ae9c5" providerId="LiveId" clId="{FFDC3BE8-4058-4834-A65C-3BF19FCCB391}" dt="2020-07-29T17:19:42.849" v="176"/>
          <ac:spMkLst>
            <pc:docMk/>
            <pc:sldMk cId="4210741035" sldId="265"/>
            <ac:spMk id="51" creationId="{320DB0BB-2305-4947-B0BD-DD912E293ABC}"/>
          </ac:spMkLst>
        </pc:spChg>
        <pc:picChg chg="mod">
          <ac:chgData name="Dor Bar-shay" userId="e45a051f0a7ae9c5" providerId="LiveId" clId="{FFDC3BE8-4058-4834-A65C-3BF19FCCB391}" dt="2020-07-29T17:23:42.167" v="416" actId="1076"/>
          <ac:picMkLst>
            <pc:docMk/>
            <pc:sldMk cId="4210741035" sldId="265"/>
            <ac:picMk id="2" creationId="{235A0CC7-B127-4C59-B09B-39222CDE6108}"/>
          </ac:picMkLst>
        </pc:picChg>
        <pc:cxnChg chg="mod">
          <ac:chgData name="Dor Bar-shay" userId="e45a051f0a7ae9c5" providerId="LiveId" clId="{FFDC3BE8-4058-4834-A65C-3BF19FCCB391}" dt="2020-07-29T17:19:42.849" v="176"/>
          <ac:cxnSpMkLst>
            <pc:docMk/>
            <pc:sldMk cId="4210741035" sldId="265"/>
            <ac:cxnSpMk id="53" creationId="{451EEBAC-7FE3-4931-B6B6-8DBD416D7E06}"/>
          </ac:cxnSpMkLst>
        </pc:cxnChg>
        <pc:cxnChg chg="mod">
          <ac:chgData name="Dor Bar-shay" userId="e45a051f0a7ae9c5" providerId="LiveId" clId="{FFDC3BE8-4058-4834-A65C-3BF19FCCB391}" dt="2020-07-29T17:19:42.849" v="176"/>
          <ac:cxnSpMkLst>
            <pc:docMk/>
            <pc:sldMk cId="4210741035" sldId="265"/>
            <ac:cxnSpMk id="55" creationId="{C3283366-6C8D-422F-9759-B3E4A3523523}"/>
          </ac:cxnSpMkLst>
        </pc:cxnChg>
      </pc:sldChg>
      <pc:sldChg chg="modSp mod">
        <pc:chgData name="Dor Bar-shay" userId="e45a051f0a7ae9c5" providerId="LiveId" clId="{FFDC3BE8-4058-4834-A65C-3BF19FCCB391}" dt="2020-07-29T17:23:34.372" v="400" actId="1076"/>
        <pc:sldMkLst>
          <pc:docMk/>
          <pc:sldMk cId="4189557268" sldId="266"/>
        </pc:sldMkLst>
        <pc:spChg chg="mod">
          <ac:chgData name="Dor Bar-shay" userId="e45a051f0a7ae9c5" providerId="LiveId" clId="{FFDC3BE8-4058-4834-A65C-3BF19FCCB391}" dt="2020-07-29T17:19:42.849" v="176"/>
          <ac:spMkLst>
            <pc:docMk/>
            <pc:sldMk cId="4189557268" sldId="266"/>
            <ac:spMk id="15" creationId="{FCEAF2EE-37BB-43AA-9E6F-5972BDB64A96}"/>
          </ac:spMkLst>
        </pc:spChg>
        <pc:spChg chg="mod">
          <ac:chgData name="Dor Bar-shay" userId="e45a051f0a7ae9c5" providerId="LiveId" clId="{FFDC3BE8-4058-4834-A65C-3BF19FCCB391}" dt="2020-07-29T17:23:30.468" v="399" actId="1036"/>
          <ac:spMkLst>
            <pc:docMk/>
            <pc:sldMk cId="4189557268" sldId="266"/>
            <ac:spMk id="16" creationId="{CEDA430B-6D18-4032-A420-651053167130}"/>
          </ac:spMkLst>
        </pc:spChg>
        <pc:spChg chg="mod">
          <ac:chgData name="Dor Bar-shay" userId="e45a051f0a7ae9c5" providerId="LiveId" clId="{FFDC3BE8-4058-4834-A65C-3BF19FCCB391}" dt="2020-07-29T17:23:30.468" v="399" actId="1036"/>
          <ac:spMkLst>
            <pc:docMk/>
            <pc:sldMk cId="4189557268" sldId="266"/>
            <ac:spMk id="22" creationId="{18BB8169-5388-4A63-81ED-9F19C9EED80A}"/>
          </ac:spMkLst>
        </pc:spChg>
        <pc:spChg chg="mod">
          <ac:chgData name="Dor Bar-shay" userId="e45a051f0a7ae9c5" providerId="LiveId" clId="{FFDC3BE8-4058-4834-A65C-3BF19FCCB391}" dt="2020-07-29T17:19:42.849" v="176"/>
          <ac:spMkLst>
            <pc:docMk/>
            <pc:sldMk cId="4189557268" sldId="266"/>
            <ac:spMk id="47" creationId="{5E789A05-76D0-47F6-AD3C-AF9057326156}"/>
          </ac:spMkLst>
        </pc:spChg>
        <pc:spChg chg="mod">
          <ac:chgData name="Dor Bar-shay" userId="e45a051f0a7ae9c5" providerId="LiveId" clId="{FFDC3BE8-4058-4834-A65C-3BF19FCCB391}" dt="2020-07-29T17:19:42.849" v="176"/>
          <ac:spMkLst>
            <pc:docMk/>
            <pc:sldMk cId="4189557268" sldId="266"/>
            <ac:spMk id="49" creationId="{7C29659F-4824-4724-9EF7-F02D022C98B0}"/>
          </ac:spMkLst>
        </pc:spChg>
        <pc:spChg chg="mod">
          <ac:chgData name="Dor Bar-shay" userId="e45a051f0a7ae9c5" providerId="LiveId" clId="{FFDC3BE8-4058-4834-A65C-3BF19FCCB391}" dt="2020-07-29T17:19:42.849" v="176"/>
          <ac:spMkLst>
            <pc:docMk/>
            <pc:sldMk cId="4189557268" sldId="266"/>
            <ac:spMk id="51" creationId="{320DB0BB-2305-4947-B0BD-DD912E293ABC}"/>
          </ac:spMkLst>
        </pc:spChg>
        <pc:picChg chg="mod">
          <ac:chgData name="Dor Bar-shay" userId="e45a051f0a7ae9c5" providerId="LiveId" clId="{FFDC3BE8-4058-4834-A65C-3BF19FCCB391}" dt="2020-07-29T17:23:34.372" v="400" actId="1076"/>
          <ac:picMkLst>
            <pc:docMk/>
            <pc:sldMk cId="4189557268" sldId="266"/>
            <ac:picMk id="11" creationId="{76016612-8A67-4121-9111-79296E50A2A5}"/>
          </ac:picMkLst>
        </pc:picChg>
        <pc:cxnChg chg="mod">
          <ac:chgData name="Dor Bar-shay" userId="e45a051f0a7ae9c5" providerId="LiveId" clId="{FFDC3BE8-4058-4834-A65C-3BF19FCCB391}" dt="2020-07-29T17:19:42.849" v="176"/>
          <ac:cxnSpMkLst>
            <pc:docMk/>
            <pc:sldMk cId="4189557268" sldId="266"/>
            <ac:cxnSpMk id="53" creationId="{451EEBAC-7FE3-4931-B6B6-8DBD416D7E06}"/>
          </ac:cxnSpMkLst>
        </pc:cxnChg>
        <pc:cxnChg chg="mod">
          <ac:chgData name="Dor Bar-shay" userId="e45a051f0a7ae9c5" providerId="LiveId" clId="{FFDC3BE8-4058-4834-A65C-3BF19FCCB391}" dt="2020-07-29T17:19:42.849" v="176"/>
          <ac:cxnSpMkLst>
            <pc:docMk/>
            <pc:sldMk cId="4189557268" sldId="266"/>
            <ac:cxnSpMk id="55" creationId="{C3283366-6C8D-422F-9759-B3E4A3523523}"/>
          </ac:cxnSpMkLst>
        </pc:cxnChg>
      </pc:sldChg>
      <pc:sldChg chg="addSp delSp modSp mod">
        <pc:chgData name="Dor Bar-shay" userId="e45a051f0a7ae9c5" providerId="LiveId" clId="{FFDC3BE8-4058-4834-A65C-3BF19FCCB391}" dt="2020-07-29T17:23:23.866" v="376" actId="1076"/>
        <pc:sldMkLst>
          <pc:docMk/>
          <pc:sldMk cId="401162194" sldId="267"/>
        </pc:sldMkLst>
        <pc:spChg chg="mod">
          <ac:chgData name="Dor Bar-shay" userId="e45a051f0a7ae9c5" providerId="LiveId" clId="{FFDC3BE8-4058-4834-A65C-3BF19FCCB391}" dt="2020-07-29T17:19:42.849" v="176"/>
          <ac:spMkLst>
            <pc:docMk/>
            <pc:sldMk cId="401162194" sldId="267"/>
            <ac:spMk id="15" creationId="{FCEAF2EE-37BB-43AA-9E6F-5972BDB64A96}"/>
          </ac:spMkLst>
        </pc:spChg>
        <pc:spChg chg="mod">
          <ac:chgData name="Dor Bar-shay" userId="e45a051f0a7ae9c5" providerId="LiveId" clId="{FFDC3BE8-4058-4834-A65C-3BF19FCCB391}" dt="2020-07-29T17:23:19.228" v="375" actId="1036"/>
          <ac:spMkLst>
            <pc:docMk/>
            <pc:sldMk cId="401162194" sldId="267"/>
            <ac:spMk id="16" creationId="{CEDA430B-6D18-4032-A420-651053167130}"/>
          </ac:spMkLst>
        </pc:spChg>
        <pc:spChg chg="mod">
          <ac:chgData name="Dor Bar-shay" userId="e45a051f0a7ae9c5" providerId="LiveId" clId="{FFDC3BE8-4058-4834-A65C-3BF19FCCB391}" dt="2020-07-29T17:23:19.228" v="375" actId="1036"/>
          <ac:spMkLst>
            <pc:docMk/>
            <pc:sldMk cId="401162194" sldId="267"/>
            <ac:spMk id="22" creationId="{18BB8169-5388-4A63-81ED-9F19C9EED80A}"/>
          </ac:spMkLst>
        </pc:spChg>
        <pc:spChg chg="mod">
          <ac:chgData name="Dor Bar-shay" userId="e45a051f0a7ae9c5" providerId="LiveId" clId="{FFDC3BE8-4058-4834-A65C-3BF19FCCB391}" dt="2020-07-29T17:19:42.849" v="176"/>
          <ac:spMkLst>
            <pc:docMk/>
            <pc:sldMk cId="401162194" sldId="267"/>
            <ac:spMk id="47" creationId="{5E789A05-76D0-47F6-AD3C-AF9057326156}"/>
          </ac:spMkLst>
        </pc:spChg>
        <pc:spChg chg="mod">
          <ac:chgData name="Dor Bar-shay" userId="e45a051f0a7ae9c5" providerId="LiveId" clId="{FFDC3BE8-4058-4834-A65C-3BF19FCCB391}" dt="2020-07-29T17:19:42.849" v="176"/>
          <ac:spMkLst>
            <pc:docMk/>
            <pc:sldMk cId="401162194" sldId="267"/>
            <ac:spMk id="49" creationId="{7C29659F-4824-4724-9EF7-F02D022C98B0}"/>
          </ac:spMkLst>
        </pc:spChg>
        <pc:spChg chg="mod">
          <ac:chgData name="Dor Bar-shay" userId="e45a051f0a7ae9c5" providerId="LiveId" clId="{FFDC3BE8-4058-4834-A65C-3BF19FCCB391}" dt="2020-07-29T17:19:42.849" v="176"/>
          <ac:spMkLst>
            <pc:docMk/>
            <pc:sldMk cId="401162194" sldId="267"/>
            <ac:spMk id="51" creationId="{320DB0BB-2305-4947-B0BD-DD912E293ABC}"/>
          </ac:spMkLst>
        </pc:spChg>
        <pc:picChg chg="del">
          <ac:chgData name="Dor Bar-shay" userId="e45a051f0a7ae9c5" providerId="LiveId" clId="{FFDC3BE8-4058-4834-A65C-3BF19FCCB391}" dt="2020-07-29T17:02:05.281" v="0" actId="478"/>
          <ac:picMkLst>
            <pc:docMk/>
            <pc:sldMk cId="401162194" sldId="267"/>
            <ac:picMk id="11" creationId="{76016612-8A67-4121-9111-79296E50A2A5}"/>
          </ac:picMkLst>
        </pc:picChg>
        <pc:picChg chg="add mod">
          <ac:chgData name="Dor Bar-shay" userId="e45a051f0a7ae9c5" providerId="LiveId" clId="{FFDC3BE8-4058-4834-A65C-3BF19FCCB391}" dt="2020-07-29T17:23:23.866" v="376" actId="1076"/>
          <ac:picMkLst>
            <pc:docMk/>
            <pc:sldMk cId="401162194" sldId="267"/>
            <ac:picMk id="12" creationId="{A6EE0336-E6A7-489C-97FE-C0F90FFD6289}"/>
          </ac:picMkLst>
        </pc:picChg>
        <pc:cxnChg chg="mod">
          <ac:chgData name="Dor Bar-shay" userId="e45a051f0a7ae9c5" providerId="LiveId" clId="{FFDC3BE8-4058-4834-A65C-3BF19FCCB391}" dt="2020-07-29T17:19:42.849" v="176"/>
          <ac:cxnSpMkLst>
            <pc:docMk/>
            <pc:sldMk cId="401162194" sldId="267"/>
            <ac:cxnSpMk id="53" creationId="{451EEBAC-7FE3-4931-B6B6-8DBD416D7E06}"/>
          </ac:cxnSpMkLst>
        </pc:cxnChg>
        <pc:cxnChg chg="mod">
          <ac:chgData name="Dor Bar-shay" userId="e45a051f0a7ae9c5" providerId="LiveId" clId="{FFDC3BE8-4058-4834-A65C-3BF19FCCB391}" dt="2020-07-29T17:19:42.849" v="176"/>
          <ac:cxnSpMkLst>
            <pc:docMk/>
            <pc:sldMk cId="401162194" sldId="267"/>
            <ac:cxnSpMk id="55" creationId="{C3283366-6C8D-422F-9759-B3E4A3523523}"/>
          </ac:cxnSpMkLst>
        </pc:cxnChg>
      </pc:sldChg>
      <pc:sldChg chg="delSp add del setBg delDesignElem">
        <pc:chgData name="Dor Bar-shay" userId="e45a051f0a7ae9c5" providerId="LiveId" clId="{FFDC3BE8-4058-4834-A65C-3BF19FCCB391}" dt="2020-07-29T17:02:35.672" v="36" actId="47"/>
        <pc:sldMkLst>
          <pc:docMk/>
          <pc:sldMk cId="580589023" sldId="268"/>
        </pc:sldMkLst>
        <pc:spChg chg="del">
          <ac:chgData name="Dor Bar-shay" userId="e45a051f0a7ae9c5" providerId="LiveId" clId="{FFDC3BE8-4058-4834-A65C-3BF19FCCB391}" dt="2020-07-29T17:02:31.919" v="35"/>
          <ac:spMkLst>
            <pc:docMk/>
            <pc:sldMk cId="580589023" sldId="268"/>
            <ac:spMk id="47" creationId="{5E789A05-76D0-47F6-AD3C-AF9057326156}"/>
          </ac:spMkLst>
        </pc:spChg>
        <pc:spChg chg="del">
          <ac:chgData name="Dor Bar-shay" userId="e45a051f0a7ae9c5" providerId="LiveId" clId="{FFDC3BE8-4058-4834-A65C-3BF19FCCB391}" dt="2020-07-29T17:02:31.919" v="35"/>
          <ac:spMkLst>
            <pc:docMk/>
            <pc:sldMk cId="580589023" sldId="268"/>
            <ac:spMk id="49" creationId="{7C29659F-4824-4724-9EF7-F02D022C98B0}"/>
          </ac:spMkLst>
        </pc:spChg>
        <pc:spChg chg="del">
          <ac:chgData name="Dor Bar-shay" userId="e45a051f0a7ae9c5" providerId="LiveId" clId="{FFDC3BE8-4058-4834-A65C-3BF19FCCB391}" dt="2020-07-29T17:02:31.919" v="35"/>
          <ac:spMkLst>
            <pc:docMk/>
            <pc:sldMk cId="580589023" sldId="268"/>
            <ac:spMk id="51" creationId="{320DB0BB-2305-4947-B0BD-DD912E293ABC}"/>
          </ac:spMkLst>
        </pc:spChg>
        <pc:cxnChg chg="del">
          <ac:chgData name="Dor Bar-shay" userId="e45a051f0a7ae9c5" providerId="LiveId" clId="{FFDC3BE8-4058-4834-A65C-3BF19FCCB391}" dt="2020-07-29T17:02:31.919" v="35"/>
          <ac:cxnSpMkLst>
            <pc:docMk/>
            <pc:sldMk cId="580589023" sldId="268"/>
            <ac:cxnSpMk id="53" creationId="{451EEBAC-7FE3-4931-B6B6-8DBD416D7E06}"/>
          </ac:cxnSpMkLst>
        </pc:cxnChg>
        <pc:cxnChg chg="del">
          <ac:chgData name="Dor Bar-shay" userId="e45a051f0a7ae9c5" providerId="LiveId" clId="{FFDC3BE8-4058-4834-A65C-3BF19FCCB391}" dt="2020-07-29T17:02:31.919" v="35"/>
          <ac:cxnSpMkLst>
            <pc:docMk/>
            <pc:sldMk cId="580589023" sldId="268"/>
            <ac:cxnSpMk id="55" creationId="{C3283366-6C8D-422F-9759-B3E4A3523523}"/>
          </ac:cxnSpMkLst>
        </pc:cxnChg>
      </pc:sldChg>
      <pc:sldChg chg="addSp delSp modSp add mod">
        <pc:chgData name="Dor Bar-shay" userId="e45a051f0a7ae9c5" providerId="LiveId" clId="{FFDC3BE8-4058-4834-A65C-3BF19FCCB391}" dt="2020-07-29T18:17:59.361" v="1139" actId="1076"/>
        <pc:sldMkLst>
          <pc:docMk/>
          <pc:sldMk cId="1743344124" sldId="268"/>
        </pc:sldMkLst>
        <pc:spChg chg="mod">
          <ac:chgData name="Dor Bar-shay" userId="e45a051f0a7ae9c5" providerId="LiveId" clId="{FFDC3BE8-4058-4834-A65C-3BF19FCCB391}" dt="2020-07-29T17:19:42.849" v="176"/>
          <ac:spMkLst>
            <pc:docMk/>
            <pc:sldMk cId="1743344124" sldId="268"/>
            <ac:spMk id="15" creationId="{FCEAF2EE-37BB-43AA-9E6F-5972BDB64A96}"/>
          </ac:spMkLst>
        </pc:spChg>
        <pc:spChg chg="mod">
          <ac:chgData name="Dor Bar-shay" userId="e45a051f0a7ae9c5" providerId="LiveId" clId="{FFDC3BE8-4058-4834-A65C-3BF19FCCB391}" dt="2020-07-29T18:17:56.117" v="1138" actId="1035"/>
          <ac:spMkLst>
            <pc:docMk/>
            <pc:sldMk cId="1743344124" sldId="268"/>
            <ac:spMk id="16" creationId="{CEDA430B-6D18-4032-A420-651053167130}"/>
          </ac:spMkLst>
        </pc:spChg>
        <pc:spChg chg="mod">
          <ac:chgData name="Dor Bar-shay" userId="e45a051f0a7ae9c5" providerId="LiveId" clId="{FFDC3BE8-4058-4834-A65C-3BF19FCCB391}" dt="2020-07-29T18:17:56.117" v="1138" actId="1035"/>
          <ac:spMkLst>
            <pc:docMk/>
            <pc:sldMk cId="1743344124" sldId="268"/>
            <ac:spMk id="22" creationId="{18BB8169-5388-4A63-81ED-9F19C9EED80A}"/>
          </ac:spMkLst>
        </pc:spChg>
        <pc:spChg chg="mod">
          <ac:chgData name="Dor Bar-shay" userId="e45a051f0a7ae9c5" providerId="LiveId" clId="{FFDC3BE8-4058-4834-A65C-3BF19FCCB391}" dt="2020-07-29T17:19:42.849" v="176"/>
          <ac:spMkLst>
            <pc:docMk/>
            <pc:sldMk cId="1743344124" sldId="268"/>
            <ac:spMk id="47" creationId="{5E789A05-76D0-47F6-AD3C-AF9057326156}"/>
          </ac:spMkLst>
        </pc:spChg>
        <pc:spChg chg="mod">
          <ac:chgData name="Dor Bar-shay" userId="e45a051f0a7ae9c5" providerId="LiveId" clId="{FFDC3BE8-4058-4834-A65C-3BF19FCCB391}" dt="2020-07-29T17:19:42.849" v="176"/>
          <ac:spMkLst>
            <pc:docMk/>
            <pc:sldMk cId="1743344124" sldId="268"/>
            <ac:spMk id="49" creationId="{7C29659F-4824-4724-9EF7-F02D022C98B0}"/>
          </ac:spMkLst>
        </pc:spChg>
        <pc:spChg chg="mod">
          <ac:chgData name="Dor Bar-shay" userId="e45a051f0a7ae9c5" providerId="LiveId" clId="{FFDC3BE8-4058-4834-A65C-3BF19FCCB391}" dt="2020-07-29T17:19:42.849" v="176"/>
          <ac:spMkLst>
            <pc:docMk/>
            <pc:sldMk cId="1743344124" sldId="268"/>
            <ac:spMk id="51" creationId="{320DB0BB-2305-4947-B0BD-DD912E293ABC}"/>
          </ac:spMkLst>
        </pc:spChg>
        <pc:picChg chg="add mod">
          <ac:chgData name="Dor Bar-shay" userId="e45a051f0a7ae9c5" providerId="LiveId" clId="{FFDC3BE8-4058-4834-A65C-3BF19FCCB391}" dt="2020-07-29T18:17:59.361" v="1139" actId="1076"/>
          <ac:picMkLst>
            <pc:docMk/>
            <pc:sldMk cId="1743344124" sldId="268"/>
            <ac:picMk id="11" creationId="{984F2184-BC9F-46F8-9521-0BC6BB978E9F}"/>
          </ac:picMkLst>
        </pc:picChg>
        <pc:picChg chg="del">
          <ac:chgData name="Dor Bar-shay" userId="e45a051f0a7ae9c5" providerId="LiveId" clId="{FFDC3BE8-4058-4834-A65C-3BF19FCCB391}" dt="2020-07-29T17:03:45.016" v="45" actId="478"/>
          <ac:picMkLst>
            <pc:docMk/>
            <pc:sldMk cId="1743344124" sldId="268"/>
            <ac:picMk id="12" creationId="{A6EE0336-E6A7-489C-97FE-C0F90FFD6289}"/>
          </ac:picMkLst>
        </pc:picChg>
        <pc:cxnChg chg="mod">
          <ac:chgData name="Dor Bar-shay" userId="e45a051f0a7ae9c5" providerId="LiveId" clId="{FFDC3BE8-4058-4834-A65C-3BF19FCCB391}" dt="2020-07-29T17:19:42.849" v="176"/>
          <ac:cxnSpMkLst>
            <pc:docMk/>
            <pc:sldMk cId="1743344124" sldId="268"/>
            <ac:cxnSpMk id="53" creationId="{451EEBAC-7FE3-4931-B6B6-8DBD416D7E06}"/>
          </ac:cxnSpMkLst>
        </pc:cxnChg>
        <pc:cxnChg chg="mod">
          <ac:chgData name="Dor Bar-shay" userId="e45a051f0a7ae9c5" providerId="LiveId" clId="{FFDC3BE8-4058-4834-A65C-3BF19FCCB391}" dt="2020-07-29T17:19:42.849" v="176"/>
          <ac:cxnSpMkLst>
            <pc:docMk/>
            <pc:sldMk cId="1743344124" sldId="268"/>
            <ac:cxnSpMk id="55" creationId="{C3283366-6C8D-422F-9759-B3E4A3523523}"/>
          </ac:cxnSpMkLst>
        </pc:cxnChg>
      </pc:sldChg>
      <pc:sldChg chg="addSp delSp modSp add mod">
        <pc:chgData name="Dor Bar-shay" userId="e45a051f0a7ae9c5" providerId="LiveId" clId="{FFDC3BE8-4058-4834-A65C-3BF19FCCB391}" dt="2020-07-29T18:17:50.912" v="1117" actId="1076"/>
        <pc:sldMkLst>
          <pc:docMk/>
          <pc:sldMk cId="3185899948" sldId="269"/>
        </pc:sldMkLst>
        <pc:spChg chg="mod">
          <ac:chgData name="Dor Bar-shay" userId="e45a051f0a7ae9c5" providerId="LiveId" clId="{FFDC3BE8-4058-4834-A65C-3BF19FCCB391}" dt="2020-07-29T17:19:42.849" v="176"/>
          <ac:spMkLst>
            <pc:docMk/>
            <pc:sldMk cId="3185899948" sldId="269"/>
            <ac:spMk id="15" creationId="{FCEAF2EE-37BB-43AA-9E6F-5972BDB64A96}"/>
          </ac:spMkLst>
        </pc:spChg>
        <pc:spChg chg="mod">
          <ac:chgData name="Dor Bar-shay" userId="e45a051f0a7ae9c5" providerId="LiveId" clId="{FFDC3BE8-4058-4834-A65C-3BF19FCCB391}" dt="2020-07-29T18:17:48.134" v="1116" actId="1035"/>
          <ac:spMkLst>
            <pc:docMk/>
            <pc:sldMk cId="3185899948" sldId="269"/>
            <ac:spMk id="16" creationId="{CEDA430B-6D18-4032-A420-651053167130}"/>
          </ac:spMkLst>
        </pc:spChg>
        <pc:spChg chg="mod">
          <ac:chgData name="Dor Bar-shay" userId="e45a051f0a7ae9c5" providerId="LiveId" clId="{FFDC3BE8-4058-4834-A65C-3BF19FCCB391}" dt="2020-07-29T18:17:48.134" v="1116" actId="1035"/>
          <ac:spMkLst>
            <pc:docMk/>
            <pc:sldMk cId="3185899948" sldId="269"/>
            <ac:spMk id="22" creationId="{18BB8169-5388-4A63-81ED-9F19C9EED80A}"/>
          </ac:spMkLst>
        </pc:spChg>
        <pc:spChg chg="mod">
          <ac:chgData name="Dor Bar-shay" userId="e45a051f0a7ae9c5" providerId="LiveId" clId="{FFDC3BE8-4058-4834-A65C-3BF19FCCB391}" dt="2020-07-29T17:19:42.849" v="176"/>
          <ac:spMkLst>
            <pc:docMk/>
            <pc:sldMk cId="3185899948" sldId="269"/>
            <ac:spMk id="47" creationId="{5E789A05-76D0-47F6-AD3C-AF9057326156}"/>
          </ac:spMkLst>
        </pc:spChg>
        <pc:spChg chg="mod">
          <ac:chgData name="Dor Bar-shay" userId="e45a051f0a7ae9c5" providerId="LiveId" clId="{FFDC3BE8-4058-4834-A65C-3BF19FCCB391}" dt="2020-07-29T17:19:42.849" v="176"/>
          <ac:spMkLst>
            <pc:docMk/>
            <pc:sldMk cId="3185899948" sldId="269"/>
            <ac:spMk id="49" creationId="{7C29659F-4824-4724-9EF7-F02D022C98B0}"/>
          </ac:spMkLst>
        </pc:spChg>
        <pc:spChg chg="mod">
          <ac:chgData name="Dor Bar-shay" userId="e45a051f0a7ae9c5" providerId="LiveId" clId="{FFDC3BE8-4058-4834-A65C-3BF19FCCB391}" dt="2020-07-29T17:19:42.849" v="176"/>
          <ac:spMkLst>
            <pc:docMk/>
            <pc:sldMk cId="3185899948" sldId="269"/>
            <ac:spMk id="51" creationId="{320DB0BB-2305-4947-B0BD-DD912E293ABC}"/>
          </ac:spMkLst>
        </pc:spChg>
        <pc:picChg chg="add mod">
          <ac:chgData name="Dor Bar-shay" userId="e45a051f0a7ae9c5" providerId="LiveId" clId="{FFDC3BE8-4058-4834-A65C-3BF19FCCB391}" dt="2020-07-29T18:17:50.912" v="1117" actId="1076"/>
          <ac:picMkLst>
            <pc:docMk/>
            <pc:sldMk cId="3185899948" sldId="269"/>
            <ac:picMk id="11" creationId="{937A9BB5-2F2E-4397-B710-C593F0576018}"/>
          </ac:picMkLst>
        </pc:picChg>
        <pc:picChg chg="del">
          <ac:chgData name="Dor Bar-shay" userId="e45a051f0a7ae9c5" providerId="LiveId" clId="{FFDC3BE8-4058-4834-A65C-3BF19FCCB391}" dt="2020-07-29T17:05:10.775" v="55" actId="478"/>
          <ac:picMkLst>
            <pc:docMk/>
            <pc:sldMk cId="3185899948" sldId="269"/>
            <ac:picMk id="12" creationId="{A6EE0336-E6A7-489C-97FE-C0F90FFD6289}"/>
          </ac:picMkLst>
        </pc:picChg>
        <pc:cxnChg chg="mod">
          <ac:chgData name="Dor Bar-shay" userId="e45a051f0a7ae9c5" providerId="LiveId" clId="{FFDC3BE8-4058-4834-A65C-3BF19FCCB391}" dt="2020-07-29T17:19:42.849" v="176"/>
          <ac:cxnSpMkLst>
            <pc:docMk/>
            <pc:sldMk cId="3185899948" sldId="269"/>
            <ac:cxnSpMk id="53" creationId="{451EEBAC-7FE3-4931-B6B6-8DBD416D7E06}"/>
          </ac:cxnSpMkLst>
        </pc:cxnChg>
        <pc:cxnChg chg="mod">
          <ac:chgData name="Dor Bar-shay" userId="e45a051f0a7ae9c5" providerId="LiveId" clId="{FFDC3BE8-4058-4834-A65C-3BF19FCCB391}" dt="2020-07-29T17:19:42.849" v="176"/>
          <ac:cxnSpMkLst>
            <pc:docMk/>
            <pc:sldMk cId="3185899948" sldId="269"/>
            <ac:cxnSpMk id="55" creationId="{C3283366-6C8D-422F-9759-B3E4A3523523}"/>
          </ac:cxnSpMkLst>
        </pc:cxnChg>
      </pc:sldChg>
      <pc:sldChg chg="addSp delSp modSp add del mod">
        <pc:chgData name="Dor Bar-shay" userId="e45a051f0a7ae9c5" providerId="LiveId" clId="{FFDC3BE8-4058-4834-A65C-3BF19FCCB391}" dt="2020-07-29T18:17:42.055" v="1093" actId="1076"/>
        <pc:sldMkLst>
          <pc:docMk/>
          <pc:sldMk cId="1346887522" sldId="270"/>
        </pc:sldMkLst>
        <pc:spChg chg="mod">
          <ac:chgData name="Dor Bar-shay" userId="e45a051f0a7ae9c5" providerId="LiveId" clId="{FFDC3BE8-4058-4834-A65C-3BF19FCCB391}" dt="2020-07-29T17:19:42.849" v="176"/>
          <ac:spMkLst>
            <pc:docMk/>
            <pc:sldMk cId="1346887522" sldId="270"/>
            <ac:spMk id="15" creationId="{FCEAF2EE-37BB-43AA-9E6F-5972BDB64A96}"/>
          </ac:spMkLst>
        </pc:spChg>
        <pc:spChg chg="mod">
          <ac:chgData name="Dor Bar-shay" userId="e45a051f0a7ae9c5" providerId="LiveId" clId="{FFDC3BE8-4058-4834-A65C-3BF19FCCB391}" dt="2020-07-29T18:17:38.168" v="1092" actId="1035"/>
          <ac:spMkLst>
            <pc:docMk/>
            <pc:sldMk cId="1346887522" sldId="270"/>
            <ac:spMk id="16" creationId="{CEDA430B-6D18-4032-A420-651053167130}"/>
          </ac:spMkLst>
        </pc:spChg>
        <pc:spChg chg="mod">
          <ac:chgData name="Dor Bar-shay" userId="e45a051f0a7ae9c5" providerId="LiveId" clId="{FFDC3BE8-4058-4834-A65C-3BF19FCCB391}" dt="2020-07-29T18:17:38.168" v="1092" actId="1035"/>
          <ac:spMkLst>
            <pc:docMk/>
            <pc:sldMk cId="1346887522" sldId="270"/>
            <ac:spMk id="22" creationId="{18BB8169-5388-4A63-81ED-9F19C9EED80A}"/>
          </ac:spMkLst>
        </pc:spChg>
        <pc:spChg chg="mod">
          <ac:chgData name="Dor Bar-shay" userId="e45a051f0a7ae9c5" providerId="LiveId" clId="{FFDC3BE8-4058-4834-A65C-3BF19FCCB391}" dt="2020-07-29T17:19:42.849" v="176"/>
          <ac:spMkLst>
            <pc:docMk/>
            <pc:sldMk cId="1346887522" sldId="270"/>
            <ac:spMk id="47" creationId="{5E789A05-76D0-47F6-AD3C-AF9057326156}"/>
          </ac:spMkLst>
        </pc:spChg>
        <pc:spChg chg="mod">
          <ac:chgData name="Dor Bar-shay" userId="e45a051f0a7ae9c5" providerId="LiveId" clId="{FFDC3BE8-4058-4834-A65C-3BF19FCCB391}" dt="2020-07-29T17:19:42.849" v="176"/>
          <ac:spMkLst>
            <pc:docMk/>
            <pc:sldMk cId="1346887522" sldId="270"/>
            <ac:spMk id="49" creationId="{7C29659F-4824-4724-9EF7-F02D022C98B0}"/>
          </ac:spMkLst>
        </pc:spChg>
        <pc:spChg chg="mod">
          <ac:chgData name="Dor Bar-shay" userId="e45a051f0a7ae9c5" providerId="LiveId" clId="{FFDC3BE8-4058-4834-A65C-3BF19FCCB391}" dt="2020-07-29T17:19:42.849" v="176"/>
          <ac:spMkLst>
            <pc:docMk/>
            <pc:sldMk cId="1346887522" sldId="270"/>
            <ac:spMk id="51" creationId="{320DB0BB-2305-4947-B0BD-DD912E293ABC}"/>
          </ac:spMkLst>
        </pc:spChg>
        <pc:picChg chg="add mod">
          <ac:chgData name="Dor Bar-shay" userId="e45a051f0a7ae9c5" providerId="LiveId" clId="{FFDC3BE8-4058-4834-A65C-3BF19FCCB391}" dt="2020-07-29T17:06:08.756" v="73"/>
          <ac:picMkLst>
            <pc:docMk/>
            <pc:sldMk cId="1346887522" sldId="270"/>
            <ac:picMk id="11" creationId="{52D7F697-F495-46E1-85F3-469F9D266512}"/>
          </ac:picMkLst>
        </pc:picChg>
        <pc:picChg chg="del">
          <ac:chgData name="Dor Bar-shay" userId="e45a051f0a7ae9c5" providerId="LiveId" clId="{FFDC3BE8-4058-4834-A65C-3BF19FCCB391}" dt="2020-07-29T17:06:10.150" v="74" actId="478"/>
          <ac:picMkLst>
            <pc:docMk/>
            <pc:sldMk cId="1346887522" sldId="270"/>
            <ac:picMk id="12" creationId="{A6EE0336-E6A7-489C-97FE-C0F90FFD6289}"/>
          </ac:picMkLst>
        </pc:picChg>
        <pc:picChg chg="add mod">
          <ac:chgData name="Dor Bar-shay" userId="e45a051f0a7ae9c5" providerId="LiveId" clId="{FFDC3BE8-4058-4834-A65C-3BF19FCCB391}" dt="2020-07-29T18:17:42.055" v="1093" actId="1076"/>
          <ac:picMkLst>
            <pc:docMk/>
            <pc:sldMk cId="1346887522" sldId="270"/>
            <ac:picMk id="13" creationId="{C49B41FC-088E-448D-893A-EF4EC5E5FFA2}"/>
          </ac:picMkLst>
        </pc:picChg>
        <pc:cxnChg chg="mod">
          <ac:chgData name="Dor Bar-shay" userId="e45a051f0a7ae9c5" providerId="LiveId" clId="{FFDC3BE8-4058-4834-A65C-3BF19FCCB391}" dt="2020-07-29T17:19:42.849" v="176"/>
          <ac:cxnSpMkLst>
            <pc:docMk/>
            <pc:sldMk cId="1346887522" sldId="270"/>
            <ac:cxnSpMk id="53" creationId="{451EEBAC-7FE3-4931-B6B6-8DBD416D7E06}"/>
          </ac:cxnSpMkLst>
        </pc:cxnChg>
        <pc:cxnChg chg="mod">
          <ac:chgData name="Dor Bar-shay" userId="e45a051f0a7ae9c5" providerId="LiveId" clId="{FFDC3BE8-4058-4834-A65C-3BF19FCCB391}" dt="2020-07-29T17:19:42.849" v="176"/>
          <ac:cxnSpMkLst>
            <pc:docMk/>
            <pc:sldMk cId="1346887522" sldId="270"/>
            <ac:cxnSpMk id="55" creationId="{C3283366-6C8D-422F-9759-B3E4A3523523}"/>
          </ac:cxnSpMkLst>
        </pc:cxnChg>
      </pc:sldChg>
      <pc:sldChg chg="addSp delSp modSp add mod">
        <pc:chgData name="Dor Bar-shay" userId="e45a051f0a7ae9c5" providerId="LiveId" clId="{FFDC3BE8-4058-4834-A65C-3BF19FCCB391}" dt="2020-07-29T17:22:36.108" v="344" actId="1035"/>
        <pc:sldMkLst>
          <pc:docMk/>
          <pc:sldMk cId="1488552268" sldId="271"/>
        </pc:sldMkLst>
        <pc:spChg chg="mod">
          <ac:chgData name="Dor Bar-shay" userId="e45a051f0a7ae9c5" providerId="LiveId" clId="{FFDC3BE8-4058-4834-A65C-3BF19FCCB391}" dt="2020-07-29T17:19:42.849" v="176"/>
          <ac:spMkLst>
            <pc:docMk/>
            <pc:sldMk cId="1488552268" sldId="271"/>
            <ac:spMk id="15" creationId="{FCEAF2EE-37BB-43AA-9E6F-5972BDB64A96}"/>
          </ac:spMkLst>
        </pc:spChg>
        <pc:spChg chg="mod">
          <ac:chgData name="Dor Bar-shay" userId="e45a051f0a7ae9c5" providerId="LiveId" clId="{FFDC3BE8-4058-4834-A65C-3BF19FCCB391}" dt="2020-07-29T17:22:36.108" v="344" actId="1035"/>
          <ac:spMkLst>
            <pc:docMk/>
            <pc:sldMk cId="1488552268" sldId="271"/>
            <ac:spMk id="16" creationId="{CEDA430B-6D18-4032-A420-651053167130}"/>
          </ac:spMkLst>
        </pc:spChg>
        <pc:spChg chg="mod">
          <ac:chgData name="Dor Bar-shay" userId="e45a051f0a7ae9c5" providerId="LiveId" clId="{FFDC3BE8-4058-4834-A65C-3BF19FCCB391}" dt="2020-07-29T17:22:36.108" v="344" actId="1035"/>
          <ac:spMkLst>
            <pc:docMk/>
            <pc:sldMk cId="1488552268" sldId="271"/>
            <ac:spMk id="22" creationId="{18BB8169-5388-4A63-81ED-9F19C9EED80A}"/>
          </ac:spMkLst>
        </pc:spChg>
        <pc:spChg chg="mod">
          <ac:chgData name="Dor Bar-shay" userId="e45a051f0a7ae9c5" providerId="LiveId" clId="{FFDC3BE8-4058-4834-A65C-3BF19FCCB391}" dt="2020-07-29T17:19:42.849" v="176"/>
          <ac:spMkLst>
            <pc:docMk/>
            <pc:sldMk cId="1488552268" sldId="271"/>
            <ac:spMk id="47" creationId="{5E789A05-76D0-47F6-AD3C-AF9057326156}"/>
          </ac:spMkLst>
        </pc:spChg>
        <pc:spChg chg="mod">
          <ac:chgData name="Dor Bar-shay" userId="e45a051f0a7ae9c5" providerId="LiveId" clId="{FFDC3BE8-4058-4834-A65C-3BF19FCCB391}" dt="2020-07-29T17:19:42.849" v="176"/>
          <ac:spMkLst>
            <pc:docMk/>
            <pc:sldMk cId="1488552268" sldId="271"/>
            <ac:spMk id="49" creationId="{7C29659F-4824-4724-9EF7-F02D022C98B0}"/>
          </ac:spMkLst>
        </pc:spChg>
        <pc:spChg chg="mod">
          <ac:chgData name="Dor Bar-shay" userId="e45a051f0a7ae9c5" providerId="LiveId" clId="{FFDC3BE8-4058-4834-A65C-3BF19FCCB391}" dt="2020-07-29T17:19:42.849" v="176"/>
          <ac:spMkLst>
            <pc:docMk/>
            <pc:sldMk cId="1488552268" sldId="271"/>
            <ac:spMk id="51" creationId="{320DB0BB-2305-4947-B0BD-DD912E293ABC}"/>
          </ac:spMkLst>
        </pc:spChg>
        <pc:picChg chg="add mod">
          <ac:chgData name="Dor Bar-shay" userId="e45a051f0a7ae9c5" providerId="LiveId" clId="{FFDC3BE8-4058-4834-A65C-3BF19FCCB391}" dt="2020-07-29T17:22:29.916" v="319" actId="1076"/>
          <ac:picMkLst>
            <pc:docMk/>
            <pc:sldMk cId="1488552268" sldId="271"/>
            <ac:picMk id="11" creationId="{A5B0153D-3B76-433F-B092-5A7C1F49931E}"/>
          </ac:picMkLst>
        </pc:picChg>
        <pc:picChg chg="del">
          <ac:chgData name="Dor Bar-shay" userId="e45a051f0a7ae9c5" providerId="LiveId" clId="{FFDC3BE8-4058-4834-A65C-3BF19FCCB391}" dt="2020-07-29T17:07:05.448" v="91" actId="478"/>
          <ac:picMkLst>
            <pc:docMk/>
            <pc:sldMk cId="1488552268" sldId="271"/>
            <ac:picMk id="12" creationId="{A6EE0336-E6A7-489C-97FE-C0F90FFD6289}"/>
          </ac:picMkLst>
        </pc:picChg>
        <pc:cxnChg chg="mod">
          <ac:chgData name="Dor Bar-shay" userId="e45a051f0a7ae9c5" providerId="LiveId" clId="{FFDC3BE8-4058-4834-A65C-3BF19FCCB391}" dt="2020-07-29T17:19:42.849" v="176"/>
          <ac:cxnSpMkLst>
            <pc:docMk/>
            <pc:sldMk cId="1488552268" sldId="271"/>
            <ac:cxnSpMk id="53" creationId="{451EEBAC-7FE3-4931-B6B6-8DBD416D7E06}"/>
          </ac:cxnSpMkLst>
        </pc:cxnChg>
        <pc:cxnChg chg="mod">
          <ac:chgData name="Dor Bar-shay" userId="e45a051f0a7ae9c5" providerId="LiveId" clId="{FFDC3BE8-4058-4834-A65C-3BF19FCCB391}" dt="2020-07-29T17:19:42.849" v="176"/>
          <ac:cxnSpMkLst>
            <pc:docMk/>
            <pc:sldMk cId="1488552268" sldId="271"/>
            <ac:cxnSpMk id="55" creationId="{C3283366-6C8D-422F-9759-B3E4A3523523}"/>
          </ac:cxnSpMkLst>
        </pc:cxnChg>
      </pc:sldChg>
      <pc:sldChg chg="addSp delSp modSp add mod">
        <pc:chgData name="Dor Bar-shay" userId="e45a051f0a7ae9c5" providerId="LiveId" clId="{FFDC3BE8-4058-4834-A65C-3BF19FCCB391}" dt="2020-07-29T17:22:23.604" v="318" actId="1076"/>
        <pc:sldMkLst>
          <pc:docMk/>
          <pc:sldMk cId="4139957651" sldId="272"/>
        </pc:sldMkLst>
        <pc:spChg chg="mod">
          <ac:chgData name="Dor Bar-shay" userId="e45a051f0a7ae9c5" providerId="LiveId" clId="{FFDC3BE8-4058-4834-A65C-3BF19FCCB391}" dt="2020-07-29T17:22:20.510" v="317" actId="1036"/>
          <ac:spMkLst>
            <pc:docMk/>
            <pc:sldMk cId="4139957651" sldId="272"/>
            <ac:spMk id="15" creationId="{FCEAF2EE-37BB-43AA-9E6F-5972BDB64A96}"/>
          </ac:spMkLst>
        </pc:spChg>
        <pc:spChg chg="mod">
          <ac:chgData name="Dor Bar-shay" userId="e45a051f0a7ae9c5" providerId="LiveId" clId="{FFDC3BE8-4058-4834-A65C-3BF19FCCB391}" dt="2020-07-29T17:22:17.276" v="309" actId="1036"/>
          <ac:spMkLst>
            <pc:docMk/>
            <pc:sldMk cId="4139957651" sldId="272"/>
            <ac:spMk id="16" creationId="{CEDA430B-6D18-4032-A420-651053167130}"/>
          </ac:spMkLst>
        </pc:spChg>
        <pc:spChg chg="mod">
          <ac:chgData name="Dor Bar-shay" userId="e45a051f0a7ae9c5" providerId="LiveId" clId="{FFDC3BE8-4058-4834-A65C-3BF19FCCB391}" dt="2020-07-29T17:22:17.276" v="309" actId="1036"/>
          <ac:spMkLst>
            <pc:docMk/>
            <pc:sldMk cId="4139957651" sldId="272"/>
            <ac:spMk id="22" creationId="{18BB8169-5388-4A63-81ED-9F19C9EED80A}"/>
          </ac:spMkLst>
        </pc:spChg>
        <pc:spChg chg="mod">
          <ac:chgData name="Dor Bar-shay" userId="e45a051f0a7ae9c5" providerId="LiveId" clId="{FFDC3BE8-4058-4834-A65C-3BF19FCCB391}" dt="2020-07-29T17:19:42.849" v="176"/>
          <ac:spMkLst>
            <pc:docMk/>
            <pc:sldMk cId="4139957651" sldId="272"/>
            <ac:spMk id="47" creationId="{5E789A05-76D0-47F6-AD3C-AF9057326156}"/>
          </ac:spMkLst>
        </pc:spChg>
        <pc:spChg chg="mod">
          <ac:chgData name="Dor Bar-shay" userId="e45a051f0a7ae9c5" providerId="LiveId" clId="{FFDC3BE8-4058-4834-A65C-3BF19FCCB391}" dt="2020-07-29T17:19:42.849" v="176"/>
          <ac:spMkLst>
            <pc:docMk/>
            <pc:sldMk cId="4139957651" sldId="272"/>
            <ac:spMk id="49" creationId="{7C29659F-4824-4724-9EF7-F02D022C98B0}"/>
          </ac:spMkLst>
        </pc:spChg>
        <pc:spChg chg="mod">
          <ac:chgData name="Dor Bar-shay" userId="e45a051f0a7ae9c5" providerId="LiveId" clId="{FFDC3BE8-4058-4834-A65C-3BF19FCCB391}" dt="2020-07-29T17:19:42.849" v="176"/>
          <ac:spMkLst>
            <pc:docMk/>
            <pc:sldMk cId="4139957651" sldId="272"/>
            <ac:spMk id="51" creationId="{320DB0BB-2305-4947-B0BD-DD912E293ABC}"/>
          </ac:spMkLst>
        </pc:spChg>
        <pc:picChg chg="add mod">
          <ac:chgData name="Dor Bar-shay" userId="e45a051f0a7ae9c5" providerId="LiveId" clId="{FFDC3BE8-4058-4834-A65C-3BF19FCCB391}" dt="2020-07-29T17:22:23.604" v="318" actId="1076"/>
          <ac:picMkLst>
            <pc:docMk/>
            <pc:sldMk cId="4139957651" sldId="272"/>
            <ac:picMk id="11" creationId="{FEA8B5B3-6911-4B03-987F-10210BCB72A4}"/>
          </ac:picMkLst>
        </pc:picChg>
        <pc:picChg chg="del">
          <ac:chgData name="Dor Bar-shay" userId="e45a051f0a7ae9c5" providerId="LiveId" clId="{FFDC3BE8-4058-4834-A65C-3BF19FCCB391}" dt="2020-07-29T17:07:30.397" v="97" actId="478"/>
          <ac:picMkLst>
            <pc:docMk/>
            <pc:sldMk cId="4139957651" sldId="272"/>
            <ac:picMk id="12" creationId="{A6EE0336-E6A7-489C-97FE-C0F90FFD6289}"/>
          </ac:picMkLst>
        </pc:picChg>
        <pc:cxnChg chg="mod">
          <ac:chgData name="Dor Bar-shay" userId="e45a051f0a7ae9c5" providerId="LiveId" clId="{FFDC3BE8-4058-4834-A65C-3BF19FCCB391}" dt="2020-07-29T17:19:42.849" v="176"/>
          <ac:cxnSpMkLst>
            <pc:docMk/>
            <pc:sldMk cId="4139957651" sldId="272"/>
            <ac:cxnSpMk id="53" creationId="{451EEBAC-7FE3-4931-B6B6-8DBD416D7E06}"/>
          </ac:cxnSpMkLst>
        </pc:cxnChg>
        <pc:cxnChg chg="mod">
          <ac:chgData name="Dor Bar-shay" userId="e45a051f0a7ae9c5" providerId="LiveId" clId="{FFDC3BE8-4058-4834-A65C-3BF19FCCB391}" dt="2020-07-29T17:19:42.849" v="176"/>
          <ac:cxnSpMkLst>
            <pc:docMk/>
            <pc:sldMk cId="4139957651" sldId="272"/>
            <ac:cxnSpMk id="55" creationId="{C3283366-6C8D-422F-9759-B3E4A3523523}"/>
          </ac:cxnSpMkLst>
        </pc:cxnChg>
      </pc:sldChg>
      <pc:sldChg chg="addSp delSp modSp add mod">
        <pc:chgData name="Dor Bar-shay" userId="e45a051f0a7ae9c5" providerId="LiveId" clId="{FFDC3BE8-4058-4834-A65C-3BF19FCCB391}" dt="2020-07-29T17:22:42.245" v="345" actId="1076"/>
        <pc:sldMkLst>
          <pc:docMk/>
          <pc:sldMk cId="2846265990" sldId="273"/>
        </pc:sldMkLst>
        <pc:spChg chg="mod">
          <ac:chgData name="Dor Bar-shay" userId="e45a051f0a7ae9c5" providerId="LiveId" clId="{FFDC3BE8-4058-4834-A65C-3BF19FCCB391}" dt="2020-07-29T17:19:42.849" v="176"/>
          <ac:spMkLst>
            <pc:docMk/>
            <pc:sldMk cId="2846265990" sldId="273"/>
            <ac:spMk id="15" creationId="{FCEAF2EE-37BB-43AA-9E6F-5972BDB64A96}"/>
          </ac:spMkLst>
        </pc:spChg>
        <pc:spChg chg="mod">
          <ac:chgData name="Dor Bar-shay" userId="e45a051f0a7ae9c5" providerId="LiveId" clId="{FFDC3BE8-4058-4834-A65C-3BF19FCCB391}" dt="2020-07-29T17:21:50.785" v="290" actId="1035"/>
          <ac:spMkLst>
            <pc:docMk/>
            <pc:sldMk cId="2846265990" sldId="273"/>
            <ac:spMk id="16" creationId="{CEDA430B-6D18-4032-A420-651053167130}"/>
          </ac:spMkLst>
        </pc:spChg>
        <pc:spChg chg="mod">
          <ac:chgData name="Dor Bar-shay" userId="e45a051f0a7ae9c5" providerId="LiveId" clId="{FFDC3BE8-4058-4834-A65C-3BF19FCCB391}" dt="2020-07-29T17:21:50.785" v="290" actId="1035"/>
          <ac:spMkLst>
            <pc:docMk/>
            <pc:sldMk cId="2846265990" sldId="273"/>
            <ac:spMk id="22" creationId="{18BB8169-5388-4A63-81ED-9F19C9EED80A}"/>
          </ac:spMkLst>
        </pc:spChg>
        <pc:spChg chg="mod">
          <ac:chgData name="Dor Bar-shay" userId="e45a051f0a7ae9c5" providerId="LiveId" clId="{FFDC3BE8-4058-4834-A65C-3BF19FCCB391}" dt="2020-07-29T17:19:42.849" v="176"/>
          <ac:spMkLst>
            <pc:docMk/>
            <pc:sldMk cId="2846265990" sldId="273"/>
            <ac:spMk id="47" creationId="{5E789A05-76D0-47F6-AD3C-AF9057326156}"/>
          </ac:spMkLst>
        </pc:spChg>
        <pc:spChg chg="mod">
          <ac:chgData name="Dor Bar-shay" userId="e45a051f0a7ae9c5" providerId="LiveId" clId="{FFDC3BE8-4058-4834-A65C-3BF19FCCB391}" dt="2020-07-29T17:19:42.849" v="176"/>
          <ac:spMkLst>
            <pc:docMk/>
            <pc:sldMk cId="2846265990" sldId="273"/>
            <ac:spMk id="49" creationId="{7C29659F-4824-4724-9EF7-F02D022C98B0}"/>
          </ac:spMkLst>
        </pc:spChg>
        <pc:spChg chg="mod">
          <ac:chgData name="Dor Bar-shay" userId="e45a051f0a7ae9c5" providerId="LiveId" clId="{FFDC3BE8-4058-4834-A65C-3BF19FCCB391}" dt="2020-07-29T17:19:42.849" v="176"/>
          <ac:spMkLst>
            <pc:docMk/>
            <pc:sldMk cId="2846265990" sldId="273"/>
            <ac:spMk id="51" creationId="{320DB0BB-2305-4947-B0BD-DD912E293ABC}"/>
          </ac:spMkLst>
        </pc:spChg>
        <pc:picChg chg="add del">
          <ac:chgData name="Dor Bar-shay" userId="e45a051f0a7ae9c5" providerId="LiveId" clId="{FFDC3BE8-4058-4834-A65C-3BF19FCCB391}" dt="2020-07-29T17:11:41.380" v="133" actId="478"/>
          <ac:picMkLst>
            <pc:docMk/>
            <pc:sldMk cId="2846265990" sldId="273"/>
            <ac:picMk id="3" creationId="{1FB82C03-0917-4AC7-8738-AA07C4F25B32}"/>
          </ac:picMkLst>
        </pc:picChg>
        <pc:picChg chg="add mod">
          <ac:chgData name="Dor Bar-shay" userId="e45a051f0a7ae9c5" providerId="LiveId" clId="{FFDC3BE8-4058-4834-A65C-3BF19FCCB391}" dt="2020-07-29T17:22:42.245" v="345" actId="1076"/>
          <ac:picMkLst>
            <pc:docMk/>
            <pc:sldMk cId="2846265990" sldId="273"/>
            <ac:picMk id="5" creationId="{D9935B8E-9F7A-46D7-93EF-2A119F740F62}"/>
          </ac:picMkLst>
        </pc:picChg>
        <pc:picChg chg="add del mod">
          <ac:chgData name="Dor Bar-shay" userId="e45a051f0a7ae9c5" providerId="LiveId" clId="{FFDC3BE8-4058-4834-A65C-3BF19FCCB391}" dt="2020-07-29T17:10:30.524" v="121" actId="478"/>
          <ac:picMkLst>
            <pc:docMk/>
            <pc:sldMk cId="2846265990" sldId="273"/>
            <ac:picMk id="11" creationId="{73A6CCC0-2529-43E1-870B-95443157A526}"/>
          </ac:picMkLst>
        </pc:picChg>
        <pc:picChg chg="del">
          <ac:chgData name="Dor Bar-shay" userId="e45a051f0a7ae9c5" providerId="LiveId" clId="{FFDC3BE8-4058-4834-A65C-3BF19FCCB391}" dt="2020-07-29T17:07:55.289" v="115" actId="478"/>
          <ac:picMkLst>
            <pc:docMk/>
            <pc:sldMk cId="2846265990" sldId="273"/>
            <ac:picMk id="12" creationId="{A6EE0336-E6A7-489C-97FE-C0F90FFD6289}"/>
          </ac:picMkLst>
        </pc:picChg>
        <pc:picChg chg="add del mod">
          <ac:chgData name="Dor Bar-shay" userId="e45a051f0a7ae9c5" providerId="LiveId" clId="{FFDC3BE8-4058-4834-A65C-3BF19FCCB391}" dt="2020-07-29T17:10:47.580" v="123" actId="478"/>
          <ac:picMkLst>
            <pc:docMk/>
            <pc:sldMk cId="2846265990" sldId="273"/>
            <ac:picMk id="13" creationId="{6D9E9F07-BB29-411D-9F05-507D9BF3D8D4}"/>
          </ac:picMkLst>
        </pc:picChg>
        <pc:cxnChg chg="mod">
          <ac:chgData name="Dor Bar-shay" userId="e45a051f0a7ae9c5" providerId="LiveId" clId="{FFDC3BE8-4058-4834-A65C-3BF19FCCB391}" dt="2020-07-29T17:19:42.849" v="176"/>
          <ac:cxnSpMkLst>
            <pc:docMk/>
            <pc:sldMk cId="2846265990" sldId="273"/>
            <ac:cxnSpMk id="53" creationId="{451EEBAC-7FE3-4931-B6B6-8DBD416D7E06}"/>
          </ac:cxnSpMkLst>
        </pc:cxnChg>
        <pc:cxnChg chg="mod">
          <ac:chgData name="Dor Bar-shay" userId="e45a051f0a7ae9c5" providerId="LiveId" clId="{FFDC3BE8-4058-4834-A65C-3BF19FCCB391}" dt="2020-07-29T17:19:42.849" v="176"/>
          <ac:cxnSpMkLst>
            <pc:docMk/>
            <pc:sldMk cId="2846265990" sldId="273"/>
            <ac:cxnSpMk id="55" creationId="{C3283366-6C8D-422F-9759-B3E4A3523523}"/>
          </ac:cxnSpMkLst>
        </pc:cxnChg>
      </pc:sldChg>
      <pc:sldChg chg="addSp delSp modSp add mod">
        <pc:chgData name="Dor Bar-shay" userId="e45a051f0a7ae9c5" providerId="LiveId" clId="{FFDC3BE8-4058-4834-A65C-3BF19FCCB391}" dt="2020-07-29T18:18:15.147" v="1150" actId="1076"/>
        <pc:sldMkLst>
          <pc:docMk/>
          <pc:sldMk cId="1266803640" sldId="274"/>
        </pc:sldMkLst>
        <pc:spChg chg="mod">
          <ac:chgData name="Dor Bar-shay" userId="e45a051f0a7ae9c5" providerId="LiveId" clId="{FFDC3BE8-4058-4834-A65C-3BF19FCCB391}" dt="2020-07-29T17:22:54.942" v="348" actId="1076"/>
          <ac:spMkLst>
            <pc:docMk/>
            <pc:sldMk cId="1266803640" sldId="274"/>
            <ac:spMk id="15" creationId="{FCEAF2EE-37BB-43AA-9E6F-5972BDB64A96}"/>
          </ac:spMkLst>
        </pc:spChg>
        <pc:spChg chg="mod">
          <ac:chgData name="Dor Bar-shay" userId="e45a051f0a7ae9c5" providerId="LiveId" clId="{FFDC3BE8-4058-4834-A65C-3BF19FCCB391}" dt="2020-07-29T18:18:10.524" v="1149" actId="1036"/>
          <ac:spMkLst>
            <pc:docMk/>
            <pc:sldMk cId="1266803640" sldId="274"/>
            <ac:spMk id="16" creationId="{CEDA430B-6D18-4032-A420-651053167130}"/>
          </ac:spMkLst>
        </pc:spChg>
        <pc:spChg chg="mod">
          <ac:chgData name="Dor Bar-shay" userId="e45a051f0a7ae9c5" providerId="LiveId" clId="{FFDC3BE8-4058-4834-A65C-3BF19FCCB391}" dt="2020-07-29T18:18:15.147" v="1150" actId="1076"/>
          <ac:spMkLst>
            <pc:docMk/>
            <pc:sldMk cId="1266803640" sldId="274"/>
            <ac:spMk id="22" creationId="{18BB8169-5388-4A63-81ED-9F19C9EED80A}"/>
          </ac:spMkLst>
        </pc:spChg>
        <pc:spChg chg="mod">
          <ac:chgData name="Dor Bar-shay" userId="e45a051f0a7ae9c5" providerId="LiveId" clId="{FFDC3BE8-4058-4834-A65C-3BF19FCCB391}" dt="2020-07-29T17:19:42.849" v="176"/>
          <ac:spMkLst>
            <pc:docMk/>
            <pc:sldMk cId="1266803640" sldId="274"/>
            <ac:spMk id="47" creationId="{5E789A05-76D0-47F6-AD3C-AF9057326156}"/>
          </ac:spMkLst>
        </pc:spChg>
        <pc:spChg chg="mod">
          <ac:chgData name="Dor Bar-shay" userId="e45a051f0a7ae9c5" providerId="LiveId" clId="{FFDC3BE8-4058-4834-A65C-3BF19FCCB391}" dt="2020-07-29T17:19:42.849" v="176"/>
          <ac:spMkLst>
            <pc:docMk/>
            <pc:sldMk cId="1266803640" sldId="274"/>
            <ac:spMk id="49" creationId="{7C29659F-4824-4724-9EF7-F02D022C98B0}"/>
          </ac:spMkLst>
        </pc:spChg>
        <pc:spChg chg="mod">
          <ac:chgData name="Dor Bar-shay" userId="e45a051f0a7ae9c5" providerId="LiveId" clId="{FFDC3BE8-4058-4834-A65C-3BF19FCCB391}" dt="2020-07-29T17:19:42.849" v="176"/>
          <ac:spMkLst>
            <pc:docMk/>
            <pc:sldMk cId="1266803640" sldId="274"/>
            <ac:spMk id="51" creationId="{320DB0BB-2305-4947-B0BD-DD912E293ABC}"/>
          </ac:spMkLst>
        </pc:spChg>
        <pc:picChg chg="add mod">
          <ac:chgData name="Dor Bar-shay" userId="e45a051f0a7ae9c5" providerId="LiveId" clId="{FFDC3BE8-4058-4834-A65C-3BF19FCCB391}" dt="2020-07-29T17:22:50.800" v="347" actId="1076"/>
          <ac:picMkLst>
            <pc:docMk/>
            <pc:sldMk cId="1266803640" sldId="274"/>
            <ac:picMk id="3" creationId="{290BABD9-825C-4A99-B693-FABFF0F1825E}"/>
          </ac:picMkLst>
        </pc:picChg>
        <pc:picChg chg="del">
          <ac:chgData name="Dor Bar-shay" userId="e45a051f0a7ae9c5" providerId="LiveId" clId="{FFDC3BE8-4058-4834-A65C-3BF19FCCB391}" dt="2020-07-29T17:12:21.532" v="136" actId="478"/>
          <ac:picMkLst>
            <pc:docMk/>
            <pc:sldMk cId="1266803640" sldId="274"/>
            <ac:picMk id="12" creationId="{A6EE0336-E6A7-489C-97FE-C0F90FFD6289}"/>
          </ac:picMkLst>
        </pc:picChg>
        <pc:cxnChg chg="mod">
          <ac:chgData name="Dor Bar-shay" userId="e45a051f0a7ae9c5" providerId="LiveId" clId="{FFDC3BE8-4058-4834-A65C-3BF19FCCB391}" dt="2020-07-29T17:19:42.849" v="176"/>
          <ac:cxnSpMkLst>
            <pc:docMk/>
            <pc:sldMk cId="1266803640" sldId="274"/>
            <ac:cxnSpMk id="53" creationId="{451EEBAC-7FE3-4931-B6B6-8DBD416D7E06}"/>
          </ac:cxnSpMkLst>
        </pc:cxnChg>
        <pc:cxnChg chg="mod">
          <ac:chgData name="Dor Bar-shay" userId="e45a051f0a7ae9c5" providerId="LiveId" clId="{FFDC3BE8-4058-4834-A65C-3BF19FCCB391}" dt="2020-07-29T17:19:42.849" v="176"/>
          <ac:cxnSpMkLst>
            <pc:docMk/>
            <pc:sldMk cId="1266803640" sldId="274"/>
            <ac:cxnSpMk id="55" creationId="{C3283366-6C8D-422F-9759-B3E4A3523523}"/>
          </ac:cxnSpMkLst>
        </pc:cxnChg>
      </pc:sldChg>
      <pc:sldChg chg="add del">
        <pc:chgData name="Dor Bar-shay" userId="e45a051f0a7ae9c5" providerId="LiveId" clId="{FFDC3BE8-4058-4834-A65C-3BF19FCCB391}" dt="2020-07-29T17:13:09.417" v="146" actId="47"/>
        <pc:sldMkLst>
          <pc:docMk/>
          <pc:sldMk cId="2222824938" sldId="275"/>
        </pc:sldMkLst>
      </pc:sldChg>
      <pc:sldChg chg="modSp add mod">
        <pc:chgData name="Dor Bar-shay" userId="e45a051f0a7ae9c5" providerId="LiveId" clId="{FFDC3BE8-4058-4834-A65C-3BF19FCCB391}" dt="2020-07-29T17:22:45.934" v="346" actId="1076"/>
        <pc:sldMkLst>
          <pc:docMk/>
          <pc:sldMk cId="1328607387" sldId="276"/>
        </pc:sldMkLst>
        <pc:spChg chg="mod">
          <ac:chgData name="Dor Bar-shay" userId="e45a051f0a7ae9c5" providerId="LiveId" clId="{FFDC3BE8-4058-4834-A65C-3BF19FCCB391}" dt="2020-07-29T17:19:42.849" v="176"/>
          <ac:spMkLst>
            <pc:docMk/>
            <pc:sldMk cId="1328607387" sldId="276"/>
            <ac:spMk id="15" creationId="{FCEAF2EE-37BB-43AA-9E6F-5972BDB64A96}"/>
          </ac:spMkLst>
        </pc:spChg>
        <pc:spChg chg="mod">
          <ac:chgData name="Dor Bar-shay" userId="e45a051f0a7ae9c5" providerId="LiveId" clId="{FFDC3BE8-4058-4834-A65C-3BF19FCCB391}" dt="2020-07-29T17:21:41.053" v="274" actId="1035"/>
          <ac:spMkLst>
            <pc:docMk/>
            <pc:sldMk cId="1328607387" sldId="276"/>
            <ac:spMk id="16" creationId="{CEDA430B-6D18-4032-A420-651053167130}"/>
          </ac:spMkLst>
        </pc:spChg>
        <pc:spChg chg="mod">
          <ac:chgData name="Dor Bar-shay" userId="e45a051f0a7ae9c5" providerId="LiveId" clId="{FFDC3BE8-4058-4834-A65C-3BF19FCCB391}" dt="2020-07-29T17:21:41.053" v="274" actId="1035"/>
          <ac:spMkLst>
            <pc:docMk/>
            <pc:sldMk cId="1328607387" sldId="276"/>
            <ac:spMk id="22" creationId="{18BB8169-5388-4A63-81ED-9F19C9EED80A}"/>
          </ac:spMkLst>
        </pc:spChg>
        <pc:spChg chg="mod">
          <ac:chgData name="Dor Bar-shay" userId="e45a051f0a7ae9c5" providerId="LiveId" clId="{FFDC3BE8-4058-4834-A65C-3BF19FCCB391}" dt="2020-07-29T17:19:42.849" v="176"/>
          <ac:spMkLst>
            <pc:docMk/>
            <pc:sldMk cId="1328607387" sldId="276"/>
            <ac:spMk id="47" creationId="{5E789A05-76D0-47F6-AD3C-AF9057326156}"/>
          </ac:spMkLst>
        </pc:spChg>
        <pc:spChg chg="mod">
          <ac:chgData name="Dor Bar-shay" userId="e45a051f0a7ae9c5" providerId="LiveId" clId="{FFDC3BE8-4058-4834-A65C-3BF19FCCB391}" dt="2020-07-29T17:19:42.849" v="176"/>
          <ac:spMkLst>
            <pc:docMk/>
            <pc:sldMk cId="1328607387" sldId="276"/>
            <ac:spMk id="49" creationId="{7C29659F-4824-4724-9EF7-F02D022C98B0}"/>
          </ac:spMkLst>
        </pc:spChg>
        <pc:spChg chg="mod">
          <ac:chgData name="Dor Bar-shay" userId="e45a051f0a7ae9c5" providerId="LiveId" clId="{FFDC3BE8-4058-4834-A65C-3BF19FCCB391}" dt="2020-07-29T17:19:42.849" v="176"/>
          <ac:spMkLst>
            <pc:docMk/>
            <pc:sldMk cId="1328607387" sldId="276"/>
            <ac:spMk id="51" creationId="{320DB0BB-2305-4947-B0BD-DD912E293ABC}"/>
          </ac:spMkLst>
        </pc:spChg>
        <pc:picChg chg="mod">
          <ac:chgData name="Dor Bar-shay" userId="e45a051f0a7ae9c5" providerId="LiveId" clId="{FFDC3BE8-4058-4834-A65C-3BF19FCCB391}" dt="2020-07-29T17:22:45.934" v="346" actId="1076"/>
          <ac:picMkLst>
            <pc:docMk/>
            <pc:sldMk cId="1328607387" sldId="276"/>
            <ac:picMk id="3" creationId="{1FB82C03-0917-4AC7-8738-AA07C4F25B32}"/>
          </ac:picMkLst>
        </pc:picChg>
        <pc:cxnChg chg="mod">
          <ac:chgData name="Dor Bar-shay" userId="e45a051f0a7ae9c5" providerId="LiveId" clId="{FFDC3BE8-4058-4834-A65C-3BF19FCCB391}" dt="2020-07-29T17:19:42.849" v="176"/>
          <ac:cxnSpMkLst>
            <pc:docMk/>
            <pc:sldMk cId="1328607387" sldId="276"/>
            <ac:cxnSpMk id="53" creationId="{451EEBAC-7FE3-4931-B6B6-8DBD416D7E06}"/>
          </ac:cxnSpMkLst>
        </pc:cxnChg>
        <pc:cxnChg chg="mod">
          <ac:chgData name="Dor Bar-shay" userId="e45a051f0a7ae9c5" providerId="LiveId" clId="{FFDC3BE8-4058-4834-A65C-3BF19FCCB391}" dt="2020-07-29T17:19:42.849" v="176"/>
          <ac:cxnSpMkLst>
            <pc:docMk/>
            <pc:sldMk cId="1328607387" sldId="276"/>
            <ac:cxnSpMk id="55" creationId="{C3283366-6C8D-422F-9759-B3E4A3523523}"/>
          </ac:cxnSpMkLst>
        </pc:cxnChg>
      </pc:sldChg>
      <pc:sldChg chg="modSp add mod">
        <pc:chgData name="Dor Bar-shay" userId="e45a051f0a7ae9c5" providerId="LiveId" clId="{FFDC3BE8-4058-4834-A65C-3BF19FCCB391}" dt="2020-07-29T17:39:42.682" v="632" actId="207"/>
        <pc:sldMkLst>
          <pc:docMk/>
          <pc:sldMk cId="2448118210" sldId="277"/>
        </pc:sldMkLst>
        <pc:spChg chg="mod">
          <ac:chgData name="Dor Bar-shay" userId="e45a051f0a7ae9c5" providerId="LiveId" clId="{FFDC3BE8-4058-4834-A65C-3BF19FCCB391}" dt="2020-07-29T17:28:08.403" v="520" actId="115"/>
          <ac:spMkLst>
            <pc:docMk/>
            <pc:sldMk cId="2448118210" sldId="277"/>
            <ac:spMk id="2" creationId="{4DCC6314-7E7E-42D4-9D3F-F8BB8E3EE0C5}"/>
          </ac:spMkLst>
        </pc:spChg>
        <pc:graphicFrameChg chg="mod modGraphic">
          <ac:chgData name="Dor Bar-shay" userId="e45a051f0a7ae9c5" providerId="LiveId" clId="{FFDC3BE8-4058-4834-A65C-3BF19FCCB391}" dt="2020-07-29T17:39:42.682" v="632" actId="207"/>
          <ac:graphicFrameMkLst>
            <pc:docMk/>
            <pc:sldMk cId="2448118210" sldId="277"/>
            <ac:graphicFrameMk id="3" creationId="{5CAEA728-B182-49FF-B503-20E39869BB03}"/>
          </ac:graphicFrameMkLst>
        </pc:graphicFrameChg>
      </pc:sldChg>
      <pc:sldChg chg="modSp add mod">
        <pc:chgData name="Dor Bar-shay" userId="e45a051f0a7ae9c5" providerId="LiveId" clId="{FFDC3BE8-4058-4834-A65C-3BF19FCCB391}" dt="2020-07-29T17:40:05.355" v="634" actId="207"/>
        <pc:sldMkLst>
          <pc:docMk/>
          <pc:sldMk cId="691996185" sldId="278"/>
        </pc:sldMkLst>
        <pc:spChg chg="mod">
          <ac:chgData name="Dor Bar-shay" userId="e45a051f0a7ae9c5" providerId="LiveId" clId="{FFDC3BE8-4058-4834-A65C-3BF19FCCB391}" dt="2020-07-29T17:30:16.973" v="527" actId="115"/>
          <ac:spMkLst>
            <pc:docMk/>
            <pc:sldMk cId="691996185" sldId="278"/>
            <ac:spMk id="2" creationId="{4DCC6314-7E7E-42D4-9D3F-F8BB8E3EE0C5}"/>
          </ac:spMkLst>
        </pc:spChg>
        <pc:graphicFrameChg chg="mod modGraphic">
          <ac:chgData name="Dor Bar-shay" userId="e45a051f0a7ae9c5" providerId="LiveId" clId="{FFDC3BE8-4058-4834-A65C-3BF19FCCB391}" dt="2020-07-29T17:40:05.355" v="634" actId="207"/>
          <ac:graphicFrameMkLst>
            <pc:docMk/>
            <pc:sldMk cId="691996185" sldId="278"/>
            <ac:graphicFrameMk id="3" creationId="{5CAEA728-B182-49FF-B503-20E39869BB03}"/>
          </ac:graphicFrameMkLst>
        </pc:graphicFrameChg>
      </pc:sldChg>
      <pc:sldChg chg="modSp add mod">
        <pc:chgData name="Dor Bar-shay" userId="e45a051f0a7ae9c5" providerId="LiveId" clId="{FFDC3BE8-4058-4834-A65C-3BF19FCCB391}" dt="2020-07-29T17:40:14.758" v="636" actId="207"/>
        <pc:sldMkLst>
          <pc:docMk/>
          <pc:sldMk cId="4188846231" sldId="279"/>
        </pc:sldMkLst>
        <pc:spChg chg="mod">
          <ac:chgData name="Dor Bar-shay" userId="e45a051f0a7ae9c5" providerId="LiveId" clId="{FFDC3BE8-4058-4834-A65C-3BF19FCCB391}" dt="2020-07-29T17:31:17.830" v="534" actId="121"/>
          <ac:spMkLst>
            <pc:docMk/>
            <pc:sldMk cId="4188846231" sldId="279"/>
            <ac:spMk id="2" creationId="{4DCC6314-7E7E-42D4-9D3F-F8BB8E3EE0C5}"/>
          </ac:spMkLst>
        </pc:spChg>
        <pc:graphicFrameChg chg="mod modGraphic">
          <ac:chgData name="Dor Bar-shay" userId="e45a051f0a7ae9c5" providerId="LiveId" clId="{FFDC3BE8-4058-4834-A65C-3BF19FCCB391}" dt="2020-07-29T17:40:14.758" v="636" actId="207"/>
          <ac:graphicFrameMkLst>
            <pc:docMk/>
            <pc:sldMk cId="4188846231" sldId="279"/>
            <ac:graphicFrameMk id="3" creationId="{5CAEA728-B182-49FF-B503-20E39869BB03}"/>
          </ac:graphicFrameMkLst>
        </pc:graphicFrameChg>
      </pc:sldChg>
      <pc:sldChg chg="modSp add mod">
        <pc:chgData name="Dor Bar-shay" userId="e45a051f0a7ae9c5" providerId="LiveId" clId="{FFDC3BE8-4058-4834-A65C-3BF19FCCB391}" dt="2020-07-29T17:40:25.021" v="638" actId="207"/>
        <pc:sldMkLst>
          <pc:docMk/>
          <pc:sldMk cId="3168104290" sldId="280"/>
        </pc:sldMkLst>
        <pc:spChg chg="mod">
          <ac:chgData name="Dor Bar-shay" userId="e45a051f0a7ae9c5" providerId="LiveId" clId="{FFDC3BE8-4058-4834-A65C-3BF19FCCB391}" dt="2020-07-29T17:32:39.799" v="549" actId="1076"/>
          <ac:spMkLst>
            <pc:docMk/>
            <pc:sldMk cId="3168104290" sldId="280"/>
            <ac:spMk id="2" creationId="{4DCC6314-7E7E-42D4-9D3F-F8BB8E3EE0C5}"/>
          </ac:spMkLst>
        </pc:spChg>
        <pc:graphicFrameChg chg="mod modGraphic">
          <ac:chgData name="Dor Bar-shay" userId="e45a051f0a7ae9c5" providerId="LiveId" clId="{FFDC3BE8-4058-4834-A65C-3BF19FCCB391}" dt="2020-07-29T17:40:25.021" v="638" actId="207"/>
          <ac:graphicFrameMkLst>
            <pc:docMk/>
            <pc:sldMk cId="3168104290" sldId="280"/>
            <ac:graphicFrameMk id="3" creationId="{5CAEA728-B182-49FF-B503-20E39869BB03}"/>
          </ac:graphicFrameMkLst>
        </pc:graphicFrameChg>
      </pc:sldChg>
      <pc:sldChg chg="modSp add mod">
        <pc:chgData name="Dor Bar-shay" userId="e45a051f0a7ae9c5" providerId="LiveId" clId="{FFDC3BE8-4058-4834-A65C-3BF19FCCB391}" dt="2020-07-29T17:40:32.433" v="640" actId="207"/>
        <pc:sldMkLst>
          <pc:docMk/>
          <pc:sldMk cId="2060304578" sldId="281"/>
        </pc:sldMkLst>
        <pc:spChg chg="mod">
          <ac:chgData name="Dor Bar-shay" userId="e45a051f0a7ae9c5" providerId="LiveId" clId="{FFDC3BE8-4058-4834-A65C-3BF19FCCB391}" dt="2020-07-29T17:32:12.964" v="543" actId="115"/>
          <ac:spMkLst>
            <pc:docMk/>
            <pc:sldMk cId="2060304578" sldId="281"/>
            <ac:spMk id="2" creationId="{4DCC6314-7E7E-42D4-9D3F-F8BB8E3EE0C5}"/>
          </ac:spMkLst>
        </pc:spChg>
        <pc:graphicFrameChg chg="mod modGraphic">
          <ac:chgData name="Dor Bar-shay" userId="e45a051f0a7ae9c5" providerId="LiveId" clId="{FFDC3BE8-4058-4834-A65C-3BF19FCCB391}" dt="2020-07-29T17:40:32.433" v="640" actId="207"/>
          <ac:graphicFrameMkLst>
            <pc:docMk/>
            <pc:sldMk cId="2060304578" sldId="281"/>
            <ac:graphicFrameMk id="3" creationId="{5CAEA728-B182-49FF-B503-20E39869BB03}"/>
          </ac:graphicFrameMkLst>
        </pc:graphicFrameChg>
      </pc:sldChg>
      <pc:sldChg chg="modSp add mod ord">
        <pc:chgData name="Dor Bar-shay" userId="e45a051f0a7ae9c5" providerId="LiveId" clId="{FFDC3BE8-4058-4834-A65C-3BF19FCCB391}" dt="2020-07-29T17:40:42.242" v="646" actId="207"/>
        <pc:sldMkLst>
          <pc:docMk/>
          <pc:sldMk cId="2312136222" sldId="282"/>
        </pc:sldMkLst>
        <pc:spChg chg="mod">
          <ac:chgData name="Dor Bar-shay" userId="e45a051f0a7ae9c5" providerId="LiveId" clId="{FFDC3BE8-4058-4834-A65C-3BF19FCCB391}" dt="2020-07-29T17:32:57.288" v="553" actId="121"/>
          <ac:spMkLst>
            <pc:docMk/>
            <pc:sldMk cId="2312136222" sldId="282"/>
            <ac:spMk id="2" creationId="{4DCC6314-7E7E-42D4-9D3F-F8BB8E3EE0C5}"/>
          </ac:spMkLst>
        </pc:spChg>
        <pc:graphicFrameChg chg="mod modGraphic">
          <ac:chgData name="Dor Bar-shay" userId="e45a051f0a7ae9c5" providerId="LiveId" clId="{FFDC3BE8-4058-4834-A65C-3BF19FCCB391}" dt="2020-07-29T17:40:42.242" v="646" actId="207"/>
          <ac:graphicFrameMkLst>
            <pc:docMk/>
            <pc:sldMk cId="2312136222" sldId="282"/>
            <ac:graphicFrameMk id="3" creationId="{5CAEA728-B182-49FF-B503-20E39869BB03}"/>
          </ac:graphicFrameMkLst>
        </pc:graphicFrameChg>
      </pc:sldChg>
      <pc:sldChg chg="modSp add mod">
        <pc:chgData name="Dor Bar-shay" userId="e45a051f0a7ae9c5" providerId="LiveId" clId="{FFDC3BE8-4058-4834-A65C-3BF19FCCB391}" dt="2020-07-29T17:40:49.873" v="648" actId="207"/>
        <pc:sldMkLst>
          <pc:docMk/>
          <pc:sldMk cId="4292505005" sldId="283"/>
        </pc:sldMkLst>
        <pc:spChg chg="mod">
          <ac:chgData name="Dor Bar-shay" userId="e45a051f0a7ae9c5" providerId="LiveId" clId="{FFDC3BE8-4058-4834-A65C-3BF19FCCB391}" dt="2020-07-29T17:33:42.856" v="564" actId="1076"/>
          <ac:spMkLst>
            <pc:docMk/>
            <pc:sldMk cId="4292505005" sldId="283"/>
            <ac:spMk id="2" creationId="{4DCC6314-7E7E-42D4-9D3F-F8BB8E3EE0C5}"/>
          </ac:spMkLst>
        </pc:spChg>
        <pc:graphicFrameChg chg="mod modGraphic">
          <ac:chgData name="Dor Bar-shay" userId="e45a051f0a7ae9c5" providerId="LiveId" clId="{FFDC3BE8-4058-4834-A65C-3BF19FCCB391}" dt="2020-07-29T17:40:49.873" v="648" actId="207"/>
          <ac:graphicFrameMkLst>
            <pc:docMk/>
            <pc:sldMk cId="4292505005" sldId="283"/>
            <ac:graphicFrameMk id="3" creationId="{5CAEA728-B182-49FF-B503-20E39869BB03}"/>
          </ac:graphicFrameMkLst>
        </pc:graphicFrameChg>
      </pc:sldChg>
      <pc:sldChg chg="modSp add mod">
        <pc:chgData name="Dor Bar-shay" userId="e45a051f0a7ae9c5" providerId="LiveId" clId="{FFDC3BE8-4058-4834-A65C-3BF19FCCB391}" dt="2020-07-29T17:40:59.615" v="650" actId="207"/>
        <pc:sldMkLst>
          <pc:docMk/>
          <pc:sldMk cId="3758708918" sldId="284"/>
        </pc:sldMkLst>
        <pc:spChg chg="mod">
          <ac:chgData name="Dor Bar-shay" userId="e45a051f0a7ae9c5" providerId="LiveId" clId="{FFDC3BE8-4058-4834-A65C-3BF19FCCB391}" dt="2020-07-29T17:34:06.096" v="569" actId="121"/>
          <ac:spMkLst>
            <pc:docMk/>
            <pc:sldMk cId="3758708918" sldId="284"/>
            <ac:spMk id="2" creationId="{4DCC6314-7E7E-42D4-9D3F-F8BB8E3EE0C5}"/>
          </ac:spMkLst>
        </pc:spChg>
        <pc:graphicFrameChg chg="mod modGraphic">
          <ac:chgData name="Dor Bar-shay" userId="e45a051f0a7ae9c5" providerId="LiveId" clId="{FFDC3BE8-4058-4834-A65C-3BF19FCCB391}" dt="2020-07-29T17:40:59.615" v="650" actId="207"/>
          <ac:graphicFrameMkLst>
            <pc:docMk/>
            <pc:sldMk cId="3758708918" sldId="284"/>
            <ac:graphicFrameMk id="3" creationId="{5CAEA728-B182-49FF-B503-20E39869BB03}"/>
          </ac:graphicFrameMkLst>
        </pc:graphicFrameChg>
      </pc:sldChg>
      <pc:sldChg chg="modSp add mod">
        <pc:chgData name="Dor Bar-shay" userId="e45a051f0a7ae9c5" providerId="LiveId" clId="{FFDC3BE8-4058-4834-A65C-3BF19FCCB391}" dt="2020-07-29T17:41:09.729" v="653" actId="14734"/>
        <pc:sldMkLst>
          <pc:docMk/>
          <pc:sldMk cId="3271377323" sldId="285"/>
        </pc:sldMkLst>
        <pc:spChg chg="mod">
          <ac:chgData name="Dor Bar-shay" userId="e45a051f0a7ae9c5" providerId="LiveId" clId="{FFDC3BE8-4058-4834-A65C-3BF19FCCB391}" dt="2020-07-29T17:34:30.619" v="575" actId="121"/>
          <ac:spMkLst>
            <pc:docMk/>
            <pc:sldMk cId="3271377323" sldId="285"/>
            <ac:spMk id="2" creationId="{4DCC6314-7E7E-42D4-9D3F-F8BB8E3EE0C5}"/>
          </ac:spMkLst>
        </pc:spChg>
        <pc:graphicFrameChg chg="mod modGraphic">
          <ac:chgData name="Dor Bar-shay" userId="e45a051f0a7ae9c5" providerId="LiveId" clId="{FFDC3BE8-4058-4834-A65C-3BF19FCCB391}" dt="2020-07-29T17:41:09.729" v="653" actId="14734"/>
          <ac:graphicFrameMkLst>
            <pc:docMk/>
            <pc:sldMk cId="3271377323" sldId="285"/>
            <ac:graphicFrameMk id="3" creationId="{5CAEA728-B182-49FF-B503-20E39869BB03}"/>
          </ac:graphicFrameMkLst>
        </pc:graphicFrameChg>
      </pc:sldChg>
      <pc:sldChg chg="modSp add mod">
        <pc:chgData name="Dor Bar-shay" userId="e45a051f0a7ae9c5" providerId="LiveId" clId="{FFDC3BE8-4058-4834-A65C-3BF19FCCB391}" dt="2020-07-29T17:41:19.685" v="655" actId="207"/>
        <pc:sldMkLst>
          <pc:docMk/>
          <pc:sldMk cId="2541319108" sldId="286"/>
        </pc:sldMkLst>
        <pc:spChg chg="mod">
          <ac:chgData name="Dor Bar-shay" userId="e45a051f0a7ae9c5" providerId="LiveId" clId="{FFDC3BE8-4058-4834-A65C-3BF19FCCB391}" dt="2020-07-29T17:37:02.674" v="601" actId="121"/>
          <ac:spMkLst>
            <pc:docMk/>
            <pc:sldMk cId="2541319108" sldId="286"/>
            <ac:spMk id="2" creationId="{4DCC6314-7E7E-42D4-9D3F-F8BB8E3EE0C5}"/>
          </ac:spMkLst>
        </pc:spChg>
        <pc:graphicFrameChg chg="mod modGraphic">
          <ac:chgData name="Dor Bar-shay" userId="e45a051f0a7ae9c5" providerId="LiveId" clId="{FFDC3BE8-4058-4834-A65C-3BF19FCCB391}" dt="2020-07-29T17:41:19.685" v="655" actId="207"/>
          <ac:graphicFrameMkLst>
            <pc:docMk/>
            <pc:sldMk cId="2541319108" sldId="286"/>
            <ac:graphicFrameMk id="3" creationId="{5CAEA728-B182-49FF-B503-20E39869BB03}"/>
          </ac:graphicFrameMkLst>
        </pc:graphicFrameChg>
      </pc:sldChg>
      <pc:sldChg chg="modSp add mod">
        <pc:chgData name="Dor Bar-shay" userId="e45a051f0a7ae9c5" providerId="LiveId" clId="{FFDC3BE8-4058-4834-A65C-3BF19FCCB391}" dt="2020-07-29T17:41:29.950" v="657" actId="207"/>
        <pc:sldMkLst>
          <pc:docMk/>
          <pc:sldMk cId="3818587230" sldId="287"/>
        </pc:sldMkLst>
        <pc:spChg chg="mod">
          <ac:chgData name="Dor Bar-shay" userId="e45a051f0a7ae9c5" providerId="LiveId" clId="{FFDC3BE8-4058-4834-A65C-3BF19FCCB391}" dt="2020-07-29T17:37:32.502" v="607" actId="121"/>
          <ac:spMkLst>
            <pc:docMk/>
            <pc:sldMk cId="3818587230" sldId="287"/>
            <ac:spMk id="2" creationId="{4DCC6314-7E7E-42D4-9D3F-F8BB8E3EE0C5}"/>
          </ac:spMkLst>
        </pc:spChg>
        <pc:graphicFrameChg chg="mod modGraphic">
          <ac:chgData name="Dor Bar-shay" userId="e45a051f0a7ae9c5" providerId="LiveId" clId="{FFDC3BE8-4058-4834-A65C-3BF19FCCB391}" dt="2020-07-29T17:41:29.950" v="657" actId="207"/>
          <ac:graphicFrameMkLst>
            <pc:docMk/>
            <pc:sldMk cId="3818587230" sldId="287"/>
            <ac:graphicFrameMk id="3" creationId="{5CAEA728-B182-49FF-B503-20E39869BB03}"/>
          </ac:graphicFrameMkLst>
        </pc:graphicFrameChg>
      </pc:sldChg>
      <pc:sldChg chg="modSp add mod">
        <pc:chgData name="Dor Bar-shay" userId="e45a051f0a7ae9c5" providerId="LiveId" clId="{FFDC3BE8-4058-4834-A65C-3BF19FCCB391}" dt="2020-07-29T17:41:38.112" v="659" actId="207"/>
        <pc:sldMkLst>
          <pc:docMk/>
          <pc:sldMk cId="2607967942" sldId="288"/>
        </pc:sldMkLst>
        <pc:spChg chg="mod">
          <ac:chgData name="Dor Bar-shay" userId="e45a051f0a7ae9c5" providerId="LiveId" clId="{FFDC3BE8-4058-4834-A65C-3BF19FCCB391}" dt="2020-07-29T17:37:44.738" v="611" actId="121"/>
          <ac:spMkLst>
            <pc:docMk/>
            <pc:sldMk cId="2607967942" sldId="288"/>
            <ac:spMk id="2" creationId="{4DCC6314-7E7E-42D4-9D3F-F8BB8E3EE0C5}"/>
          </ac:spMkLst>
        </pc:spChg>
        <pc:graphicFrameChg chg="mod modGraphic">
          <ac:chgData name="Dor Bar-shay" userId="e45a051f0a7ae9c5" providerId="LiveId" clId="{FFDC3BE8-4058-4834-A65C-3BF19FCCB391}" dt="2020-07-29T17:41:38.112" v="659" actId="207"/>
          <ac:graphicFrameMkLst>
            <pc:docMk/>
            <pc:sldMk cId="2607967942" sldId="288"/>
            <ac:graphicFrameMk id="3" creationId="{5CAEA728-B182-49FF-B503-20E39869BB03}"/>
          </ac:graphicFrameMkLst>
        </pc:graphicFrameChg>
      </pc:sldChg>
      <pc:sldChg chg="modSp add mod">
        <pc:chgData name="Dor Bar-shay" userId="e45a051f0a7ae9c5" providerId="LiveId" clId="{FFDC3BE8-4058-4834-A65C-3BF19FCCB391}" dt="2020-07-29T17:41:48.387" v="663" actId="207"/>
        <pc:sldMkLst>
          <pc:docMk/>
          <pc:sldMk cId="1416865958" sldId="289"/>
        </pc:sldMkLst>
        <pc:spChg chg="mod">
          <ac:chgData name="Dor Bar-shay" userId="e45a051f0a7ae9c5" providerId="LiveId" clId="{FFDC3BE8-4058-4834-A65C-3BF19FCCB391}" dt="2020-07-29T17:38:26.257" v="620" actId="121"/>
          <ac:spMkLst>
            <pc:docMk/>
            <pc:sldMk cId="1416865958" sldId="289"/>
            <ac:spMk id="2" creationId="{4DCC6314-7E7E-42D4-9D3F-F8BB8E3EE0C5}"/>
          </ac:spMkLst>
        </pc:spChg>
        <pc:graphicFrameChg chg="mod modGraphic">
          <ac:chgData name="Dor Bar-shay" userId="e45a051f0a7ae9c5" providerId="LiveId" clId="{FFDC3BE8-4058-4834-A65C-3BF19FCCB391}" dt="2020-07-29T17:41:48.387" v="663" actId="207"/>
          <ac:graphicFrameMkLst>
            <pc:docMk/>
            <pc:sldMk cId="1416865958" sldId="289"/>
            <ac:graphicFrameMk id="3" creationId="{5CAEA728-B182-49FF-B503-20E39869BB03}"/>
          </ac:graphicFrameMkLst>
        </pc:graphicFrameChg>
      </pc:sldChg>
      <pc:sldChg chg="modSp add mod">
        <pc:chgData name="Dor Bar-shay" userId="e45a051f0a7ae9c5" providerId="LiveId" clId="{FFDC3BE8-4058-4834-A65C-3BF19FCCB391}" dt="2020-07-29T17:41:57.515" v="665" actId="207"/>
        <pc:sldMkLst>
          <pc:docMk/>
          <pc:sldMk cId="3520670629" sldId="290"/>
        </pc:sldMkLst>
        <pc:spChg chg="mod">
          <ac:chgData name="Dor Bar-shay" userId="e45a051f0a7ae9c5" providerId="LiveId" clId="{FFDC3BE8-4058-4834-A65C-3BF19FCCB391}" dt="2020-07-29T17:38:37.662" v="624" actId="121"/>
          <ac:spMkLst>
            <pc:docMk/>
            <pc:sldMk cId="3520670629" sldId="290"/>
            <ac:spMk id="2" creationId="{4DCC6314-7E7E-42D4-9D3F-F8BB8E3EE0C5}"/>
          </ac:spMkLst>
        </pc:spChg>
        <pc:graphicFrameChg chg="mod modGraphic">
          <ac:chgData name="Dor Bar-shay" userId="e45a051f0a7ae9c5" providerId="LiveId" clId="{FFDC3BE8-4058-4834-A65C-3BF19FCCB391}" dt="2020-07-29T17:41:57.515" v="665" actId="207"/>
          <ac:graphicFrameMkLst>
            <pc:docMk/>
            <pc:sldMk cId="3520670629" sldId="290"/>
            <ac:graphicFrameMk id="3" creationId="{5CAEA728-B182-49FF-B503-20E39869BB03}"/>
          </ac:graphicFrameMkLst>
        </pc:graphicFrameChg>
      </pc:sldChg>
      <pc:sldChg chg="modSp add mod">
        <pc:chgData name="Dor Bar-shay" userId="e45a051f0a7ae9c5" providerId="LiveId" clId="{FFDC3BE8-4058-4834-A65C-3BF19FCCB391}" dt="2020-07-29T17:42:05.412" v="667" actId="207"/>
        <pc:sldMkLst>
          <pc:docMk/>
          <pc:sldMk cId="3533923267" sldId="291"/>
        </pc:sldMkLst>
        <pc:spChg chg="mod">
          <ac:chgData name="Dor Bar-shay" userId="e45a051f0a7ae9c5" providerId="LiveId" clId="{FFDC3BE8-4058-4834-A65C-3BF19FCCB391}" dt="2020-07-29T17:39:01.131" v="629" actId="121"/>
          <ac:spMkLst>
            <pc:docMk/>
            <pc:sldMk cId="3533923267" sldId="291"/>
            <ac:spMk id="2" creationId="{4DCC6314-7E7E-42D4-9D3F-F8BB8E3EE0C5}"/>
          </ac:spMkLst>
        </pc:spChg>
        <pc:graphicFrameChg chg="mod modGraphic">
          <ac:chgData name="Dor Bar-shay" userId="e45a051f0a7ae9c5" providerId="LiveId" clId="{FFDC3BE8-4058-4834-A65C-3BF19FCCB391}" dt="2020-07-29T17:42:05.412" v="667" actId="207"/>
          <ac:graphicFrameMkLst>
            <pc:docMk/>
            <pc:sldMk cId="3533923267" sldId="291"/>
            <ac:graphicFrameMk id="3" creationId="{5CAEA728-B182-49FF-B503-20E39869BB03}"/>
          </ac:graphicFrameMkLst>
        </pc:graphicFrameChg>
      </pc:sldChg>
      <pc:sldChg chg="addSp delSp add del setBg delDesignElem">
        <pc:chgData name="Dor Bar-shay" userId="e45a051f0a7ae9c5" providerId="LiveId" clId="{FFDC3BE8-4058-4834-A65C-3BF19FCCB391}" dt="2020-07-29T17:42:10.484" v="673"/>
        <pc:sldMkLst>
          <pc:docMk/>
          <pc:sldMk cId="457340581" sldId="292"/>
        </pc:sldMkLst>
        <pc:spChg chg="add del">
          <ac:chgData name="Dor Bar-shay" userId="e45a051f0a7ae9c5" providerId="LiveId" clId="{FFDC3BE8-4058-4834-A65C-3BF19FCCB391}" dt="2020-07-29T17:42:10.484" v="673"/>
          <ac:spMkLst>
            <pc:docMk/>
            <pc:sldMk cId="457340581" sldId="292"/>
            <ac:spMk id="47" creationId="{5E789A05-76D0-47F6-AD3C-AF9057326156}"/>
          </ac:spMkLst>
        </pc:spChg>
        <pc:spChg chg="add del">
          <ac:chgData name="Dor Bar-shay" userId="e45a051f0a7ae9c5" providerId="LiveId" clId="{FFDC3BE8-4058-4834-A65C-3BF19FCCB391}" dt="2020-07-29T17:42:10.484" v="673"/>
          <ac:spMkLst>
            <pc:docMk/>
            <pc:sldMk cId="457340581" sldId="292"/>
            <ac:spMk id="49" creationId="{7C29659F-4824-4724-9EF7-F02D022C98B0}"/>
          </ac:spMkLst>
        </pc:spChg>
        <pc:spChg chg="add del">
          <ac:chgData name="Dor Bar-shay" userId="e45a051f0a7ae9c5" providerId="LiveId" clId="{FFDC3BE8-4058-4834-A65C-3BF19FCCB391}" dt="2020-07-29T17:42:10.484" v="673"/>
          <ac:spMkLst>
            <pc:docMk/>
            <pc:sldMk cId="457340581" sldId="292"/>
            <ac:spMk id="51" creationId="{320DB0BB-2305-4947-B0BD-DD912E293ABC}"/>
          </ac:spMkLst>
        </pc:spChg>
        <pc:cxnChg chg="add del">
          <ac:chgData name="Dor Bar-shay" userId="e45a051f0a7ae9c5" providerId="LiveId" clId="{FFDC3BE8-4058-4834-A65C-3BF19FCCB391}" dt="2020-07-29T17:42:10.484" v="673"/>
          <ac:cxnSpMkLst>
            <pc:docMk/>
            <pc:sldMk cId="457340581" sldId="292"/>
            <ac:cxnSpMk id="53" creationId="{451EEBAC-7FE3-4931-B6B6-8DBD416D7E06}"/>
          </ac:cxnSpMkLst>
        </pc:cxnChg>
        <pc:cxnChg chg="add del">
          <ac:chgData name="Dor Bar-shay" userId="e45a051f0a7ae9c5" providerId="LiveId" clId="{FFDC3BE8-4058-4834-A65C-3BF19FCCB391}" dt="2020-07-29T17:42:10.484" v="673"/>
          <ac:cxnSpMkLst>
            <pc:docMk/>
            <pc:sldMk cId="457340581" sldId="292"/>
            <ac:cxnSpMk id="55" creationId="{C3283366-6C8D-422F-9759-B3E4A3523523}"/>
          </ac:cxnSpMkLst>
        </pc:cxnChg>
      </pc:sldChg>
      <pc:sldChg chg="addSp delSp modSp add mod">
        <pc:chgData name="Dor Bar-shay" userId="e45a051f0a7ae9c5" providerId="LiveId" clId="{FFDC3BE8-4058-4834-A65C-3BF19FCCB391}" dt="2020-07-29T17:50:50.883" v="793" actId="14100"/>
        <pc:sldMkLst>
          <pc:docMk/>
          <pc:sldMk cId="4166331983" sldId="292"/>
        </pc:sldMkLst>
        <pc:spChg chg="add del mod">
          <ac:chgData name="Dor Bar-shay" userId="e45a051f0a7ae9c5" providerId="LiveId" clId="{FFDC3BE8-4058-4834-A65C-3BF19FCCB391}" dt="2020-07-29T17:50:15.640" v="785" actId="478"/>
          <ac:spMkLst>
            <pc:docMk/>
            <pc:sldMk cId="4166331983" sldId="292"/>
            <ac:spMk id="3" creationId="{E245F5CC-9726-41B6-8FF8-75783EA8C794}"/>
          </ac:spMkLst>
        </pc:spChg>
        <pc:spChg chg="add mod">
          <ac:chgData name="Dor Bar-shay" userId="e45a051f0a7ae9c5" providerId="LiveId" clId="{FFDC3BE8-4058-4834-A65C-3BF19FCCB391}" dt="2020-07-29T17:50:42.132" v="790" actId="121"/>
          <ac:spMkLst>
            <pc:docMk/>
            <pc:sldMk cId="4166331983" sldId="292"/>
            <ac:spMk id="11" creationId="{785DDB05-380E-45A8-B3A8-ADBF2591F930}"/>
          </ac:spMkLst>
        </pc:spChg>
        <pc:spChg chg="del mod">
          <ac:chgData name="Dor Bar-shay" userId="e45a051f0a7ae9c5" providerId="LiveId" clId="{FFDC3BE8-4058-4834-A65C-3BF19FCCB391}" dt="2020-07-29T17:50:13.136" v="784" actId="478"/>
          <ac:spMkLst>
            <pc:docMk/>
            <pc:sldMk cId="4166331983" sldId="292"/>
            <ac:spMk id="15" creationId="{FCEAF2EE-37BB-43AA-9E6F-5972BDB64A96}"/>
          </ac:spMkLst>
        </pc:spChg>
        <pc:spChg chg="mod">
          <ac:chgData name="Dor Bar-shay" userId="e45a051f0a7ae9c5" providerId="LiveId" clId="{FFDC3BE8-4058-4834-A65C-3BF19FCCB391}" dt="2020-07-29T17:50:08.050" v="782" actId="1076"/>
          <ac:spMkLst>
            <pc:docMk/>
            <pc:sldMk cId="4166331983" sldId="292"/>
            <ac:spMk id="16" creationId="{CEDA430B-6D18-4032-A420-651053167130}"/>
          </ac:spMkLst>
        </pc:spChg>
        <pc:picChg chg="add mod">
          <ac:chgData name="Dor Bar-shay" userId="e45a051f0a7ae9c5" providerId="LiveId" clId="{FFDC3BE8-4058-4834-A65C-3BF19FCCB391}" dt="2020-07-29T17:50:50.883" v="793" actId="14100"/>
          <ac:picMkLst>
            <pc:docMk/>
            <pc:sldMk cId="4166331983" sldId="292"/>
            <ac:picMk id="12" creationId="{F34E4669-BA03-4C2E-8B8A-1E3AF90A70D6}"/>
          </ac:picMkLst>
        </pc:picChg>
      </pc:sldChg>
      <pc:sldChg chg="modSp add mod">
        <pc:chgData name="Dor Bar-shay" userId="e45a051f0a7ae9c5" providerId="LiveId" clId="{FFDC3BE8-4058-4834-A65C-3BF19FCCB391}" dt="2020-07-29T18:06:47.800" v="1017" actId="122"/>
        <pc:sldMkLst>
          <pc:docMk/>
          <pc:sldMk cId="523785663" sldId="293"/>
        </pc:sldMkLst>
        <pc:spChg chg="mod">
          <ac:chgData name="Dor Bar-shay" userId="e45a051f0a7ae9c5" providerId="LiveId" clId="{FFDC3BE8-4058-4834-A65C-3BF19FCCB391}" dt="2020-07-29T18:06:47.800" v="1017" actId="122"/>
          <ac:spMkLst>
            <pc:docMk/>
            <pc:sldMk cId="523785663" sldId="293"/>
            <ac:spMk id="15" creationId="{FCEAF2EE-37BB-43AA-9E6F-5972BDB64A96}"/>
          </ac:spMkLst>
        </pc:spChg>
        <pc:spChg chg="mod">
          <ac:chgData name="Dor Bar-shay" userId="e45a051f0a7ae9c5" providerId="LiveId" clId="{FFDC3BE8-4058-4834-A65C-3BF19FCCB391}" dt="2020-07-29T17:46:36.352" v="733" actId="1076"/>
          <ac:spMkLst>
            <pc:docMk/>
            <pc:sldMk cId="523785663" sldId="293"/>
            <ac:spMk id="16" creationId="{CEDA430B-6D18-4032-A420-651053167130}"/>
          </ac:spMkLst>
        </pc:spChg>
      </pc:sldChg>
      <pc:sldChg chg="addSp delSp add del setBg delDesignElem">
        <pc:chgData name="Dor Bar-shay" userId="e45a051f0a7ae9c5" providerId="LiveId" clId="{FFDC3BE8-4058-4834-A65C-3BF19FCCB391}" dt="2020-07-29T17:42:10.219" v="672"/>
        <pc:sldMkLst>
          <pc:docMk/>
          <pc:sldMk cId="1847695709" sldId="293"/>
        </pc:sldMkLst>
        <pc:spChg chg="add del">
          <ac:chgData name="Dor Bar-shay" userId="e45a051f0a7ae9c5" providerId="LiveId" clId="{FFDC3BE8-4058-4834-A65C-3BF19FCCB391}" dt="2020-07-29T17:42:10.219" v="672"/>
          <ac:spMkLst>
            <pc:docMk/>
            <pc:sldMk cId="1847695709" sldId="293"/>
            <ac:spMk id="47" creationId="{5E789A05-76D0-47F6-AD3C-AF9057326156}"/>
          </ac:spMkLst>
        </pc:spChg>
        <pc:spChg chg="add del">
          <ac:chgData name="Dor Bar-shay" userId="e45a051f0a7ae9c5" providerId="LiveId" clId="{FFDC3BE8-4058-4834-A65C-3BF19FCCB391}" dt="2020-07-29T17:42:10.219" v="672"/>
          <ac:spMkLst>
            <pc:docMk/>
            <pc:sldMk cId="1847695709" sldId="293"/>
            <ac:spMk id="49" creationId="{7C29659F-4824-4724-9EF7-F02D022C98B0}"/>
          </ac:spMkLst>
        </pc:spChg>
        <pc:spChg chg="add del">
          <ac:chgData name="Dor Bar-shay" userId="e45a051f0a7ae9c5" providerId="LiveId" clId="{FFDC3BE8-4058-4834-A65C-3BF19FCCB391}" dt="2020-07-29T17:42:10.219" v="672"/>
          <ac:spMkLst>
            <pc:docMk/>
            <pc:sldMk cId="1847695709" sldId="293"/>
            <ac:spMk id="51" creationId="{320DB0BB-2305-4947-B0BD-DD912E293ABC}"/>
          </ac:spMkLst>
        </pc:spChg>
        <pc:cxnChg chg="add del">
          <ac:chgData name="Dor Bar-shay" userId="e45a051f0a7ae9c5" providerId="LiveId" clId="{FFDC3BE8-4058-4834-A65C-3BF19FCCB391}" dt="2020-07-29T17:42:10.219" v="672"/>
          <ac:cxnSpMkLst>
            <pc:docMk/>
            <pc:sldMk cId="1847695709" sldId="293"/>
            <ac:cxnSpMk id="53" creationId="{451EEBAC-7FE3-4931-B6B6-8DBD416D7E06}"/>
          </ac:cxnSpMkLst>
        </pc:cxnChg>
        <pc:cxnChg chg="add del">
          <ac:chgData name="Dor Bar-shay" userId="e45a051f0a7ae9c5" providerId="LiveId" clId="{FFDC3BE8-4058-4834-A65C-3BF19FCCB391}" dt="2020-07-29T17:42:10.219" v="672"/>
          <ac:cxnSpMkLst>
            <pc:docMk/>
            <pc:sldMk cId="1847695709" sldId="293"/>
            <ac:cxnSpMk id="55" creationId="{C3283366-6C8D-422F-9759-B3E4A3523523}"/>
          </ac:cxnSpMkLst>
        </pc:cxnChg>
      </pc:sldChg>
      <pc:sldChg chg="addSp modSp add mod">
        <pc:chgData name="Dor Bar-shay" userId="e45a051f0a7ae9c5" providerId="LiveId" clId="{FFDC3BE8-4058-4834-A65C-3BF19FCCB391}" dt="2020-07-29T17:45:43.191" v="730" actId="1076"/>
        <pc:sldMkLst>
          <pc:docMk/>
          <pc:sldMk cId="921909531" sldId="294"/>
        </pc:sldMkLst>
        <pc:spChg chg="mod">
          <ac:chgData name="Dor Bar-shay" userId="e45a051f0a7ae9c5" providerId="LiveId" clId="{FFDC3BE8-4058-4834-A65C-3BF19FCCB391}" dt="2020-07-29T17:45:19.736" v="727" actId="1036"/>
          <ac:spMkLst>
            <pc:docMk/>
            <pc:sldMk cId="921909531" sldId="294"/>
            <ac:spMk id="15" creationId="{FCEAF2EE-37BB-43AA-9E6F-5972BDB64A96}"/>
          </ac:spMkLst>
        </pc:spChg>
        <pc:spChg chg="mod">
          <ac:chgData name="Dor Bar-shay" userId="e45a051f0a7ae9c5" providerId="LiveId" clId="{FFDC3BE8-4058-4834-A65C-3BF19FCCB391}" dt="2020-07-29T17:45:10.243" v="709" actId="1036"/>
          <ac:spMkLst>
            <pc:docMk/>
            <pc:sldMk cId="921909531" sldId="294"/>
            <ac:spMk id="16" creationId="{CEDA430B-6D18-4032-A420-651053167130}"/>
          </ac:spMkLst>
        </pc:spChg>
        <pc:spChg chg="add mod">
          <ac:chgData name="Dor Bar-shay" userId="e45a051f0a7ae9c5" providerId="LiveId" clId="{FFDC3BE8-4058-4834-A65C-3BF19FCCB391}" dt="2020-07-29T17:45:43.191" v="730" actId="1076"/>
          <ac:spMkLst>
            <pc:docMk/>
            <pc:sldMk cId="921909531" sldId="294"/>
            <ac:spMk id="17" creationId="{AD9058F8-65DE-428C-B0C6-E4611EC30EAD}"/>
          </ac:spMkLst>
        </pc:spChg>
        <pc:spChg chg="add mod">
          <ac:chgData name="Dor Bar-shay" userId="e45a051f0a7ae9c5" providerId="LiveId" clId="{FFDC3BE8-4058-4834-A65C-3BF19FCCB391}" dt="2020-07-29T17:45:43.191" v="730" actId="1076"/>
          <ac:spMkLst>
            <pc:docMk/>
            <pc:sldMk cId="921909531" sldId="294"/>
            <ac:spMk id="20" creationId="{4DC314A8-CA5C-4BC2-ADEF-D1B4902D47C4}"/>
          </ac:spMkLst>
        </pc:spChg>
        <pc:spChg chg="add mod">
          <ac:chgData name="Dor Bar-shay" userId="e45a051f0a7ae9c5" providerId="LiveId" clId="{FFDC3BE8-4058-4834-A65C-3BF19FCCB391}" dt="2020-07-29T17:45:43.191" v="730" actId="1076"/>
          <ac:spMkLst>
            <pc:docMk/>
            <pc:sldMk cId="921909531" sldId="294"/>
            <ac:spMk id="21" creationId="{C8646D1D-FF41-4544-9333-87B0F1805634}"/>
          </ac:spMkLst>
        </pc:spChg>
        <pc:spChg chg="add mod">
          <ac:chgData name="Dor Bar-shay" userId="e45a051f0a7ae9c5" providerId="LiveId" clId="{FFDC3BE8-4058-4834-A65C-3BF19FCCB391}" dt="2020-07-29T17:45:43.191" v="730" actId="1076"/>
          <ac:spMkLst>
            <pc:docMk/>
            <pc:sldMk cId="921909531" sldId="294"/>
            <ac:spMk id="22" creationId="{046B3678-C249-4D0D-99C3-250DB92B3A61}"/>
          </ac:spMkLst>
        </pc:spChg>
        <pc:spChg chg="add mod">
          <ac:chgData name="Dor Bar-shay" userId="e45a051f0a7ae9c5" providerId="LiveId" clId="{FFDC3BE8-4058-4834-A65C-3BF19FCCB391}" dt="2020-07-29T17:45:43.191" v="730" actId="1076"/>
          <ac:spMkLst>
            <pc:docMk/>
            <pc:sldMk cId="921909531" sldId="294"/>
            <ac:spMk id="24" creationId="{4F2F5D97-C032-408B-81B8-B6B1D8526369}"/>
          </ac:spMkLst>
        </pc:spChg>
        <pc:spChg chg="add mod">
          <ac:chgData name="Dor Bar-shay" userId="e45a051f0a7ae9c5" providerId="LiveId" clId="{FFDC3BE8-4058-4834-A65C-3BF19FCCB391}" dt="2020-07-29T17:45:43.191" v="730" actId="1076"/>
          <ac:spMkLst>
            <pc:docMk/>
            <pc:sldMk cId="921909531" sldId="294"/>
            <ac:spMk id="25" creationId="{C24F639C-BC6C-491E-99B5-6FB081AE6080}"/>
          </ac:spMkLst>
        </pc:spChg>
        <pc:grpChg chg="add mod">
          <ac:chgData name="Dor Bar-shay" userId="e45a051f0a7ae9c5" providerId="LiveId" clId="{FFDC3BE8-4058-4834-A65C-3BF19FCCB391}" dt="2020-07-29T17:45:43.191" v="730" actId="1076"/>
          <ac:grpSpMkLst>
            <pc:docMk/>
            <pc:sldMk cId="921909531" sldId="294"/>
            <ac:grpSpMk id="9" creationId="{6E3CC954-FE44-4883-A083-BCF9D706715B}"/>
          </ac:grpSpMkLst>
        </pc:grpChg>
        <pc:grpChg chg="add mod">
          <ac:chgData name="Dor Bar-shay" userId="e45a051f0a7ae9c5" providerId="LiveId" clId="{FFDC3BE8-4058-4834-A65C-3BF19FCCB391}" dt="2020-07-29T17:45:43.191" v="730" actId="1076"/>
          <ac:grpSpMkLst>
            <pc:docMk/>
            <pc:sldMk cId="921909531" sldId="294"/>
            <ac:grpSpMk id="10" creationId="{CDD97BE1-4D63-4018-9FD0-7F8E05908433}"/>
          </ac:grpSpMkLst>
        </pc:grpChg>
        <pc:grpChg chg="add mod">
          <ac:chgData name="Dor Bar-shay" userId="e45a051f0a7ae9c5" providerId="LiveId" clId="{FFDC3BE8-4058-4834-A65C-3BF19FCCB391}" dt="2020-07-29T17:45:43.191" v="730" actId="1076"/>
          <ac:grpSpMkLst>
            <pc:docMk/>
            <pc:sldMk cId="921909531" sldId="294"/>
            <ac:grpSpMk id="12" creationId="{9BBA45A2-B888-43B4-B339-E8490F1272EB}"/>
          </ac:grpSpMkLst>
        </pc:grpChg>
        <pc:grpChg chg="add mod">
          <ac:chgData name="Dor Bar-shay" userId="e45a051f0a7ae9c5" providerId="LiveId" clId="{FFDC3BE8-4058-4834-A65C-3BF19FCCB391}" dt="2020-07-29T17:45:43.191" v="730" actId="1076"/>
          <ac:grpSpMkLst>
            <pc:docMk/>
            <pc:sldMk cId="921909531" sldId="294"/>
            <ac:grpSpMk id="14" creationId="{72022CDC-6ECF-48D4-852E-97B4B9E4A333}"/>
          </ac:grpSpMkLst>
        </pc:grpChg>
        <pc:picChg chg="add mod">
          <ac:chgData name="Dor Bar-shay" userId="e45a051f0a7ae9c5" providerId="LiveId" clId="{FFDC3BE8-4058-4834-A65C-3BF19FCCB391}" dt="2020-07-29T17:45:43.191" v="730" actId="1076"/>
          <ac:picMkLst>
            <pc:docMk/>
            <pc:sldMk cId="921909531" sldId="294"/>
            <ac:picMk id="11" creationId="{D169F112-2BE9-45C2-97B8-9D77252F8529}"/>
          </ac:picMkLst>
        </pc:picChg>
        <pc:picChg chg="add mod">
          <ac:chgData name="Dor Bar-shay" userId="e45a051f0a7ae9c5" providerId="LiveId" clId="{FFDC3BE8-4058-4834-A65C-3BF19FCCB391}" dt="2020-07-29T17:45:43.191" v="730" actId="1076"/>
          <ac:picMkLst>
            <pc:docMk/>
            <pc:sldMk cId="921909531" sldId="294"/>
            <ac:picMk id="13" creationId="{A06E600A-9A6F-409C-81C3-222212606B61}"/>
          </ac:picMkLst>
        </pc:picChg>
        <pc:picChg chg="add mod">
          <ac:chgData name="Dor Bar-shay" userId="e45a051f0a7ae9c5" providerId="LiveId" clId="{FFDC3BE8-4058-4834-A65C-3BF19FCCB391}" dt="2020-07-29T17:45:43.191" v="730" actId="1076"/>
          <ac:picMkLst>
            <pc:docMk/>
            <pc:sldMk cId="921909531" sldId="294"/>
            <ac:picMk id="18" creationId="{05A77E53-F857-4D3C-826A-E2A3A60174BD}"/>
          </ac:picMkLst>
        </pc:picChg>
        <pc:picChg chg="add mod">
          <ac:chgData name="Dor Bar-shay" userId="e45a051f0a7ae9c5" providerId="LiveId" clId="{FFDC3BE8-4058-4834-A65C-3BF19FCCB391}" dt="2020-07-29T17:45:43.191" v="730" actId="1076"/>
          <ac:picMkLst>
            <pc:docMk/>
            <pc:sldMk cId="921909531" sldId="294"/>
            <ac:picMk id="19" creationId="{B7EBAE11-BF56-49A8-9E86-9F6A7A757367}"/>
          </ac:picMkLst>
        </pc:picChg>
        <pc:picChg chg="add mod">
          <ac:chgData name="Dor Bar-shay" userId="e45a051f0a7ae9c5" providerId="LiveId" clId="{FFDC3BE8-4058-4834-A65C-3BF19FCCB391}" dt="2020-07-29T17:45:43.191" v="730" actId="1076"/>
          <ac:picMkLst>
            <pc:docMk/>
            <pc:sldMk cId="921909531" sldId="294"/>
            <ac:picMk id="23" creationId="{AC5D12FF-DC28-4AE9-BC8F-BE645F7B7E86}"/>
          </ac:picMkLst>
        </pc:picChg>
      </pc:sldChg>
      <pc:sldChg chg="delSp add del setBg delDesignElem">
        <pc:chgData name="Dor Bar-shay" userId="e45a051f0a7ae9c5" providerId="LiveId" clId="{FFDC3BE8-4058-4834-A65C-3BF19FCCB391}" dt="2020-07-29T17:47:59.263" v="743" actId="47"/>
        <pc:sldMkLst>
          <pc:docMk/>
          <pc:sldMk cId="271697590" sldId="295"/>
        </pc:sldMkLst>
        <pc:spChg chg="del">
          <ac:chgData name="Dor Bar-shay" userId="e45a051f0a7ae9c5" providerId="LiveId" clId="{FFDC3BE8-4058-4834-A65C-3BF19FCCB391}" dt="2020-07-29T17:47:53.381" v="742"/>
          <ac:spMkLst>
            <pc:docMk/>
            <pc:sldMk cId="271697590" sldId="295"/>
            <ac:spMk id="47" creationId="{5E789A05-76D0-47F6-AD3C-AF9057326156}"/>
          </ac:spMkLst>
        </pc:spChg>
        <pc:spChg chg="del">
          <ac:chgData name="Dor Bar-shay" userId="e45a051f0a7ae9c5" providerId="LiveId" clId="{FFDC3BE8-4058-4834-A65C-3BF19FCCB391}" dt="2020-07-29T17:47:53.381" v="742"/>
          <ac:spMkLst>
            <pc:docMk/>
            <pc:sldMk cId="271697590" sldId="295"/>
            <ac:spMk id="49" creationId="{7C29659F-4824-4724-9EF7-F02D022C98B0}"/>
          </ac:spMkLst>
        </pc:spChg>
        <pc:spChg chg="del">
          <ac:chgData name="Dor Bar-shay" userId="e45a051f0a7ae9c5" providerId="LiveId" clId="{FFDC3BE8-4058-4834-A65C-3BF19FCCB391}" dt="2020-07-29T17:47:53.381" v="742"/>
          <ac:spMkLst>
            <pc:docMk/>
            <pc:sldMk cId="271697590" sldId="295"/>
            <ac:spMk id="51" creationId="{320DB0BB-2305-4947-B0BD-DD912E293ABC}"/>
          </ac:spMkLst>
        </pc:spChg>
        <pc:cxnChg chg="del">
          <ac:chgData name="Dor Bar-shay" userId="e45a051f0a7ae9c5" providerId="LiveId" clId="{FFDC3BE8-4058-4834-A65C-3BF19FCCB391}" dt="2020-07-29T17:47:53.381" v="742"/>
          <ac:cxnSpMkLst>
            <pc:docMk/>
            <pc:sldMk cId="271697590" sldId="295"/>
            <ac:cxnSpMk id="53" creationId="{451EEBAC-7FE3-4931-B6B6-8DBD416D7E06}"/>
          </ac:cxnSpMkLst>
        </pc:cxnChg>
        <pc:cxnChg chg="del">
          <ac:chgData name="Dor Bar-shay" userId="e45a051f0a7ae9c5" providerId="LiveId" clId="{FFDC3BE8-4058-4834-A65C-3BF19FCCB391}" dt="2020-07-29T17:47:53.381" v="742"/>
          <ac:cxnSpMkLst>
            <pc:docMk/>
            <pc:sldMk cId="271697590" sldId="295"/>
            <ac:cxnSpMk id="55" creationId="{C3283366-6C8D-422F-9759-B3E4A3523523}"/>
          </ac:cxnSpMkLst>
        </pc:cxnChg>
      </pc:sldChg>
      <pc:sldChg chg="addSp delSp modSp add mod">
        <pc:chgData name="Dor Bar-shay" userId="e45a051f0a7ae9c5" providerId="LiveId" clId="{FFDC3BE8-4058-4834-A65C-3BF19FCCB391}" dt="2020-07-29T17:49:02.574" v="771" actId="14100"/>
        <pc:sldMkLst>
          <pc:docMk/>
          <pc:sldMk cId="1076517796" sldId="295"/>
        </pc:sldMkLst>
        <pc:spChg chg="add del">
          <ac:chgData name="Dor Bar-shay" userId="e45a051f0a7ae9c5" providerId="LiveId" clId="{FFDC3BE8-4058-4834-A65C-3BF19FCCB391}" dt="2020-07-29T17:48:31.280" v="746"/>
          <ac:spMkLst>
            <pc:docMk/>
            <pc:sldMk cId="1076517796" sldId="295"/>
            <ac:spMk id="2" creationId="{009177F3-E867-4EA2-9CD5-8D58F403FB49}"/>
          </ac:spMkLst>
        </pc:spChg>
        <pc:spChg chg="add del">
          <ac:chgData name="Dor Bar-shay" userId="e45a051f0a7ae9c5" providerId="LiveId" clId="{FFDC3BE8-4058-4834-A65C-3BF19FCCB391}" dt="2020-07-29T17:48:31.280" v="746"/>
          <ac:spMkLst>
            <pc:docMk/>
            <pc:sldMk cId="1076517796" sldId="295"/>
            <ac:spMk id="3" creationId="{3CF9568C-93F2-454B-B34D-7FEDB9BA25FE}"/>
          </ac:spMkLst>
        </pc:spChg>
        <pc:spChg chg="mod">
          <ac:chgData name="Dor Bar-shay" userId="e45a051f0a7ae9c5" providerId="LiveId" clId="{FFDC3BE8-4058-4834-A65C-3BF19FCCB391}" dt="2020-07-29T17:48:52.451" v="769" actId="113"/>
          <ac:spMkLst>
            <pc:docMk/>
            <pc:sldMk cId="1076517796" sldId="295"/>
            <ac:spMk id="15" creationId="{FCEAF2EE-37BB-43AA-9E6F-5972BDB64A96}"/>
          </ac:spMkLst>
        </pc:spChg>
        <pc:picChg chg="add mod">
          <ac:chgData name="Dor Bar-shay" userId="e45a051f0a7ae9c5" providerId="LiveId" clId="{FFDC3BE8-4058-4834-A65C-3BF19FCCB391}" dt="2020-07-29T17:49:02.574" v="771" actId="14100"/>
          <ac:picMkLst>
            <pc:docMk/>
            <pc:sldMk cId="1076517796" sldId="295"/>
            <ac:picMk id="12" creationId="{F96B4208-B156-4F5F-80C1-CE7817737799}"/>
          </ac:picMkLst>
        </pc:picChg>
        <pc:picChg chg="add del">
          <ac:chgData name="Dor Bar-shay" userId="e45a051f0a7ae9c5" providerId="LiveId" clId="{FFDC3BE8-4058-4834-A65C-3BF19FCCB391}" dt="2020-07-29T17:48:31.280" v="746"/>
          <ac:picMkLst>
            <pc:docMk/>
            <pc:sldMk cId="1076517796" sldId="295"/>
            <ac:picMk id="14337" creationId="{74BAD1B0-0FA8-420D-AA16-E1E27098ECE7}"/>
          </ac:picMkLst>
        </pc:picChg>
      </pc:sldChg>
      <pc:sldChg chg="modSp add mod ord">
        <pc:chgData name="Dor Bar-shay" userId="e45a051f0a7ae9c5" providerId="LiveId" clId="{FFDC3BE8-4058-4834-A65C-3BF19FCCB391}" dt="2020-07-29T17:49:48.164" v="779" actId="1076"/>
        <pc:sldMkLst>
          <pc:docMk/>
          <pc:sldMk cId="528110115" sldId="296"/>
        </pc:sldMkLst>
        <pc:spChg chg="mod">
          <ac:chgData name="Dor Bar-shay" userId="e45a051f0a7ae9c5" providerId="LiveId" clId="{FFDC3BE8-4058-4834-A65C-3BF19FCCB391}" dt="2020-07-29T17:49:48.164" v="779" actId="1076"/>
          <ac:spMkLst>
            <pc:docMk/>
            <pc:sldMk cId="528110115" sldId="296"/>
            <ac:spMk id="15" creationId="{FCEAF2EE-37BB-43AA-9E6F-5972BDB64A96}"/>
          </ac:spMkLst>
        </pc:spChg>
      </pc:sldChg>
      <pc:sldChg chg="addSp delSp modSp add mod">
        <pc:chgData name="Dor Bar-shay" userId="e45a051f0a7ae9c5" providerId="LiveId" clId="{FFDC3BE8-4058-4834-A65C-3BF19FCCB391}" dt="2020-07-29T17:51:54.495" v="830" actId="1036"/>
        <pc:sldMkLst>
          <pc:docMk/>
          <pc:sldMk cId="3979289263" sldId="297"/>
        </pc:sldMkLst>
        <pc:spChg chg="mod">
          <ac:chgData name="Dor Bar-shay" userId="e45a051f0a7ae9c5" providerId="LiveId" clId="{FFDC3BE8-4058-4834-A65C-3BF19FCCB391}" dt="2020-07-29T17:51:54.495" v="830" actId="1036"/>
          <ac:spMkLst>
            <pc:docMk/>
            <pc:sldMk cId="3979289263" sldId="297"/>
            <ac:spMk id="11" creationId="{785DDB05-380E-45A8-B3A8-ADBF2591F930}"/>
          </ac:spMkLst>
        </pc:spChg>
        <pc:spChg chg="mod">
          <ac:chgData name="Dor Bar-shay" userId="e45a051f0a7ae9c5" providerId="LiveId" clId="{FFDC3BE8-4058-4834-A65C-3BF19FCCB391}" dt="2020-07-29T17:51:54.495" v="830" actId="1036"/>
          <ac:spMkLst>
            <pc:docMk/>
            <pc:sldMk cId="3979289263" sldId="297"/>
            <ac:spMk id="16" creationId="{CEDA430B-6D18-4032-A420-651053167130}"/>
          </ac:spMkLst>
        </pc:spChg>
        <pc:picChg chg="add mod">
          <ac:chgData name="Dor Bar-shay" userId="e45a051f0a7ae9c5" providerId="LiveId" clId="{FFDC3BE8-4058-4834-A65C-3BF19FCCB391}" dt="2020-07-29T17:51:31.889" v="804" actId="1076"/>
          <ac:picMkLst>
            <pc:docMk/>
            <pc:sldMk cId="3979289263" sldId="297"/>
            <ac:picMk id="10" creationId="{3F423245-FC8C-4438-9CE9-8EE6C3C05CF6}"/>
          </ac:picMkLst>
        </pc:picChg>
        <pc:picChg chg="del">
          <ac:chgData name="Dor Bar-shay" userId="e45a051f0a7ae9c5" providerId="LiveId" clId="{FFDC3BE8-4058-4834-A65C-3BF19FCCB391}" dt="2020-07-29T17:51:29.347" v="802" actId="478"/>
          <ac:picMkLst>
            <pc:docMk/>
            <pc:sldMk cId="3979289263" sldId="297"/>
            <ac:picMk id="12" creationId="{F34E4669-BA03-4C2E-8B8A-1E3AF90A70D6}"/>
          </ac:picMkLst>
        </pc:picChg>
      </pc:sldChg>
      <pc:sldChg chg="add del ord">
        <pc:chgData name="Dor Bar-shay" userId="e45a051f0a7ae9c5" providerId="LiveId" clId="{FFDC3BE8-4058-4834-A65C-3BF19FCCB391}" dt="2020-07-29T17:53:30.928" v="838" actId="47"/>
        <pc:sldMkLst>
          <pc:docMk/>
          <pc:sldMk cId="1282974400" sldId="298"/>
        </pc:sldMkLst>
      </pc:sldChg>
      <pc:sldChg chg="delSp add del setBg delDesignElem">
        <pc:chgData name="Dor Bar-shay" userId="e45a051f0a7ae9c5" providerId="LiveId" clId="{FFDC3BE8-4058-4834-A65C-3BF19FCCB391}" dt="2020-07-29T17:53:22.056" v="834" actId="47"/>
        <pc:sldMkLst>
          <pc:docMk/>
          <pc:sldMk cId="2616606094" sldId="298"/>
        </pc:sldMkLst>
        <pc:spChg chg="del">
          <ac:chgData name="Dor Bar-shay" userId="e45a051f0a7ae9c5" providerId="LiveId" clId="{FFDC3BE8-4058-4834-A65C-3BF19FCCB391}" dt="2020-07-29T17:53:14.358" v="833"/>
          <ac:spMkLst>
            <pc:docMk/>
            <pc:sldMk cId="2616606094" sldId="298"/>
            <ac:spMk id="47" creationId="{5E789A05-76D0-47F6-AD3C-AF9057326156}"/>
          </ac:spMkLst>
        </pc:spChg>
        <pc:spChg chg="del">
          <ac:chgData name="Dor Bar-shay" userId="e45a051f0a7ae9c5" providerId="LiveId" clId="{FFDC3BE8-4058-4834-A65C-3BF19FCCB391}" dt="2020-07-29T17:53:14.358" v="833"/>
          <ac:spMkLst>
            <pc:docMk/>
            <pc:sldMk cId="2616606094" sldId="298"/>
            <ac:spMk id="49" creationId="{7C29659F-4824-4724-9EF7-F02D022C98B0}"/>
          </ac:spMkLst>
        </pc:spChg>
        <pc:spChg chg="del">
          <ac:chgData name="Dor Bar-shay" userId="e45a051f0a7ae9c5" providerId="LiveId" clId="{FFDC3BE8-4058-4834-A65C-3BF19FCCB391}" dt="2020-07-29T17:53:14.358" v="833"/>
          <ac:spMkLst>
            <pc:docMk/>
            <pc:sldMk cId="2616606094" sldId="298"/>
            <ac:spMk id="51" creationId="{320DB0BB-2305-4947-B0BD-DD912E293ABC}"/>
          </ac:spMkLst>
        </pc:spChg>
        <pc:cxnChg chg="del">
          <ac:chgData name="Dor Bar-shay" userId="e45a051f0a7ae9c5" providerId="LiveId" clId="{FFDC3BE8-4058-4834-A65C-3BF19FCCB391}" dt="2020-07-29T17:53:14.358" v="833"/>
          <ac:cxnSpMkLst>
            <pc:docMk/>
            <pc:sldMk cId="2616606094" sldId="298"/>
            <ac:cxnSpMk id="53" creationId="{451EEBAC-7FE3-4931-B6B6-8DBD416D7E06}"/>
          </ac:cxnSpMkLst>
        </pc:cxnChg>
        <pc:cxnChg chg="del">
          <ac:chgData name="Dor Bar-shay" userId="e45a051f0a7ae9c5" providerId="LiveId" clId="{FFDC3BE8-4058-4834-A65C-3BF19FCCB391}" dt="2020-07-29T17:53:14.358" v="833"/>
          <ac:cxnSpMkLst>
            <pc:docMk/>
            <pc:sldMk cId="2616606094" sldId="298"/>
            <ac:cxnSpMk id="55" creationId="{C3283366-6C8D-422F-9759-B3E4A3523523}"/>
          </ac:cxnSpMkLst>
        </pc:cxnChg>
      </pc:sldChg>
      <pc:sldChg chg="add del">
        <pc:chgData name="Dor Bar-shay" userId="e45a051f0a7ae9c5" providerId="LiveId" clId="{FFDC3BE8-4058-4834-A65C-3BF19FCCB391}" dt="2020-07-29T17:52:20.006" v="831" actId="47"/>
        <pc:sldMkLst>
          <pc:docMk/>
          <pc:sldMk cId="3690145544" sldId="298"/>
        </pc:sldMkLst>
      </pc:sldChg>
      <pc:sldChg chg="addSp modSp add mod ord">
        <pc:chgData name="Dor Bar-shay" userId="e45a051f0a7ae9c5" providerId="LiveId" clId="{FFDC3BE8-4058-4834-A65C-3BF19FCCB391}" dt="2020-07-29T18:03:55.798" v="984" actId="115"/>
        <pc:sldMkLst>
          <pc:docMk/>
          <pc:sldMk cId="4013677925" sldId="298"/>
        </pc:sldMkLst>
        <pc:spChg chg="add mod">
          <ac:chgData name="Dor Bar-shay" userId="e45a051f0a7ae9c5" providerId="LiveId" clId="{FFDC3BE8-4058-4834-A65C-3BF19FCCB391}" dt="2020-07-29T18:03:55.798" v="984" actId="115"/>
          <ac:spMkLst>
            <pc:docMk/>
            <pc:sldMk cId="4013677925" sldId="298"/>
            <ac:spMk id="2" creationId="{A6DEFF91-30B3-4C4B-ABE0-2112D54B4E38}"/>
          </ac:spMkLst>
        </pc:spChg>
        <pc:spChg chg="mod">
          <ac:chgData name="Dor Bar-shay" userId="e45a051f0a7ae9c5" providerId="LiveId" clId="{FFDC3BE8-4058-4834-A65C-3BF19FCCB391}" dt="2020-07-29T17:59:49.149" v="939" actId="14100"/>
          <ac:spMkLst>
            <pc:docMk/>
            <pc:sldMk cId="4013677925" sldId="298"/>
            <ac:spMk id="15" creationId="{FCEAF2EE-37BB-43AA-9E6F-5972BDB64A96}"/>
          </ac:spMkLst>
        </pc:spChg>
        <pc:spChg chg="mod">
          <ac:chgData name="Dor Bar-shay" userId="e45a051f0a7ae9c5" providerId="LiveId" clId="{FFDC3BE8-4058-4834-A65C-3BF19FCCB391}" dt="2020-07-29T17:53:49.795" v="845" actId="121"/>
          <ac:spMkLst>
            <pc:docMk/>
            <pc:sldMk cId="4013677925" sldId="298"/>
            <ac:spMk id="16" creationId="{CEDA430B-6D18-4032-A420-651053167130}"/>
          </ac:spMkLst>
        </pc:spChg>
      </pc:sldChg>
      <pc:sldChg chg="addSp delSp add del setBg delDesignElem">
        <pc:chgData name="Dor Bar-shay" userId="e45a051f0a7ae9c5" providerId="LiveId" clId="{FFDC3BE8-4058-4834-A65C-3BF19FCCB391}" dt="2020-07-29T17:59:57.515" v="942"/>
        <pc:sldMkLst>
          <pc:docMk/>
          <pc:sldMk cId="767502447" sldId="299"/>
        </pc:sldMkLst>
        <pc:spChg chg="add del">
          <ac:chgData name="Dor Bar-shay" userId="e45a051f0a7ae9c5" providerId="LiveId" clId="{FFDC3BE8-4058-4834-A65C-3BF19FCCB391}" dt="2020-07-29T17:59:57.515" v="942"/>
          <ac:spMkLst>
            <pc:docMk/>
            <pc:sldMk cId="767502447" sldId="299"/>
            <ac:spMk id="47" creationId="{5E789A05-76D0-47F6-AD3C-AF9057326156}"/>
          </ac:spMkLst>
        </pc:spChg>
        <pc:spChg chg="add del">
          <ac:chgData name="Dor Bar-shay" userId="e45a051f0a7ae9c5" providerId="LiveId" clId="{FFDC3BE8-4058-4834-A65C-3BF19FCCB391}" dt="2020-07-29T17:59:57.515" v="942"/>
          <ac:spMkLst>
            <pc:docMk/>
            <pc:sldMk cId="767502447" sldId="299"/>
            <ac:spMk id="49" creationId="{7C29659F-4824-4724-9EF7-F02D022C98B0}"/>
          </ac:spMkLst>
        </pc:spChg>
        <pc:spChg chg="add del">
          <ac:chgData name="Dor Bar-shay" userId="e45a051f0a7ae9c5" providerId="LiveId" clId="{FFDC3BE8-4058-4834-A65C-3BF19FCCB391}" dt="2020-07-29T17:59:57.515" v="942"/>
          <ac:spMkLst>
            <pc:docMk/>
            <pc:sldMk cId="767502447" sldId="299"/>
            <ac:spMk id="51" creationId="{320DB0BB-2305-4947-B0BD-DD912E293ABC}"/>
          </ac:spMkLst>
        </pc:spChg>
        <pc:cxnChg chg="add del">
          <ac:chgData name="Dor Bar-shay" userId="e45a051f0a7ae9c5" providerId="LiveId" clId="{FFDC3BE8-4058-4834-A65C-3BF19FCCB391}" dt="2020-07-29T17:59:57.515" v="942"/>
          <ac:cxnSpMkLst>
            <pc:docMk/>
            <pc:sldMk cId="767502447" sldId="299"/>
            <ac:cxnSpMk id="53" creationId="{451EEBAC-7FE3-4931-B6B6-8DBD416D7E06}"/>
          </ac:cxnSpMkLst>
        </pc:cxnChg>
        <pc:cxnChg chg="add del">
          <ac:chgData name="Dor Bar-shay" userId="e45a051f0a7ae9c5" providerId="LiveId" clId="{FFDC3BE8-4058-4834-A65C-3BF19FCCB391}" dt="2020-07-29T17:59:57.515" v="942"/>
          <ac:cxnSpMkLst>
            <pc:docMk/>
            <pc:sldMk cId="767502447" sldId="299"/>
            <ac:cxnSpMk id="55" creationId="{C3283366-6C8D-422F-9759-B3E4A3523523}"/>
          </ac:cxnSpMkLst>
        </pc:cxnChg>
      </pc:sldChg>
      <pc:sldChg chg="modSp add mod">
        <pc:chgData name="Dor Bar-shay" userId="e45a051f0a7ae9c5" providerId="LiveId" clId="{FFDC3BE8-4058-4834-A65C-3BF19FCCB391}" dt="2020-07-29T18:03:50.325" v="983" actId="113"/>
        <pc:sldMkLst>
          <pc:docMk/>
          <pc:sldMk cId="803814452" sldId="299"/>
        </pc:sldMkLst>
        <pc:spChg chg="mod">
          <ac:chgData name="Dor Bar-shay" userId="e45a051f0a7ae9c5" providerId="LiveId" clId="{FFDC3BE8-4058-4834-A65C-3BF19FCCB391}" dt="2020-07-29T18:03:50.325" v="983" actId="113"/>
          <ac:spMkLst>
            <pc:docMk/>
            <pc:sldMk cId="803814452" sldId="299"/>
            <ac:spMk id="2" creationId="{A6DEFF91-30B3-4C4B-ABE0-2112D54B4E38}"/>
          </ac:spMkLst>
        </pc:spChg>
        <pc:spChg chg="mod">
          <ac:chgData name="Dor Bar-shay" userId="e45a051f0a7ae9c5" providerId="LiveId" clId="{FFDC3BE8-4058-4834-A65C-3BF19FCCB391}" dt="2020-07-29T18:03:47.284" v="982" actId="14100"/>
          <ac:spMkLst>
            <pc:docMk/>
            <pc:sldMk cId="803814452" sldId="299"/>
            <ac:spMk id="15" creationId="{FCEAF2EE-37BB-43AA-9E6F-5972BDB64A96}"/>
          </ac:spMkLst>
        </pc:spChg>
      </pc:sldChg>
      <pc:sldChg chg="addSp delSp modSp add mod">
        <pc:chgData name="Dor Bar-shay" userId="e45a051f0a7ae9c5" providerId="LiveId" clId="{FFDC3BE8-4058-4834-A65C-3BF19FCCB391}" dt="2020-07-29T18:06:30.720" v="1015" actId="122"/>
        <pc:sldMkLst>
          <pc:docMk/>
          <pc:sldMk cId="2900882358" sldId="300"/>
        </pc:sldMkLst>
        <pc:spChg chg="del">
          <ac:chgData name="Dor Bar-shay" userId="e45a051f0a7ae9c5" providerId="LiveId" clId="{FFDC3BE8-4058-4834-A65C-3BF19FCCB391}" dt="2020-07-29T18:04:10.868" v="987" actId="478"/>
          <ac:spMkLst>
            <pc:docMk/>
            <pc:sldMk cId="2900882358" sldId="300"/>
            <ac:spMk id="2" creationId="{A6DEFF91-30B3-4C4B-ABE0-2112D54B4E38}"/>
          </ac:spMkLst>
        </pc:spChg>
        <pc:spChg chg="add del mod">
          <ac:chgData name="Dor Bar-shay" userId="e45a051f0a7ae9c5" providerId="LiveId" clId="{FFDC3BE8-4058-4834-A65C-3BF19FCCB391}" dt="2020-07-29T18:04:17.315" v="989" actId="478"/>
          <ac:spMkLst>
            <pc:docMk/>
            <pc:sldMk cId="2900882358" sldId="300"/>
            <ac:spMk id="4" creationId="{44A61372-0C04-4B8C-8B6B-933DD1F3616F}"/>
          </ac:spMkLst>
        </pc:spChg>
        <pc:spChg chg="add mod">
          <ac:chgData name="Dor Bar-shay" userId="e45a051f0a7ae9c5" providerId="LiveId" clId="{FFDC3BE8-4058-4834-A65C-3BF19FCCB391}" dt="2020-07-29T18:06:30.720" v="1015" actId="122"/>
          <ac:spMkLst>
            <pc:docMk/>
            <pc:sldMk cId="2900882358" sldId="300"/>
            <ac:spMk id="12" creationId="{261F531E-7BA9-4C57-9175-EA6F26C975E4}"/>
          </ac:spMkLst>
        </pc:spChg>
        <pc:spChg chg="del">
          <ac:chgData name="Dor Bar-shay" userId="e45a051f0a7ae9c5" providerId="LiveId" clId="{FFDC3BE8-4058-4834-A65C-3BF19FCCB391}" dt="2020-07-29T18:04:14.527" v="988" actId="478"/>
          <ac:spMkLst>
            <pc:docMk/>
            <pc:sldMk cId="2900882358" sldId="300"/>
            <ac:spMk id="15" creationId="{FCEAF2EE-37BB-43AA-9E6F-5972BDB64A96}"/>
          </ac:spMkLst>
        </pc:spChg>
        <pc:spChg chg="mod">
          <ac:chgData name="Dor Bar-shay" userId="e45a051f0a7ae9c5" providerId="LiveId" clId="{FFDC3BE8-4058-4834-A65C-3BF19FCCB391}" dt="2020-07-29T18:04:08.616" v="986" actId="121"/>
          <ac:spMkLst>
            <pc:docMk/>
            <pc:sldMk cId="2900882358" sldId="300"/>
            <ac:spMk id="16" creationId="{CEDA430B-6D18-4032-A420-651053167130}"/>
          </ac:spMkLst>
        </pc:spChg>
      </pc:sldChg>
      <pc:sldChg chg="addSp delSp add del setBg delDesignElem">
        <pc:chgData name="Dor Bar-shay" userId="e45a051f0a7ae9c5" providerId="LiveId" clId="{FFDC3BE8-4058-4834-A65C-3BF19FCCB391}" dt="2020-07-29T18:05:07.302" v="1000"/>
        <pc:sldMkLst>
          <pc:docMk/>
          <pc:sldMk cId="3612011101" sldId="301"/>
        </pc:sldMkLst>
        <pc:spChg chg="add del">
          <ac:chgData name="Dor Bar-shay" userId="e45a051f0a7ae9c5" providerId="LiveId" clId="{FFDC3BE8-4058-4834-A65C-3BF19FCCB391}" dt="2020-07-29T18:05:07.302" v="1000"/>
          <ac:spMkLst>
            <pc:docMk/>
            <pc:sldMk cId="3612011101" sldId="301"/>
            <ac:spMk id="47" creationId="{5E789A05-76D0-47F6-AD3C-AF9057326156}"/>
          </ac:spMkLst>
        </pc:spChg>
        <pc:spChg chg="add del">
          <ac:chgData name="Dor Bar-shay" userId="e45a051f0a7ae9c5" providerId="LiveId" clId="{FFDC3BE8-4058-4834-A65C-3BF19FCCB391}" dt="2020-07-29T18:05:07.302" v="1000"/>
          <ac:spMkLst>
            <pc:docMk/>
            <pc:sldMk cId="3612011101" sldId="301"/>
            <ac:spMk id="49" creationId="{7C29659F-4824-4724-9EF7-F02D022C98B0}"/>
          </ac:spMkLst>
        </pc:spChg>
        <pc:spChg chg="add del">
          <ac:chgData name="Dor Bar-shay" userId="e45a051f0a7ae9c5" providerId="LiveId" clId="{FFDC3BE8-4058-4834-A65C-3BF19FCCB391}" dt="2020-07-29T18:05:07.302" v="1000"/>
          <ac:spMkLst>
            <pc:docMk/>
            <pc:sldMk cId="3612011101" sldId="301"/>
            <ac:spMk id="51" creationId="{320DB0BB-2305-4947-B0BD-DD912E293ABC}"/>
          </ac:spMkLst>
        </pc:spChg>
        <pc:cxnChg chg="add del">
          <ac:chgData name="Dor Bar-shay" userId="e45a051f0a7ae9c5" providerId="LiveId" clId="{FFDC3BE8-4058-4834-A65C-3BF19FCCB391}" dt="2020-07-29T18:05:07.302" v="1000"/>
          <ac:cxnSpMkLst>
            <pc:docMk/>
            <pc:sldMk cId="3612011101" sldId="301"/>
            <ac:cxnSpMk id="53" creationId="{451EEBAC-7FE3-4931-B6B6-8DBD416D7E06}"/>
          </ac:cxnSpMkLst>
        </pc:cxnChg>
        <pc:cxnChg chg="add del">
          <ac:chgData name="Dor Bar-shay" userId="e45a051f0a7ae9c5" providerId="LiveId" clId="{FFDC3BE8-4058-4834-A65C-3BF19FCCB391}" dt="2020-07-29T18:05:07.302" v="1000"/>
          <ac:cxnSpMkLst>
            <pc:docMk/>
            <pc:sldMk cId="3612011101" sldId="301"/>
            <ac:cxnSpMk id="55" creationId="{C3283366-6C8D-422F-9759-B3E4A3523523}"/>
          </ac:cxnSpMkLst>
        </pc:cxnChg>
      </pc:sldChg>
      <pc:sldChg chg="addSp delSp modSp add mod">
        <pc:chgData name="Dor Bar-shay" userId="e45a051f0a7ae9c5" providerId="LiveId" clId="{FFDC3BE8-4058-4834-A65C-3BF19FCCB391}" dt="2020-07-29T18:05:26.345" v="1006" actId="14100"/>
        <pc:sldMkLst>
          <pc:docMk/>
          <pc:sldMk cId="3830841110" sldId="301"/>
        </pc:sldMkLst>
        <pc:spChg chg="add del mod">
          <ac:chgData name="Dor Bar-shay" userId="e45a051f0a7ae9c5" providerId="LiveId" clId="{FFDC3BE8-4058-4834-A65C-3BF19FCCB391}" dt="2020-07-29T18:05:17.414" v="1003" actId="478"/>
          <ac:spMkLst>
            <pc:docMk/>
            <pc:sldMk cId="3830841110" sldId="301"/>
            <ac:spMk id="3" creationId="{53DEFF73-3776-4C7A-9ED6-05C388DF65FE}"/>
          </ac:spMkLst>
        </pc:spChg>
        <pc:spChg chg="del">
          <ac:chgData name="Dor Bar-shay" userId="e45a051f0a7ae9c5" providerId="LiveId" clId="{FFDC3BE8-4058-4834-A65C-3BF19FCCB391}" dt="2020-07-29T18:05:14.930" v="1002" actId="478"/>
          <ac:spMkLst>
            <pc:docMk/>
            <pc:sldMk cId="3830841110" sldId="301"/>
            <ac:spMk id="12" creationId="{261F531E-7BA9-4C57-9175-EA6F26C975E4}"/>
          </ac:spMkLst>
        </pc:spChg>
        <pc:picChg chg="add mod">
          <ac:chgData name="Dor Bar-shay" userId="e45a051f0a7ae9c5" providerId="LiveId" clId="{FFDC3BE8-4058-4834-A65C-3BF19FCCB391}" dt="2020-07-29T18:05:26.345" v="1006" actId="14100"/>
          <ac:picMkLst>
            <pc:docMk/>
            <pc:sldMk cId="3830841110" sldId="301"/>
            <ac:picMk id="11" creationId="{8EB9AB7B-6258-4FAE-8974-61EA78FDF0FD}"/>
          </ac:picMkLst>
        </pc:picChg>
      </pc:sldChg>
      <pc:sldChg chg="modSp add mod ord">
        <pc:chgData name="Dor Bar-shay" userId="e45a051f0a7ae9c5" providerId="LiveId" clId="{FFDC3BE8-4058-4834-A65C-3BF19FCCB391}" dt="2020-07-29T18:06:25.199" v="1014" actId="121"/>
        <pc:sldMkLst>
          <pc:docMk/>
          <pc:sldMk cId="1953159462" sldId="302"/>
        </pc:sldMkLst>
        <pc:spChg chg="mod">
          <ac:chgData name="Dor Bar-shay" userId="e45a051f0a7ae9c5" providerId="LiveId" clId="{FFDC3BE8-4058-4834-A65C-3BF19FCCB391}" dt="2020-07-29T18:06:25.199" v="1014" actId="121"/>
          <ac:spMkLst>
            <pc:docMk/>
            <pc:sldMk cId="1953159462" sldId="302"/>
            <ac:spMk id="12" creationId="{261F531E-7BA9-4C57-9175-EA6F26C975E4}"/>
          </ac:spMkLst>
        </pc:spChg>
      </pc:sldChg>
      <pc:sldChg chg="addSp delSp modSp add mod">
        <pc:chgData name="Dor Bar-shay" userId="e45a051f0a7ae9c5" providerId="LiveId" clId="{FFDC3BE8-4058-4834-A65C-3BF19FCCB391}" dt="2020-07-29T18:18:35.950" v="1154" actId="1036"/>
        <pc:sldMkLst>
          <pc:docMk/>
          <pc:sldMk cId="1480991856" sldId="303"/>
        </pc:sldMkLst>
        <pc:spChg chg="add del mod">
          <ac:chgData name="Dor Bar-shay" userId="e45a051f0a7ae9c5" providerId="LiveId" clId="{FFDC3BE8-4058-4834-A65C-3BF19FCCB391}" dt="2020-07-29T18:09:09.829" v="1040"/>
          <ac:spMkLst>
            <pc:docMk/>
            <pc:sldMk cId="1480991856" sldId="303"/>
            <ac:spMk id="9" creationId="{3144A2FF-53E2-454F-8930-750FE1E35159}"/>
          </ac:spMkLst>
        </pc:spChg>
        <pc:spChg chg="mod">
          <ac:chgData name="Dor Bar-shay" userId="e45a051f0a7ae9c5" providerId="LiveId" clId="{FFDC3BE8-4058-4834-A65C-3BF19FCCB391}" dt="2020-07-29T18:18:31.053" v="1151" actId="1076"/>
          <ac:spMkLst>
            <pc:docMk/>
            <pc:sldMk cId="1480991856" sldId="303"/>
            <ac:spMk id="12" creationId="{261F531E-7BA9-4C57-9175-EA6F26C975E4}"/>
          </ac:spMkLst>
        </pc:spChg>
        <pc:spChg chg="mod">
          <ac:chgData name="Dor Bar-shay" userId="e45a051f0a7ae9c5" providerId="LiveId" clId="{FFDC3BE8-4058-4834-A65C-3BF19FCCB391}" dt="2020-07-29T18:18:35.950" v="1154" actId="1036"/>
          <ac:spMkLst>
            <pc:docMk/>
            <pc:sldMk cId="1480991856" sldId="303"/>
            <ac:spMk id="16" creationId="{CEDA430B-6D18-4032-A420-651053167130}"/>
          </ac:spMkLst>
        </pc:spChg>
      </pc:sldChg>
      <pc:sldChg chg="addSp delSp add del setBg delDesignElem">
        <pc:chgData name="Dor Bar-shay" userId="e45a051f0a7ae9c5" providerId="LiveId" clId="{FFDC3BE8-4058-4834-A65C-3BF19FCCB391}" dt="2020-07-29T18:09:14.450" v="1043"/>
        <pc:sldMkLst>
          <pc:docMk/>
          <pc:sldMk cId="2694356006" sldId="304"/>
        </pc:sldMkLst>
        <pc:spChg chg="add del">
          <ac:chgData name="Dor Bar-shay" userId="e45a051f0a7ae9c5" providerId="LiveId" clId="{FFDC3BE8-4058-4834-A65C-3BF19FCCB391}" dt="2020-07-29T18:09:14.450" v="1043"/>
          <ac:spMkLst>
            <pc:docMk/>
            <pc:sldMk cId="2694356006" sldId="304"/>
            <ac:spMk id="47" creationId="{5E789A05-76D0-47F6-AD3C-AF9057326156}"/>
          </ac:spMkLst>
        </pc:spChg>
        <pc:spChg chg="add del">
          <ac:chgData name="Dor Bar-shay" userId="e45a051f0a7ae9c5" providerId="LiveId" clId="{FFDC3BE8-4058-4834-A65C-3BF19FCCB391}" dt="2020-07-29T18:09:14.450" v="1043"/>
          <ac:spMkLst>
            <pc:docMk/>
            <pc:sldMk cId="2694356006" sldId="304"/>
            <ac:spMk id="49" creationId="{7C29659F-4824-4724-9EF7-F02D022C98B0}"/>
          </ac:spMkLst>
        </pc:spChg>
        <pc:spChg chg="add del">
          <ac:chgData name="Dor Bar-shay" userId="e45a051f0a7ae9c5" providerId="LiveId" clId="{FFDC3BE8-4058-4834-A65C-3BF19FCCB391}" dt="2020-07-29T18:09:14.450" v="1043"/>
          <ac:spMkLst>
            <pc:docMk/>
            <pc:sldMk cId="2694356006" sldId="304"/>
            <ac:spMk id="51" creationId="{320DB0BB-2305-4947-B0BD-DD912E293ABC}"/>
          </ac:spMkLst>
        </pc:spChg>
        <pc:cxnChg chg="add del">
          <ac:chgData name="Dor Bar-shay" userId="e45a051f0a7ae9c5" providerId="LiveId" clId="{FFDC3BE8-4058-4834-A65C-3BF19FCCB391}" dt="2020-07-29T18:09:14.450" v="1043"/>
          <ac:cxnSpMkLst>
            <pc:docMk/>
            <pc:sldMk cId="2694356006" sldId="304"/>
            <ac:cxnSpMk id="53" creationId="{451EEBAC-7FE3-4931-B6B6-8DBD416D7E06}"/>
          </ac:cxnSpMkLst>
        </pc:cxnChg>
        <pc:cxnChg chg="add del">
          <ac:chgData name="Dor Bar-shay" userId="e45a051f0a7ae9c5" providerId="LiveId" clId="{FFDC3BE8-4058-4834-A65C-3BF19FCCB391}" dt="2020-07-29T18:09:14.450" v="1043"/>
          <ac:cxnSpMkLst>
            <pc:docMk/>
            <pc:sldMk cId="2694356006" sldId="304"/>
            <ac:cxnSpMk id="55" creationId="{C3283366-6C8D-422F-9759-B3E4A3523523}"/>
          </ac:cxnSpMkLst>
        </pc:cxnChg>
      </pc:sldChg>
      <pc:sldChg chg="addSp delSp modSp add mod">
        <pc:chgData name="Dor Bar-shay" userId="e45a051f0a7ae9c5" providerId="LiveId" clId="{FFDC3BE8-4058-4834-A65C-3BF19FCCB391}" dt="2020-07-29T18:16:48.824" v="1077" actId="6549"/>
        <pc:sldMkLst>
          <pc:docMk/>
          <pc:sldMk cId="2717592130" sldId="304"/>
        </pc:sldMkLst>
        <pc:spChg chg="add del mod">
          <ac:chgData name="Dor Bar-shay" userId="e45a051f0a7ae9c5" providerId="LiveId" clId="{FFDC3BE8-4058-4834-A65C-3BF19FCCB391}" dt="2020-07-29T18:09:22.155" v="1046" actId="478"/>
          <ac:spMkLst>
            <pc:docMk/>
            <pc:sldMk cId="2717592130" sldId="304"/>
            <ac:spMk id="3" creationId="{BB196E1F-7710-420A-A6F1-5499847E0A05}"/>
          </ac:spMkLst>
        </pc:spChg>
        <pc:spChg chg="add mod">
          <ac:chgData name="Dor Bar-shay" userId="e45a051f0a7ae9c5" providerId="LiveId" clId="{FFDC3BE8-4058-4834-A65C-3BF19FCCB391}" dt="2020-07-29T18:16:48.824" v="1077" actId="6549"/>
          <ac:spMkLst>
            <pc:docMk/>
            <pc:sldMk cId="2717592130" sldId="304"/>
            <ac:spMk id="11" creationId="{9008B809-CCA2-4C94-A7BF-0B2DEECC4DE9}"/>
          </ac:spMkLst>
        </pc:spChg>
        <pc:spChg chg="del">
          <ac:chgData name="Dor Bar-shay" userId="e45a051f0a7ae9c5" providerId="LiveId" clId="{FFDC3BE8-4058-4834-A65C-3BF19FCCB391}" dt="2020-07-29T18:09:19.725" v="1045" actId="478"/>
          <ac:spMkLst>
            <pc:docMk/>
            <pc:sldMk cId="2717592130" sldId="304"/>
            <ac:spMk id="12" creationId="{261F531E-7BA9-4C57-9175-EA6F26C975E4}"/>
          </ac:spMkLst>
        </pc:spChg>
        <pc:spChg chg="del">
          <ac:chgData name="Dor Bar-shay" userId="e45a051f0a7ae9c5" providerId="LiveId" clId="{FFDC3BE8-4058-4834-A65C-3BF19FCCB391}" dt="2020-07-29T18:09:28.644" v="1047" actId="478"/>
          <ac:spMkLst>
            <pc:docMk/>
            <pc:sldMk cId="2717592130" sldId="304"/>
            <ac:spMk id="16" creationId="{CEDA430B-6D18-4032-A420-651053167130}"/>
          </ac:spMkLst>
        </pc:spChg>
        <pc:picChg chg="add mod">
          <ac:chgData name="Dor Bar-shay" userId="e45a051f0a7ae9c5" providerId="LiveId" clId="{FFDC3BE8-4058-4834-A65C-3BF19FCCB391}" dt="2020-07-29T18:13:19.857" v="1072" actId="1076"/>
          <ac:picMkLst>
            <pc:docMk/>
            <pc:sldMk cId="2717592130" sldId="304"/>
            <ac:picMk id="13" creationId="{6CD19458-AE4A-4B71-BF98-2691ADA360ED}"/>
          </ac:picMkLst>
        </pc:picChg>
      </pc:sldChg>
      <pc:sldMasterChg chg="modSp modSldLayout">
        <pc:chgData name="Dor Bar-shay" userId="e45a051f0a7ae9c5" providerId="LiveId" clId="{FFDC3BE8-4058-4834-A65C-3BF19FCCB391}" dt="2020-07-29T17:19:42.849" v="176"/>
        <pc:sldMasterMkLst>
          <pc:docMk/>
          <pc:sldMasterMk cId="1078156035" sldId="2147483673"/>
        </pc:sldMasterMkLst>
        <pc:spChg chg="mod">
          <ac:chgData name="Dor Bar-shay" userId="e45a051f0a7ae9c5" providerId="LiveId" clId="{FFDC3BE8-4058-4834-A65C-3BF19FCCB391}" dt="2020-07-29T17:19:42.849" v="176"/>
          <ac:spMkLst>
            <pc:docMk/>
            <pc:sldMasterMk cId="1078156035" sldId="2147483673"/>
            <ac:spMk id="2" creationId="{392AF870-601F-4570-A8A9-1003F8939C55}"/>
          </ac:spMkLst>
        </pc:spChg>
        <pc:spChg chg="mod">
          <ac:chgData name="Dor Bar-shay" userId="e45a051f0a7ae9c5" providerId="LiveId" clId="{FFDC3BE8-4058-4834-A65C-3BF19FCCB391}" dt="2020-07-29T17:19:42.849" v="176"/>
          <ac:spMkLst>
            <pc:docMk/>
            <pc:sldMasterMk cId="1078156035" sldId="2147483673"/>
            <ac:spMk id="3" creationId="{EBCCCECD-B6E7-4C40-8A84-65FD5A3F0AE2}"/>
          </ac:spMkLst>
        </pc:spChg>
        <pc:spChg chg="mod">
          <ac:chgData name="Dor Bar-shay" userId="e45a051f0a7ae9c5" providerId="LiveId" clId="{FFDC3BE8-4058-4834-A65C-3BF19FCCB391}" dt="2020-07-29T17:19:42.849" v="176"/>
          <ac:spMkLst>
            <pc:docMk/>
            <pc:sldMasterMk cId="1078156035" sldId="2147483673"/>
            <ac:spMk id="4" creationId="{C43EFA4D-0E39-4E26-B43C-5D1084B3BAE2}"/>
          </ac:spMkLst>
        </pc:spChg>
        <pc:spChg chg="mod">
          <ac:chgData name="Dor Bar-shay" userId="e45a051f0a7ae9c5" providerId="LiveId" clId="{FFDC3BE8-4058-4834-A65C-3BF19FCCB391}" dt="2020-07-29T17:19:42.849" v="176"/>
          <ac:spMkLst>
            <pc:docMk/>
            <pc:sldMasterMk cId="1078156035" sldId="2147483673"/>
            <ac:spMk id="5" creationId="{AE8851EA-2F2C-4012-8B96-51179BDD11B7}"/>
          </ac:spMkLst>
        </pc:spChg>
        <pc:spChg chg="mod">
          <ac:chgData name="Dor Bar-shay" userId="e45a051f0a7ae9c5" providerId="LiveId" clId="{FFDC3BE8-4058-4834-A65C-3BF19FCCB391}" dt="2020-07-29T17:19:42.849" v="176"/>
          <ac:spMkLst>
            <pc:docMk/>
            <pc:sldMasterMk cId="1078156035" sldId="2147483673"/>
            <ac:spMk id="6" creationId="{17BB8ACB-7A60-4D76-A149-0C57A30E0161}"/>
          </ac:spMkLst>
        </pc:spChg>
        <pc:spChg chg="mod">
          <ac:chgData name="Dor Bar-shay" userId="e45a051f0a7ae9c5" providerId="LiveId" clId="{FFDC3BE8-4058-4834-A65C-3BF19FCCB391}" dt="2020-07-29T17:19:42.849" v="176"/>
          <ac:spMkLst>
            <pc:docMk/>
            <pc:sldMasterMk cId="1078156035" sldId="2147483673"/>
            <ac:spMk id="7" creationId="{4586836B-C327-49CB-ADF2-2E730C4A91BF}"/>
          </ac:spMkLst>
        </pc:spChg>
        <pc:spChg chg="mod">
          <ac:chgData name="Dor Bar-shay" userId="e45a051f0a7ae9c5" providerId="LiveId" clId="{FFDC3BE8-4058-4834-A65C-3BF19FCCB391}" dt="2020-07-29T17:19:42.849" v="176"/>
          <ac:spMkLst>
            <pc:docMk/>
            <pc:sldMasterMk cId="1078156035" sldId="2147483673"/>
            <ac:spMk id="9" creationId="{88310F61-136C-42B3-981B-FDE3DD0A8135}"/>
          </ac:spMkLst>
        </pc:spChg>
        <pc:sldLayoutChg chg="modSp">
          <pc:chgData name="Dor Bar-shay" userId="e45a051f0a7ae9c5" providerId="LiveId" clId="{FFDC3BE8-4058-4834-A65C-3BF19FCCB391}" dt="2020-07-29T17:19:42.849" v="176"/>
          <pc:sldLayoutMkLst>
            <pc:docMk/>
            <pc:sldMasterMk cId="1078156035" sldId="2147483673"/>
            <pc:sldLayoutMk cId="991685055" sldId="2147483663"/>
          </pc:sldLayoutMkLst>
          <pc:spChg chg="mod">
            <ac:chgData name="Dor Bar-shay" userId="e45a051f0a7ae9c5" providerId="LiveId" clId="{FFDC3BE8-4058-4834-A65C-3BF19FCCB391}" dt="2020-07-29T17:19:42.849" v="176"/>
            <ac:spMkLst>
              <pc:docMk/>
              <pc:sldMasterMk cId="1078156035" sldId="2147483673"/>
              <pc:sldLayoutMk cId="991685055" sldId="2147483663"/>
              <ac:spMk id="2" creationId="{AB712261-8522-4437-B612-7C7100D18896}"/>
            </ac:spMkLst>
          </pc:spChg>
          <pc:spChg chg="mod">
            <ac:chgData name="Dor Bar-shay" userId="e45a051f0a7ae9c5" providerId="LiveId" clId="{FFDC3BE8-4058-4834-A65C-3BF19FCCB391}" dt="2020-07-29T17:19:42.849" v="176"/>
            <ac:spMkLst>
              <pc:docMk/>
              <pc:sldMasterMk cId="1078156035" sldId="2147483673"/>
              <pc:sldLayoutMk cId="991685055" sldId="2147483663"/>
              <ac:spMk id="3" creationId="{91BAA0AF-3F50-42BD-84B4-E70C3D004FB2}"/>
            </ac:spMkLst>
          </pc:spChg>
          <pc:spChg chg="mod">
            <ac:chgData name="Dor Bar-shay" userId="e45a051f0a7ae9c5" providerId="LiveId" clId="{FFDC3BE8-4058-4834-A65C-3BF19FCCB391}" dt="2020-07-29T17:19:42.849" v="176"/>
            <ac:spMkLst>
              <pc:docMk/>
              <pc:sldMasterMk cId="1078156035" sldId="2147483673"/>
              <pc:sldLayoutMk cId="991685055" sldId="2147483663"/>
              <ac:spMk id="4" creationId="{699C702B-2C4D-4590-8BEE-31940145C77A}"/>
            </ac:spMkLst>
          </pc:spChg>
          <pc:spChg chg="mod">
            <ac:chgData name="Dor Bar-shay" userId="e45a051f0a7ae9c5" providerId="LiveId" clId="{FFDC3BE8-4058-4834-A65C-3BF19FCCB391}" dt="2020-07-29T17:19:42.849" v="176"/>
            <ac:spMkLst>
              <pc:docMk/>
              <pc:sldMasterMk cId="1078156035" sldId="2147483673"/>
              <pc:sldLayoutMk cId="991685055" sldId="2147483663"/>
              <ac:spMk id="5" creationId="{2794813E-250B-4422-AE46-5E1AB964A417}"/>
            </ac:spMkLst>
          </pc:spChg>
        </pc:sldLayoutChg>
        <pc:sldLayoutChg chg="modSp">
          <pc:chgData name="Dor Bar-shay" userId="e45a051f0a7ae9c5" providerId="LiveId" clId="{FFDC3BE8-4058-4834-A65C-3BF19FCCB391}" dt="2020-07-29T17:19:42.849" v="176"/>
          <pc:sldLayoutMkLst>
            <pc:docMk/>
            <pc:sldMasterMk cId="1078156035" sldId="2147483673"/>
            <pc:sldLayoutMk cId="2718389581" sldId="2147483664"/>
          </pc:sldLayoutMkLst>
          <pc:spChg chg="mod">
            <ac:chgData name="Dor Bar-shay" userId="e45a051f0a7ae9c5" providerId="LiveId" clId="{FFDC3BE8-4058-4834-A65C-3BF19FCCB391}" dt="2020-07-29T17:19:42.849" v="176"/>
            <ac:spMkLst>
              <pc:docMk/>
              <pc:sldMasterMk cId="1078156035" sldId="2147483673"/>
              <pc:sldLayoutMk cId="2718389581" sldId="2147483664"/>
              <ac:spMk id="2" creationId="{E195334B-3019-4CA1-B658-779001922412}"/>
            </ac:spMkLst>
          </pc:spChg>
          <pc:spChg chg="mod">
            <ac:chgData name="Dor Bar-shay" userId="e45a051f0a7ae9c5" providerId="LiveId" clId="{FFDC3BE8-4058-4834-A65C-3BF19FCCB391}" dt="2020-07-29T17:19:42.849" v="176"/>
            <ac:spMkLst>
              <pc:docMk/>
              <pc:sldMasterMk cId="1078156035" sldId="2147483673"/>
              <pc:sldLayoutMk cId="2718389581" sldId="2147483664"/>
              <ac:spMk id="3" creationId="{AFD3CC12-FD6B-41A3-BF67-D600CC4383A3}"/>
            </ac:spMkLst>
          </pc:spChg>
          <pc:spChg chg="mod">
            <ac:chgData name="Dor Bar-shay" userId="e45a051f0a7ae9c5" providerId="LiveId" clId="{FFDC3BE8-4058-4834-A65C-3BF19FCCB391}" dt="2020-07-29T17:19:42.849" v="176"/>
            <ac:spMkLst>
              <pc:docMk/>
              <pc:sldMasterMk cId="1078156035" sldId="2147483673"/>
              <pc:sldLayoutMk cId="2718389581" sldId="2147483664"/>
              <ac:spMk id="4" creationId="{0DDB2BD5-DC18-460B-BFCC-5B2447D2B094}"/>
            </ac:spMkLst>
          </pc:spChg>
          <pc:spChg chg="mod">
            <ac:chgData name="Dor Bar-shay" userId="e45a051f0a7ae9c5" providerId="LiveId" clId="{FFDC3BE8-4058-4834-A65C-3BF19FCCB391}" dt="2020-07-29T17:19:42.849" v="176"/>
            <ac:spMkLst>
              <pc:docMk/>
              <pc:sldMasterMk cId="1078156035" sldId="2147483673"/>
              <pc:sldLayoutMk cId="2718389581" sldId="2147483664"/>
              <ac:spMk id="5" creationId="{8BAF6305-9768-4792-866C-91238D45695D}"/>
            </ac:spMkLst>
          </pc:spChg>
        </pc:sldLayoutChg>
        <pc:sldLayoutChg chg="modSp">
          <pc:chgData name="Dor Bar-shay" userId="e45a051f0a7ae9c5" providerId="LiveId" clId="{FFDC3BE8-4058-4834-A65C-3BF19FCCB391}" dt="2020-07-29T17:19:42.849" v="176"/>
          <pc:sldLayoutMkLst>
            <pc:docMk/>
            <pc:sldMasterMk cId="1078156035" sldId="2147483673"/>
            <pc:sldLayoutMk cId="418203221" sldId="2147483666"/>
          </pc:sldLayoutMkLst>
          <pc:spChg chg="mod">
            <ac:chgData name="Dor Bar-shay" userId="e45a051f0a7ae9c5" providerId="LiveId" clId="{FFDC3BE8-4058-4834-A65C-3BF19FCCB391}" dt="2020-07-29T17:19:42.849" v="176"/>
            <ac:spMkLst>
              <pc:docMk/>
              <pc:sldMasterMk cId="1078156035" sldId="2147483673"/>
              <pc:sldLayoutMk cId="418203221" sldId="2147483666"/>
              <ac:spMk id="2" creationId="{7791F235-FBFF-453E-B90A-5758ED47C7B0}"/>
            </ac:spMkLst>
          </pc:spChg>
        </pc:sldLayoutChg>
        <pc:sldLayoutChg chg="modSp">
          <pc:chgData name="Dor Bar-shay" userId="e45a051f0a7ae9c5" providerId="LiveId" clId="{FFDC3BE8-4058-4834-A65C-3BF19FCCB391}" dt="2020-07-29T17:19:42.849" v="176"/>
          <pc:sldLayoutMkLst>
            <pc:docMk/>
            <pc:sldMasterMk cId="1078156035" sldId="2147483673"/>
            <pc:sldLayoutMk cId="2114837883" sldId="2147483667"/>
          </pc:sldLayoutMkLst>
          <pc:spChg chg="mod">
            <ac:chgData name="Dor Bar-shay" userId="e45a051f0a7ae9c5" providerId="LiveId" clId="{FFDC3BE8-4058-4834-A65C-3BF19FCCB391}" dt="2020-07-29T17:19:42.849" v="176"/>
            <ac:spMkLst>
              <pc:docMk/>
              <pc:sldMasterMk cId="1078156035" sldId="2147483673"/>
              <pc:sldLayoutMk cId="2114837883" sldId="2147483667"/>
              <ac:spMk id="2" creationId="{1D76A9FC-D582-4FC8-B641-9F77B4DD15B7}"/>
            </ac:spMkLst>
          </pc:spChg>
          <pc:spChg chg="mod">
            <ac:chgData name="Dor Bar-shay" userId="e45a051f0a7ae9c5" providerId="LiveId" clId="{FFDC3BE8-4058-4834-A65C-3BF19FCCB391}" dt="2020-07-29T17:19:42.849" v="176"/>
            <ac:spMkLst>
              <pc:docMk/>
              <pc:sldMasterMk cId="1078156035" sldId="2147483673"/>
              <pc:sldLayoutMk cId="2114837883" sldId="2147483667"/>
              <ac:spMk id="3" creationId="{A23A1683-12F6-4BA6-AD1A-F98C60951452}"/>
            </ac:spMkLst>
          </pc:spChg>
        </pc:sldLayoutChg>
        <pc:sldLayoutChg chg="modSp">
          <pc:chgData name="Dor Bar-shay" userId="e45a051f0a7ae9c5" providerId="LiveId" clId="{FFDC3BE8-4058-4834-A65C-3BF19FCCB391}" dt="2020-07-29T17:19:42.849" v="176"/>
          <pc:sldLayoutMkLst>
            <pc:docMk/>
            <pc:sldMasterMk cId="1078156035" sldId="2147483673"/>
            <pc:sldLayoutMk cId="2367510907" sldId="2147483668"/>
          </pc:sldLayoutMkLst>
          <pc:spChg chg="mod">
            <ac:chgData name="Dor Bar-shay" userId="e45a051f0a7ae9c5" providerId="LiveId" clId="{FFDC3BE8-4058-4834-A65C-3BF19FCCB391}" dt="2020-07-29T17:19:42.849" v="176"/>
            <ac:spMkLst>
              <pc:docMk/>
              <pc:sldMasterMk cId="1078156035" sldId="2147483673"/>
              <pc:sldLayoutMk cId="2367510907" sldId="2147483668"/>
              <ac:spMk id="2" creationId="{E1BC7A07-96C3-42AF-943D-953C86C3DAAD}"/>
            </ac:spMkLst>
          </pc:spChg>
          <pc:spChg chg="mod">
            <ac:chgData name="Dor Bar-shay" userId="e45a051f0a7ae9c5" providerId="LiveId" clId="{FFDC3BE8-4058-4834-A65C-3BF19FCCB391}" dt="2020-07-29T17:19:42.849" v="176"/>
            <ac:spMkLst>
              <pc:docMk/>
              <pc:sldMasterMk cId="1078156035" sldId="2147483673"/>
              <pc:sldLayoutMk cId="2367510907" sldId="2147483668"/>
              <ac:spMk id="3" creationId="{8CEE38DF-F503-4E79-B1B0-16489708A1B5}"/>
            </ac:spMkLst>
          </pc:spChg>
          <pc:spChg chg="mod">
            <ac:chgData name="Dor Bar-shay" userId="e45a051f0a7ae9c5" providerId="LiveId" clId="{FFDC3BE8-4058-4834-A65C-3BF19FCCB391}" dt="2020-07-29T17:19:42.849" v="176"/>
            <ac:spMkLst>
              <pc:docMk/>
              <pc:sldMasterMk cId="1078156035" sldId="2147483673"/>
              <pc:sldLayoutMk cId="2367510907" sldId="2147483668"/>
              <ac:spMk id="4" creationId="{CC1D965B-87A4-4F43-BE02-800BCCDF42EF}"/>
            </ac:spMkLst>
          </pc:spChg>
          <pc:spChg chg="mod">
            <ac:chgData name="Dor Bar-shay" userId="e45a051f0a7ae9c5" providerId="LiveId" clId="{FFDC3BE8-4058-4834-A65C-3BF19FCCB391}" dt="2020-07-29T17:19:42.849" v="176"/>
            <ac:spMkLst>
              <pc:docMk/>
              <pc:sldMasterMk cId="1078156035" sldId="2147483673"/>
              <pc:sldLayoutMk cId="2367510907" sldId="2147483668"/>
              <ac:spMk id="5" creationId="{389ED35B-CBF1-40D9-BAA7-CF9E1E22B8FC}"/>
            </ac:spMkLst>
          </pc:spChg>
          <pc:spChg chg="mod">
            <ac:chgData name="Dor Bar-shay" userId="e45a051f0a7ae9c5" providerId="LiveId" clId="{FFDC3BE8-4058-4834-A65C-3BF19FCCB391}" dt="2020-07-29T17:19:42.849" v="176"/>
            <ac:spMkLst>
              <pc:docMk/>
              <pc:sldMasterMk cId="1078156035" sldId="2147483673"/>
              <pc:sldLayoutMk cId="2367510907" sldId="2147483668"/>
              <ac:spMk id="6" creationId="{3D26653A-450D-4BDE-8718-99F2D9314259}"/>
            </ac:spMkLst>
          </pc:spChg>
        </pc:sldLayoutChg>
        <pc:sldLayoutChg chg="modSp">
          <pc:chgData name="Dor Bar-shay" userId="e45a051f0a7ae9c5" providerId="LiveId" clId="{FFDC3BE8-4058-4834-A65C-3BF19FCCB391}" dt="2020-07-29T17:19:42.849" v="176"/>
          <pc:sldLayoutMkLst>
            <pc:docMk/>
            <pc:sldMasterMk cId="1078156035" sldId="2147483673"/>
            <pc:sldLayoutMk cId="2293152018" sldId="2147483669"/>
          </pc:sldLayoutMkLst>
          <pc:spChg chg="mod">
            <ac:chgData name="Dor Bar-shay" userId="e45a051f0a7ae9c5" providerId="LiveId" clId="{FFDC3BE8-4058-4834-A65C-3BF19FCCB391}" dt="2020-07-29T17:19:42.849" v="176"/>
            <ac:spMkLst>
              <pc:docMk/>
              <pc:sldMasterMk cId="1078156035" sldId="2147483673"/>
              <pc:sldLayoutMk cId="2293152018" sldId="2147483669"/>
              <ac:spMk id="2" creationId="{B2914413-82C1-4EBC-8C6B-BC5F842D13A2}"/>
            </ac:spMkLst>
          </pc:spChg>
          <pc:spChg chg="mod">
            <ac:chgData name="Dor Bar-shay" userId="e45a051f0a7ae9c5" providerId="LiveId" clId="{FFDC3BE8-4058-4834-A65C-3BF19FCCB391}" dt="2020-07-29T17:19:42.849" v="176"/>
            <ac:spMkLst>
              <pc:docMk/>
              <pc:sldMasterMk cId="1078156035" sldId="2147483673"/>
              <pc:sldLayoutMk cId="2293152018" sldId="2147483669"/>
              <ac:spMk id="3" creationId="{328F029A-192E-4A44-ACC7-6C5212C77736}"/>
            </ac:spMkLst>
          </pc:spChg>
          <pc:spChg chg="mod">
            <ac:chgData name="Dor Bar-shay" userId="e45a051f0a7ae9c5" providerId="LiveId" clId="{FFDC3BE8-4058-4834-A65C-3BF19FCCB391}" dt="2020-07-29T17:19:42.849" v="176"/>
            <ac:spMkLst>
              <pc:docMk/>
              <pc:sldMasterMk cId="1078156035" sldId="2147483673"/>
              <pc:sldLayoutMk cId="2293152018" sldId="2147483669"/>
              <ac:spMk id="4" creationId="{38D1A7D4-E57E-4789-896B-B2A051BF94F6}"/>
            </ac:spMkLst>
          </pc:spChg>
        </pc:sldLayoutChg>
        <pc:sldLayoutChg chg="modSp">
          <pc:chgData name="Dor Bar-shay" userId="e45a051f0a7ae9c5" providerId="LiveId" clId="{FFDC3BE8-4058-4834-A65C-3BF19FCCB391}" dt="2020-07-29T17:19:42.849" v="176"/>
          <pc:sldLayoutMkLst>
            <pc:docMk/>
            <pc:sldMasterMk cId="1078156035" sldId="2147483673"/>
            <pc:sldLayoutMk cId="3069162111" sldId="2147483670"/>
          </pc:sldLayoutMkLst>
          <pc:spChg chg="mod">
            <ac:chgData name="Dor Bar-shay" userId="e45a051f0a7ae9c5" providerId="LiveId" clId="{FFDC3BE8-4058-4834-A65C-3BF19FCCB391}" dt="2020-07-29T17:19:42.849" v="176"/>
            <ac:spMkLst>
              <pc:docMk/>
              <pc:sldMasterMk cId="1078156035" sldId="2147483673"/>
              <pc:sldLayoutMk cId="3069162111" sldId="2147483670"/>
              <ac:spMk id="2" creationId="{84CAF4BC-D1E9-40F0-A26B-9EA9B6B69755}"/>
            </ac:spMkLst>
          </pc:spChg>
          <pc:spChg chg="mod">
            <ac:chgData name="Dor Bar-shay" userId="e45a051f0a7ae9c5" providerId="LiveId" clId="{FFDC3BE8-4058-4834-A65C-3BF19FCCB391}" dt="2020-07-29T17:19:42.849" v="176"/>
            <ac:spMkLst>
              <pc:docMk/>
              <pc:sldMasterMk cId="1078156035" sldId="2147483673"/>
              <pc:sldLayoutMk cId="3069162111" sldId="2147483670"/>
              <ac:spMk id="3" creationId="{FF7974A6-FAB9-47DA-8F1A-701DFC8DF327}"/>
            </ac:spMkLst>
          </pc:spChg>
        </pc:sldLayoutChg>
        <pc:sldLayoutChg chg="modSp">
          <pc:chgData name="Dor Bar-shay" userId="e45a051f0a7ae9c5" providerId="LiveId" clId="{FFDC3BE8-4058-4834-A65C-3BF19FCCB391}" dt="2020-07-29T17:19:42.849" v="176"/>
          <pc:sldLayoutMkLst>
            <pc:docMk/>
            <pc:sldMasterMk cId="1078156035" sldId="2147483673"/>
            <pc:sldLayoutMk cId="1005017139" sldId="2147483671"/>
          </pc:sldLayoutMkLst>
          <pc:spChg chg="mod">
            <ac:chgData name="Dor Bar-shay" userId="e45a051f0a7ae9c5" providerId="LiveId" clId="{FFDC3BE8-4058-4834-A65C-3BF19FCCB391}" dt="2020-07-29T17:19:42.849" v="176"/>
            <ac:spMkLst>
              <pc:docMk/>
              <pc:sldMasterMk cId="1078156035" sldId="2147483673"/>
              <pc:sldLayoutMk cId="1005017139" sldId="2147483671"/>
              <ac:spMk id="2" creationId="{8E264F76-994F-4AB5-B17B-46C0C2FA5AE5}"/>
            </ac:spMkLst>
          </pc:spChg>
          <pc:spChg chg="mod">
            <ac:chgData name="Dor Bar-shay" userId="e45a051f0a7ae9c5" providerId="LiveId" clId="{FFDC3BE8-4058-4834-A65C-3BF19FCCB391}" dt="2020-07-29T17:19:42.849" v="176"/>
            <ac:spMkLst>
              <pc:docMk/>
              <pc:sldMasterMk cId="1078156035" sldId="2147483673"/>
              <pc:sldLayoutMk cId="1005017139" sldId="2147483671"/>
              <ac:spMk id="3" creationId="{55A69B3B-A540-4556-98C8-1F49704A794E}"/>
            </ac:spMkLst>
          </pc:spChg>
          <pc:spChg chg="mod">
            <ac:chgData name="Dor Bar-shay" userId="e45a051f0a7ae9c5" providerId="LiveId" clId="{FFDC3BE8-4058-4834-A65C-3BF19FCCB391}" dt="2020-07-29T17:19:42.849" v="176"/>
            <ac:spMkLst>
              <pc:docMk/>
              <pc:sldMasterMk cId="1078156035" sldId="2147483673"/>
              <pc:sldLayoutMk cId="1005017139" sldId="2147483671"/>
              <ac:spMk id="4" creationId="{DEC72438-7C63-48F2-9D6F-2461BFD6D5E5}"/>
            </ac:spMkLst>
          </pc:spChg>
        </pc:sldLayoutChg>
        <pc:sldLayoutChg chg="modSp">
          <pc:chgData name="Dor Bar-shay" userId="e45a051f0a7ae9c5" providerId="LiveId" clId="{FFDC3BE8-4058-4834-A65C-3BF19FCCB391}" dt="2020-07-29T17:19:42.849" v="176"/>
          <pc:sldLayoutMkLst>
            <pc:docMk/>
            <pc:sldMasterMk cId="1078156035" sldId="2147483673"/>
            <pc:sldLayoutMk cId="3986690710" sldId="2147483672"/>
          </pc:sldLayoutMkLst>
          <pc:spChg chg="mod">
            <ac:chgData name="Dor Bar-shay" userId="e45a051f0a7ae9c5" providerId="LiveId" clId="{FFDC3BE8-4058-4834-A65C-3BF19FCCB391}" dt="2020-07-29T17:19:42.849" v="176"/>
            <ac:spMkLst>
              <pc:docMk/>
              <pc:sldMasterMk cId="1078156035" sldId="2147483673"/>
              <pc:sldLayoutMk cId="3986690710" sldId="2147483672"/>
              <ac:spMk id="2" creationId="{472F9955-0460-4A20-8FC6-300595560010}"/>
            </ac:spMkLst>
          </pc:spChg>
          <pc:spChg chg="mod">
            <ac:chgData name="Dor Bar-shay" userId="e45a051f0a7ae9c5" providerId="LiveId" clId="{FFDC3BE8-4058-4834-A65C-3BF19FCCB391}" dt="2020-07-29T17:19:42.849" v="176"/>
            <ac:spMkLst>
              <pc:docMk/>
              <pc:sldMasterMk cId="1078156035" sldId="2147483673"/>
              <pc:sldLayoutMk cId="3986690710" sldId="2147483672"/>
              <ac:spMk id="3" creationId="{BF95DDA7-4AAD-4EBE-880C-200E5F10A6C4}"/>
            </ac:spMkLst>
          </pc:spChg>
          <pc:spChg chg="mod">
            <ac:chgData name="Dor Bar-shay" userId="e45a051f0a7ae9c5" providerId="LiveId" clId="{FFDC3BE8-4058-4834-A65C-3BF19FCCB391}" dt="2020-07-29T17:19:42.849" v="176"/>
            <ac:spMkLst>
              <pc:docMk/>
              <pc:sldMasterMk cId="1078156035" sldId="2147483673"/>
              <pc:sldLayoutMk cId="3986690710" sldId="2147483672"/>
              <ac:spMk id="4" creationId="{F9717496-E470-4CF6-884C-F07390A4688A}"/>
            </ac:spMkLst>
          </pc:spChg>
          <pc:spChg chg="mod">
            <ac:chgData name="Dor Bar-shay" userId="e45a051f0a7ae9c5" providerId="LiveId" clId="{FFDC3BE8-4058-4834-A65C-3BF19FCCB391}" dt="2020-07-29T17:19:42.849" v="176"/>
            <ac:spMkLst>
              <pc:docMk/>
              <pc:sldMasterMk cId="1078156035" sldId="2147483673"/>
              <pc:sldLayoutMk cId="3986690710" sldId="2147483672"/>
              <ac:spMk id="5" creationId="{F8C438EA-D381-4F22-A911-ECDD6D04FB33}"/>
            </ac:spMkLst>
          </pc:spChg>
          <pc:spChg chg="mod">
            <ac:chgData name="Dor Bar-shay" userId="e45a051f0a7ae9c5" providerId="LiveId" clId="{FFDC3BE8-4058-4834-A65C-3BF19FCCB391}" dt="2020-07-29T17:19:42.849" v="176"/>
            <ac:spMkLst>
              <pc:docMk/>
              <pc:sldMasterMk cId="1078156035" sldId="2147483673"/>
              <pc:sldLayoutMk cId="3986690710" sldId="2147483672"/>
              <ac:spMk id="6" creationId="{93F255FA-A04D-49F2-8DB4-3CC082D0DBC8}"/>
            </ac:spMkLst>
          </pc:spChg>
          <pc:spChg chg="mod">
            <ac:chgData name="Dor Bar-shay" userId="e45a051f0a7ae9c5" providerId="LiveId" clId="{FFDC3BE8-4058-4834-A65C-3BF19FCCB391}" dt="2020-07-29T17:19:42.849" v="176"/>
            <ac:spMkLst>
              <pc:docMk/>
              <pc:sldMasterMk cId="1078156035" sldId="2147483673"/>
              <pc:sldLayoutMk cId="3986690710" sldId="2147483672"/>
              <ac:spMk id="7" creationId="{6A6298F3-0AEC-4811-99A4-B78AE3A70B1E}"/>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3" y="1828431"/>
            <a:ext cx="9144001" cy="2982842"/>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3" y="4926302"/>
            <a:ext cx="9144001" cy="2068553"/>
          </a:xfrm>
        </p:spPr>
        <p:txBody>
          <a:bodyPr>
            <a:normAutofit/>
          </a:bodyPr>
          <a:lstStyle>
            <a:lvl1pPr marL="0" indent="0" algn="ctr">
              <a:lnSpc>
                <a:spcPts val="3200"/>
              </a:lnSpc>
              <a:buNone/>
              <a:defRPr sz="2400" baseline="0"/>
            </a:lvl1pPr>
            <a:lvl2pPr marL="457223" indent="0" algn="ctr">
              <a:buNone/>
              <a:defRPr sz="1999"/>
            </a:lvl2pPr>
            <a:lvl3pPr marL="914445" indent="0" algn="ctr">
              <a:buNone/>
              <a:defRPr sz="1800"/>
            </a:lvl3pPr>
            <a:lvl4pPr marL="1371668" indent="0" algn="ctr">
              <a:buNone/>
              <a:defRPr sz="1601"/>
            </a:lvl4pPr>
            <a:lvl5pPr marL="1828889" indent="0" algn="ctr">
              <a:buNone/>
              <a:defRPr sz="1601"/>
            </a:lvl5pPr>
            <a:lvl6pPr marL="2286112" indent="0" algn="ctr">
              <a:buNone/>
              <a:defRPr sz="1601"/>
            </a:lvl6pPr>
            <a:lvl7pPr marL="2743335" indent="0" algn="ctr">
              <a:buNone/>
              <a:defRPr sz="1601"/>
            </a:lvl7pPr>
            <a:lvl8pPr marL="3200558" indent="0" algn="ctr">
              <a:buNone/>
              <a:defRPr sz="1601"/>
            </a:lvl8pPr>
            <a:lvl9pPr marL="3657780" indent="0" algn="ctr">
              <a:buNone/>
              <a:defRPr sz="1601"/>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5" y="7768083"/>
            <a:ext cx="2743200" cy="799656"/>
          </a:xfrm>
        </p:spPr>
        <p:txBody>
          <a:bodyPr anchor="ctr" anchorCtr="0"/>
          <a:lstStyle/>
          <a:p>
            <a:fld id="{403CB87E-4591-47A1-9046-CF63F17215EF}" type="datetime2">
              <a:rPr lang="en-US" smtClean="0"/>
              <a:t>Wednesday, July 29, 2020</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30" y="7768083"/>
            <a:ext cx="7196329" cy="799656"/>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3" y="0"/>
            <a:ext cx="685800" cy="856773"/>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236751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Wednesday, July 29, 2020</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32642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899" y="456154"/>
            <a:ext cx="2628900" cy="726076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1" y="456154"/>
            <a:ext cx="7734300" cy="72607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Wednesday, July 29, 2020</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114837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6" y="456154"/>
            <a:ext cx="10543033" cy="165603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9" y="2280766"/>
            <a:ext cx="10543031" cy="5255058"/>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5" y="7768083"/>
            <a:ext cx="2743200" cy="799656"/>
          </a:xfrm>
        </p:spPr>
        <p:txBody>
          <a:bodyPr/>
          <a:lstStyle>
            <a:lvl1pPr>
              <a:defRPr>
                <a:solidFill>
                  <a:schemeClr val="tx2"/>
                </a:solidFill>
              </a:defRPr>
            </a:lvl1pPr>
          </a:lstStyle>
          <a:p>
            <a:fld id="{F33DE70B-B772-416E-A790-995760B1742E}" type="datetime2">
              <a:rPr lang="en-US" smtClean="0"/>
              <a:t>Wednesday, July 29, 2020</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29315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6" y="1351676"/>
            <a:ext cx="10543033" cy="3563941"/>
          </a:xfrm>
        </p:spPr>
        <p:txBody>
          <a:bodyPr anchor="b">
            <a:normAutofit/>
          </a:bodyPr>
          <a:lstStyle>
            <a:lvl1pPr>
              <a:defRPr sz="4401"/>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6" y="4949335"/>
            <a:ext cx="10543033" cy="1874192"/>
          </a:xfrm>
        </p:spPr>
        <p:txBody>
          <a:bodyPr>
            <a:noAutofit/>
          </a:bodyPr>
          <a:lstStyle>
            <a:lvl1pPr marL="0" indent="0">
              <a:buNone/>
              <a:defRPr sz="2200">
                <a:solidFill>
                  <a:schemeClr val="tx1">
                    <a:tint val="75000"/>
                  </a:schemeClr>
                </a:solidFill>
              </a:defRPr>
            </a:lvl1pPr>
            <a:lvl2pPr marL="457223" indent="0">
              <a:buNone/>
              <a:defRPr sz="1999">
                <a:solidFill>
                  <a:schemeClr val="tx1">
                    <a:tint val="75000"/>
                  </a:schemeClr>
                </a:solidFill>
              </a:defRPr>
            </a:lvl2pPr>
            <a:lvl3pPr marL="914445" indent="0">
              <a:buNone/>
              <a:defRPr sz="1800">
                <a:solidFill>
                  <a:schemeClr val="tx1">
                    <a:tint val="75000"/>
                  </a:schemeClr>
                </a:solidFill>
              </a:defRPr>
            </a:lvl3pPr>
            <a:lvl4pPr marL="1371668" indent="0">
              <a:buNone/>
              <a:defRPr sz="1601">
                <a:solidFill>
                  <a:schemeClr val="tx1">
                    <a:tint val="75000"/>
                  </a:schemeClr>
                </a:solidFill>
              </a:defRPr>
            </a:lvl4pPr>
            <a:lvl5pPr marL="1828889" indent="0">
              <a:buNone/>
              <a:defRPr sz="1601">
                <a:solidFill>
                  <a:schemeClr val="tx1">
                    <a:tint val="75000"/>
                  </a:schemeClr>
                </a:solidFill>
              </a:defRPr>
            </a:lvl5pPr>
            <a:lvl6pPr marL="2286112" indent="0">
              <a:buNone/>
              <a:defRPr sz="1601">
                <a:solidFill>
                  <a:schemeClr val="tx1">
                    <a:tint val="75000"/>
                  </a:schemeClr>
                </a:solidFill>
              </a:defRPr>
            </a:lvl6pPr>
            <a:lvl7pPr marL="2743335" indent="0">
              <a:buNone/>
              <a:defRPr sz="1601">
                <a:solidFill>
                  <a:schemeClr val="tx1">
                    <a:tint val="75000"/>
                  </a:schemeClr>
                </a:solidFill>
              </a:defRPr>
            </a:lvl7pPr>
            <a:lvl8pPr marL="3200558" indent="0">
              <a:buNone/>
              <a:defRPr sz="1601">
                <a:solidFill>
                  <a:schemeClr val="tx1">
                    <a:tint val="75000"/>
                  </a:schemeClr>
                </a:solidFill>
              </a:defRPr>
            </a:lvl8pPr>
            <a:lvl9pPr marL="3657780" indent="0">
              <a:buNone/>
              <a:defRPr sz="1601">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Wednesday, July 29, 2020</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069162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6" y="456154"/>
            <a:ext cx="10543033" cy="165603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7" y="2280763"/>
            <a:ext cx="5599175" cy="5255057"/>
          </a:xfrm>
        </p:spPr>
        <p:txBody>
          <a:bodyPr/>
          <a:lstStyle>
            <a:lvl1pPr marL="457223" indent="-457223">
              <a:buFont typeface="Wingdings 2" panose="05020102010507070707" pitchFamily="18" charset="2"/>
              <a:buChar char="¬"/>
              <a:defRPr/>
            </a:lvl1pPr>
            <a:lvl2pPr marL="800140" indent="-342917">
              <a:buFont typeface="Wingdings 2" panose="05020102010507070707" pitchFamily="18" charset="2"/>
              <a:buChar char="¬"/>
              <a:defRPr/>
            </a:lvl2pPr>
            <a:lvl3pPr marL="1257363" indent="-342917">
              <a:buFont typeface="Wingdings 2" panose="05020102010507070707" pitchFamily="18" charset="2"/>
              <a:buChar char="¬"/>
              <a:defRPr/>
            </a:lvl3pPr>
            <a:lvl4pPr marL="1657431" indent="-285764">
              <a:buFont typeface="Wingdings 2" panose="05020102010507070707" pitchFamily="18" charset="2"/>
              <a:buChar char="¬"/>
              <a:defRPr/>
            </a:lvl4pPr>
            <a:lvl5pPr marL="2114654" indent="-285764">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2" y="2280763"/>
            <a:ext cx="4791456" cy="5255057"/>
          </a:xfrm>
        </p:spPr>
        <p:txBody>
          <a:bodyPr/>
          <a:lstStyle>
            <a:lvl1pPr marL="228611" indent="-228611">
              <a:buFont typeface="Wingdings 2" panose="05020102010507070707" pitchFamily="18" charset="2"/>
              <a:buChar char="¬"/>
              <a:defRPr/>
            </a:lvl1pPr>
            <a:lvl2pPr marL="685834" indent="-228611">
              <a:buFont typeface="Wingdings 2" panose="05020102010507070707" pitchFamily="18" charset="2"/>
              <a:buChar char="¬"/>
              <a:defRPr/>
            </a:lvl2pPr>
            <a:lvl3pPr marL="1143057" indent="-228611">
              <a:buFont typeface="Wingdings 2" panose="05020102010507070707" pitchFamily="18" charset="2"/>
              <a:buChar char="¬"/>
              <a:defRPr/>
            </a:lvl3pPr>
            <a:lvl4pPr marL="1600278" indent="-228611">
              <a:buFont typeface="Wingdings 2" panose="05020102010507070707" pitchFamily="18" charset="2"/>
              <a:buChar char="¬"/>
              <a:defRPr/>
            </a:lvl4pPr>
            <a:lvl5pPr marL="2057501" indent="-228611">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Wednesday, July 29, 2020</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05017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6" y="456154"/>
            <a:ext cx="10543033" cy="165603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2100286"/>
            <a:ext cx="5549698" cy="1029318"/>
          </a:xfrm>
        </p:spPr>
        <p:txBody>
          <a:bodyPr anchor="b">
            <a:normAutofit/>
          </a:bodyPr>
          <a:lstStyle>
            <a:lvl1pPr marL="0" indent="0">
              <a:buNone/>
              <a:defRPr sz="3200" b="0"/>
            </a:lvl1pPr>
            <a:lvl2pPr marL="457223" indent="0">
              <a:buNone/>
              <a:defRPr sz="1999" b="1"/>
            </a:lvl2pPr>
            <a:lvl3pPr marL="914445" indent="0">
              <a:buNone/>
              <a:defRPr sz="1800" b="1"/>
            </a:lvl3pPr>
            <a:lvl4pPr marL="1371668" indent="0">
              <a:buNone/>
              <a:defRPr sz="1601" b="1"/>
            </a:lvl4pPr>
            <a:lvl5pPr marL="1828889" indent="0">
              <a:buNone/>
              <a:defRPr sz="1601" b="1"/>
            </a:lvl5pPr>
            <a:lvl6pPr marL="2286112" indent="0">
              <a:buNone/>
              <a:defRPr sz="1601" b="1"/>
            </a:lvl6pPr>
            <a:lvl7pPr marL="2743335" indent="0">
              <a:buNone/>
              <a:defRPr sz="1601" b="1"/>
            </a:lvl7pPr>
            <a:lvl8pPr marL="3200558" indent="0">
              <a:buNone/>
              <a:defRPr sz="1601" b="1"/>
            </a:lvl8pPr>
            <a:lvl9pPr marL="3657780" indent="0">
              <a:buNone/>
              <a:defRPr sz="1601"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3129604"/>
            <a:ext cx="5549698" cy="4406216"/>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4" y="2100286"/>
            <a:ext cx="4993335" cy="1029318"/>
          </a:xfrm>
        </p:spPr>
        <p:txBody>
          <a:bodyPr anchor="b">
            <a:normAutofit/>
          </a:bodyPr>
          <a:lstStyle>
            <a:lvl1pPr marL="0" indent="0">
              <a:buNone/>
              <a:defRPr sz="3200" b="0"/>
            </a:lvl1pPr>
            <a:lvl2pPr marL="457223" indent="0">
              <a:buNone/>
              <a:defRPr sz="1999" b="1"/>
            </a:lvl2pPr>
            <a:lvl3pPr marL="914445" indent="0">
              <a:buNone/>
              <a:defRPr sz="1800" b="1"/>
            </a:lvl3pPr>
            <a:lvl4pPr marL="1371668" indent="0">
              <a:buNone/>
              <a:defRPr sz="1601" b="1"/>
            </a:lvl4pPr>
            <a:lvl5pPr marL="1828889" indent="0">
              <a:buNone/>
              <a:defRPr sz="1601" b="1"/>
            </a:lvl5pPr>
            <a:lvl6pPr marL="2286112" indent="0">
              <a:buNone/>
              <a:defRPr sz="1601" b="1"/>
            </a:lvl6pPr>
            <a:lvl7pPr marL="2743335" indent="0">
              <a:buNone/>
              <a:defRPr sz="1601" b="1"/>
            </a:lvl7pPr>
            <a:lvl8pPr marL="3200558" indent="0">
              <a:buNone/>
              <a:defRPr sz="1601" b="1"/>
            </a:lvl8pPr>
            <a:lvl9pPr marL="3657780" indent="0">
              <a:buNone/>
              <a:defRPr sz="1601"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4" y="3129604"/>
            <a:ext cx="4993335" cy="4406216"/>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5" y="7768083"/>
            <a:ext cx="2743200" cy="799656"/>
          </a:xfrm>
        </p:spPr>
        <p:txBody>
          <a:bodyPr/>
          <a:lstStyle/>
          <a:p>
            <a:fld id="{14039161-23B8-4738-9069-73EBE8884FDD}" type="datetime2">
              <a:rPr lang="en-US" smtClean="0"/>
              <a:t>Wednesday, July 29, 2020</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98669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6" y="1172233"/>
            <a:ext cx="10543033" cy="165603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Wednesday, July 29, 2020</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820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Wednesday, July 29, 2020</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862031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6" y="571184"/>
            <a:ext cx="10543033" cy="1999138"/>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91" y="2747649"/>
            <a:ext cx="5780469" cy="4574595"/>
          </a:xfrm>
        </p:spPr>
        <p:txBody>
          <a:bodyPr/>
          <a:lstStyle>
            <a:lvl1pPr>
              <a:defRPr sz="2400"/>
            </a:lvl1pPr>
            <a:lvl2pPr>
              <a:defRPr sz="2200"/>
            </a:lvl2pPr>
            <a:lvl3pPr>
              <a:defRPr sz="1999"/>
            </a:lvl3pPr>
            <a:lvl4pPr>
              <a:defRPr sz="1800"/>
            </a:lvl4pPr>
            <a:lvl5pPr>
              <a:defRPr sz="1601"/>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747650"/>
            <a:ext cx="4489180" cy="4584510"/>
          </a:xfrm>
        </p:spPr>
        <p:txBody>
          <a:bodyPr>
            <a:normAutofit/>
          </a:bodyPr>
          <a:lstStyle>
            <a:lvl1pPr marL="0" indent="0">
              <a:buNone/>
              <a:defRPr sz="2200"/>
            </a:lvl1pPr>
            <a:lvl2pPr marL="457223" indent="0">
              <a:buNone/>
              <a:defRPr sz="1400"/>
            </a:lvl2pPr>
            <a:lvl3pPr marL="914445" indent="0">
              <a:buNone/>
              <a:defRPr sz="1201"/>
            </a:lvl3pPr>
            <a:lvl4pPr marL="1371668" indent="0">
              <a:buNone/>
              <a:defRPr sz="1000"/>
            </a:lvl4pPr>
            <a:lvl5pPr marL="1828889" indent="0">
              <a:buNone/>
              <a:defRPr sz="1000"/>
            </a:lvl5pPr>
            <a:lvl6pPr marL="2286112" indent="0">
              <a:buNone/>
              <a:defRPr sz="1000"/>
            </a:lvl6pPr>
            <a:lvl7pPr marL="2743335" indent="0">
              <a:buNone/>
              <a:defRPr sz="1000"/>
            </a:lvl7pPr>
            <a:lvl8pPr marL="3200558" indent="0">
              <a:buNone/>
              <a:defRPr sz="1000"/>
            </a:lvl8pPr>
            <a:lvl9pPr marL="365778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5" y="7768083"/>
            <a:ext cx="2743200" cy="799656"/>
          </a:xfrm>
        </p:spPr>
        <p:txBody>
          <a:bodyPr/>
          <a:lstStyle/>
          <a:p>
            <a:fld id="{EAEA162C-A7C1-4263-9453-1BAFF8C39559}" type="datetime2">
              <a:rPr lang="en-US" smtClean="0"/>
              <a:t>Wednesday, July 29, 2020</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9168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571184"/>
            <a:ext cx="4489180" cy="1999138"/>
          </a:xfrm>
        </p:spPr>
        <p:txBody>
          <a:bodyPr anchor="b">
            <a:normAutofit/>
          </a:bodyPr>
          <a:lstStyle>
            <a:lvl1pPr>
              <a:defRPr sz="4401"/>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9" y="1233596"/>
            <a:ext cx="6172201" cy="6088647"/>
          </a:xfrm>
        </p:spPr>
        <p:txBody>
          <a:bodyPr>
            <a:normAutofit/>
          </a:bodyPr>
          <a:lstStyle>
            <a:lvl1pPr marL="0" indent="0">
              <a:buNone/>
              <a:defRPr sz="2400"/>
            </a:lvl1pPr>
            <a:lvl2pPr marL="457223" indent="0">
              <a:buNone/>
              <a:defRPr sz="2800"/>
            </a:lvl2pPr>
            <a:lvl3pPr marL="914445" indent="0">
              <a:buNone/>
              <a:defRPr sz="2400"/>
            </a:lvl3pPr>
            <a:lvl4pPr marL="1371668" indent="0">
              <a:buNone/>
              <a:defRPr sz="1999"/>
            </a:lvl4pPr>
            <a:lvl5pPr marL="1828889" indent="0">
              <a:buNone/>
              <a:defRPr sz="1999"/>
            </a:lvl5pPr>
            <a:lvl6pPr marL="2286112" indent="0">
              <a:buNone/>
              <a:defRPr sz="1999"/>
            </a:lvl6pPr>
            <a:lvl7pPr marL="2743335" indent="0">
              <a:buNone/>
              <a:defRPr sz="1999"/>
            </a:lvl7pPr>
            <a:lvl8pPr marL="3200558" indent="0">
              <a:buNone/>
              <a:defRPr sz="1999"/>
            </a:lvl8pPr>
            <a:lvl9pPr marL="3657780" indent="0">
              <a:buNone/>
              <a:defRPr sz="1999"/>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747650"/>
            <a:ext cx="4489180" cy="4584510"/>
          </a:xfrm>
        </p:spPr>
        <p:txBody>
          <a:bodyPr>
            <a:normAutofit/>
          </a:bodyPr>
          <a:lstStyle>
            <a:lvl1pPr marL="0" indent="0">
              <a:buNone/>
              <a:defRPr sz="2200"/>
            </a:lvl1pPr>
            <a:lvl2pPr marL="457223" indent="0">
              <a:buNone/>
              <a:defRPr sz="1400"/>
            </a:lvl2pPr>
            <a:lvl3pPr marL="914445" indent="0">
              <a:buNone/>
              <a:defRPr sz="1201"/>
            </a:lvl3pPr>
            <a:lvl4pPr marL="1371668" indent="0">
              <a:buNone/>
              <a:defRPr sz="1000"/>
            </a:lvl4pPr>
            <a:lvl5pPr marL="1828889" indent="0">
              <a:buNone/>
              <a:defRPr sz="1000"/>
            </a:lvl5pPr>
            <a:lvl6pPr marL="2286112" indent="0">
              <a:buNone/>
              <a:defRPr sz="1000"/>
            </a:lvl6pPr>
            <a:lvl7pPr marL="2743335" indent="0">
              <a:buNone/>
              <a:defRPr sz="1000"/>
            </a:lvl7pPr>
            <a:lvl8pPr marL="3200558" indent="0">
              <a:buNone/>
              <a:defRPr sz="1000"/>
            </a:lvl8pPr>
            <a:lvl9pPr marL="365778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5" y="7768083"/>
            <a:ext cx="2743200" cy="799656"/>
          </a:xfrm>
        </p:spPr>
        <p:txBody>
          <a:bodyPr/>
          <a:lstStyle/>
          <a:p>
            <a:fld id="{64DF6793-3458-4587-8168-65F0C37A92D2}" type="datetime2">
              <a:rPr lang="en-US" smtClean="0"/>
              <a:t>Wednesday, July 29, 2020</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71838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1" y="1"/>
            <a:ext cx="12188952" cy="8567738"/>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a:extLst>
              <a:ext uri="{FF2B5EF4-FFF2-40B4-BE49-F238E27FC236}">
                <a16:creationId xmlns:a16="http://schemas.microsoft.com/office/drawing/2014/main" id="{88310F61-136C-42B3-981B-FDE3DD0A8135}"/>
              </a:ext>
            </a:extLst>
          </p:cNvPr>
          <p:cNvSpPr/>
          <p:nvPr/>
        </p:nvSpPr>
        <p:spPr>
          <a:xfrm>
            <a:off x="1478324" y="886226"/>
            <a:ext cx="10713675" cy="6770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6" y="456154"/>
            <a:ext cx="10543033" cy="165603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6" y="2280764"/>
            <a:ext cx="10543033" cy="543615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5" y="7768083"/>
            <a:ext cx="2743200" cy="799656"/>
          </a:xfrm>
          <a:prstGeom prst="rect">
            <a:avLst/>
          </a:prstGeom>
        </p:spPr>
        <p:txBody>
          <a:bodyPr vert="horz" lIns="91440" tIns="45720" rIns="91440" bIns="45720" rtlCol="0" anchor="ctr"/>
          <a:lstStyle>
            <a:lvl1pPr algn="l">
              <a:defRPr sz="1201">
                <a:solidFill>
                  <a:schemeClr val="tx2"/>
                </a:solidFill>
              </a:defRPr>
            </a:lvl1pPr>
          </a:lstStyle>
          <a:p>
            <a:fld id="{E8352ED3-3C46-4C9A-9738-67B2D875E7E2}" type="datetime2">
              <a:rPr lang="en-US" smtClean="0"/>
              <a:pPr/>
              <a:t>Wednesday, July 29, 2020</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30" y="7768083"/>
            <a:ext cx="7196329" cy="799656"/>
          </a:xfrm>
          <a:prstGeom prst="rect">
            <a:avLst/>
          </a:prstGeom>
        </p:spPr>
        <p:txBody>
          <a:bodyPr vert="horz" lIns="91440" tIns="45720" rIns="91440" bIns="45720" rtlCol="0" anchor="ctr"/>
          <a:lstStyle>
            <a:lvl1pPr algn="r">
              <a:defRPr sz="1201">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3" y="0"/>
            <a:ext cx="685800" cy="856773"/>
          </a:xfrm>
          <a:prstGeom prst="rect">
            <a:avLst/>
          </a:prstGeom>
        </p:spPr>
        <p:txBody>
          <a:bodyPr vert="horz" lIns="91440" tIns="45720" rIns="91440" bIns="45720" rtlCol="0" anchor="ctr"/>
          <a:lstStyle>
            <a:lvl1pPr algn="ctr">
              <a:defRPr sz="1201">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07815603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45" rtl="0" eaLnBrk="1" latinLnBrk="0" hangingPunct="1">
        <a:lnSpc>
          <a:spcPct val="90000"/>
        </a:lnSpc>
        <a:spcBef>
          <a:spcPct val="0"/>
        </a:spcBef>
        <a:buNone/>
        <a:defRPr sz="4401" kern="1200">
          <a:solidFill>
            <a:schemeClr val="tx2"/>
          </a:solidFill>
          <a:latin typeface="+mj-lt"/>
          <a:ea typeface="+mj-ea"/>
          <a:cs typeface="+mj-cs"/>
        </a:defRPr>
      </a:lvl1pPr>
    </p:titleStyle>
    <p:bodyStyle>
      <a:lvl1pPr marL="228611" indent="-228611" algn="l" defTabSz="914445"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34" indent="-228611" algn="l" defTabSz="914445" rtl="0" eaLnBrk="1" latinLnBrk="0" hangingPunct="1">
        <a:lnSpc>
          <a:spcPts val="2800"/>
        </a:lnSpc>
        <a:spcBef>
          <a:spcPts val="501"/>
        </a:spcBef>
        <a:buClr>
          <a:schemeClr val="accent2"/>
        </a:buClr>
        <a:buFont typeface="Wingdings 2" panose="05020102010507070707" pitchFamily="18" charset="2"/>
        <a:buChar char=""/>
        <a:defRPr sz="1999" kern="1200">
          <a:solidFill>
            <a:schemeClr val="tx2"/>
          </a:solidFill>
          <a:latin typeface="+mn-lt"/>
          <a:ea typeface="+mn-ea"/>
          <a:cs typeface="+mn-cs"/>
        </a:defRPr>
      </a:lvl2pPr>
      <a:lvl3pPr marL="1143057" indent="-228611" algn="l" defTabSz="914445" rtl="0" eaLnBrk="1" latinLnBrk="0" hangingPunct="1">
        <a:lnSpc>
          <a:spcPts val="2800"/>
        </a:lnSpc>
        <a:spcBef>
          <a:spcPts val="501"/>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78" indent="-228611" algn="l" defTabSz="914445" rtl="0" eaLnBrk="1" latinLnBrk="0" hangingPunct="1">
        <a:lnSpc>
          <a:spcPts val="2800"/>
        </a:lnSpc>
        <a:spcBef>
          <a:spcPts val="501"/>
        </a:spcBef>
        <a:buClr>
          <a:schemeClr val="accent2"/>
        </a:buClr>
        <a:buFont typeface="Wingdings 2" panose="05020102010507070707" pitchFamily="18" charset="2"/>
        <a:buChar char=""/>
        <a:defRPr sz="1601" kern="1200">
          <a:solidFill>
            <a:schemeClr val="tx2"/>
          </a:solidFill>
          <a:latin typeface="+mn-lt"/>
          <a:ea typeface="+mn-ea"/>
          <a:cs typeface="+mn-cs"/>
        </a:defRPr>
      </a:lvl4pPr>
      <a:lvl5pPr marL="2057501" indent="-228611" algn="l" defTabSz="914445" rtl="0" eaLnBrk="1" latinLnBrk="0" hangingPunct="1">
        <a:lnSpc>
          <a:spcPts val="2800"/>
        </a:lnSpc>
        <a:spcBef>
          <a:spcPts val="501"/>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723" indent="-228611" algn="l" defTabSz="914445"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946" indent="-228611" algn="l" defTabSz="914445"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9169" indent="-228611" algn="l" defTabSz="914445"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392" indent="-228611" algn="l" defTabSz="914445"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5" rtl="0" eaLnBrk="1" latinLnBrk="0" hangingPunct="1">
        <a:defRPr sz="1800" kern="1200">
          <a:solidFill>
            <a:schemeClr val="tx1"/>
          </a:solidFill>
          <a:latin typeface="+mn-lt"/>
          <a:ea typeface="+mn-ea"/>
          <a:cs typeface="+mn-cs"/>
        </a:defRPr>
      </a:lvl1pPr>
      <a:lvl2pPr marL="457223" algn="l" defTabSz="914445" rtl="0" eaLnBrk="1" latinLnBrk="0" hangingPunct="1">
        <a:defRPr sz="1800" kern="1200">
          <a:solidFill>
            <a:schemeClr val="tx1"/>
          </a:solidFill>
          <a:latin typeface="+mn-lt"/>
          <a:ea typeface="+mn-ea"/>
          <a:cs typeface="+mn-cs"/>
        </a:defRPr>
      </a:lvl2pPr>
      <a:lvl3pPr marL="914445" algn="l" defTabSz="914445" rtl="0" eaLnBrk="1" latinLnBrk="0" hangingPunct="1">
        <a:defRPr sz="1800" kern="1200">
          <a:solidFill>
            <a:schemeClr val="tx1"/>
          </a:solidFill>
          <a:latin typeface="+mn-lt"/>
          <a:ea typeface="+mn-ea"/>
          <a:cs typeface="+mn-cs"/>
        </a:defRPr>
      </a:lvl3pPr>
      <a:lvl4pPr marL="1371668" algn="l" defTabSz="914445" rtl="0" eaLnBrk="1" latinLnBrk="0" hangingPunct="1">
        <a:defRPr sz="1800" kern="1200">
          <a:solidFill>
            <a:schemeClr val="tx1"/>
          </a:solidFill>
          <a:latin typeface="+mn-lt"/>
          <a:ea typeface="+mn-ea"/>
          <a:cs typeface="+mn-cs"/>
        </a:defRPr>
      </a:lvl4pPr>
      <a:lvl5pPr marL="1828889" algn="l" defTabSz="914445" rtl="0" eaLnBrk="1" latinLnBrk="0" hangingPunct="1">
        <a:defRPr sz="1800" kern="1200">
          <a:solidFill>
            <a:schemeClr val="tx1"/>
          </a:solidFill>
          <a:latin typeface="+mn-lt"/>
          <a:ea typeface="+mn-ea"/>
          <a:cs typeface="+mn-cs"/>
        </a:defRPr>
      </a:lvl5pPr>
      <a:lvl6pPr marL="2286112" algn="l" defTabSz="914445" rtl="0" eaLnBrk="1" latinLnBrk="0" hangingPunct="1">
        <a:defRPr sz="1800" kern="1200">
          <a:solidFill>
            <a:schemeClr val="tx1"/>
          </a:solidFill>
          <a:latin typeface="+mn-lt"/>
          <a:ea typeface="+mn-ea"/>
          <a:cs typeface="+mn-cs"/>
        </a:defRPr>
      </a:lvl6pPr>
      <a:lvl7pPr marL="2743335" algn="l" defTabSz="914445" rtl="0" eaLnBrk="1" latinLnBrk="0" hangingPunct="1">
        <a:defRPr sz="1800" kern="1200">
          <a:solidFill>
            <a:schemeClr val="tx1"/>
          </a:solidFill>
          <a:latin typeface="+mn-lt"/>
          <a:ea typeface="+mn-ea"/>
          <a:cs typeface="+mn-cs"/>
        </a:defRPr>
      </a:lvl7pPr>
      <a:lvl8pPr marL="3200558" algn="l" defTabSz="914445" rtl="0" eaLnBrk="1" latinLnBrk="0" hangingPunct="1">
        <a:defRPr sz="1800" kern="1200">
          <a:solidFill>
            <a:schemeClr val="tx1"/>
          </a:solidFill>
          <a:latin typeface="+mn-lt"/>
          <a:ea typeface="+mn-ea"/>
          <a:cs typeface="+mn-cs"/>
        </a:defRPr>
      </a:lvl8pPr>
      <a:lvl9pPr marL="3657780" algn="l" defTabSz="91444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he.wikipedia.org/wiki/%D7%90%D7%91%D7%9F_%D7%A0%D7%99%D7%99%D7%A8_%D7%95%D7%9E%D7%A1%D7%A4%D7%A8%D7%99%D7%99%D7%9D"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Background Gray Rectangle">
            <a:extLst>
              <a:ext uri="{FF2B5EF4-FFF2-40B4-BE49-F238E27FC236}">
                <a16:creationId xmlns:a16="http://schemas.microsoft.com/office/drawing/2014/main" id="{C2E786E4-A5E8-4249-B185-D4A082278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C0756A0-7714-494C-B70D-3EA1A2307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Rectangle 11">
            <a:extLst>
              <a:ext uri="{FF2B5EF4-FFF2-40B4-BE49-F238E27FC236}">
                <a16:creationId xmlns:a16="http://schemas.microsoft.com/office/drawing/2014/main" id="{93FB8294-5DA8-4320-95C0-2E49564FD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1540671"/>
            <a:ext cx="12190475"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B668E33-C8F0-426D-A7B7-D2A040FF9DD4}"/>
              </a:ext>
            </a:extLst>
          </p:cNvPr>
          <p:cNvSpPr>
            <a:spLocks noGrp="1"/>
          </p:cNvSpPr>
          <p:nvPr>
            <p:ph type="ctrTitle"/>
          </p:nvPr>
        </p:nvSpPr>
        <p:spPr>
          <a:xfrm>
            <a:off x="1489038" y="1546297"/>
            <a:ext cx="9213920" cy="2737570"/>
          </a:xfrm>
        </p:spPr>
        <p:txBody>
          <a:bodyPr>
            <a:normAutofit/>
          </a:bodyPr>
          <a:lstStyle/>
          <a:p>
            <a:r>
              <a:rPr lang="he-IL" sz="5400" b="1" dirty="0">
                <a:ln w="0"/>
                <a:solidFill>
                  <a:schemeClr val="tx1"/>
                </a:solidFill>
                <a:effectLst>
                  <a:outerShdw blurRad="38100" dist="19050" dir="2700000" algn="tl" rotWithShape="0">
                    <a:schemeClr val="dk1">
                      <a:alpha val="40000"/>
                    </a:schemeClr>
                  </a:outerShdw>
                </a:effectLst>
                <a:latin typeface="+mn-lt"/>
                <a:ea typeface="+mn-ea"/>
                <a:cs typeface="+mn-cs"/>
              </a:rPr>
              <a:t>סדנא בהנדסת תוכנה</a:t>
            </a:r>
            <a:br>
              <a:rPr lang="en-US" sz="5400" b="1" dirty="0">
                <a:ln w="22225">
                  <a:solidFill>
                    <a:srgbClr val="993300"/>
                  </a:solidFill>
                  <a:prstDash val="solid"/>
                </a:ln>
              </a:rPr>
            </a:br>
            <a:r>
              <a:rPr lang="en-US" sz="5400" b="1" dirty="0">
                <a:ln w="22225">
                  <a:solidFill>
                    <a:srgbClr val="993300"/>
                  </a:solidFill>
                  <a:prstDash val="solid"/>
                </a:ln>
                <a:solidFill>
                  <a:srgbClr val="CC6600"/>
                </a:solidFill>
              </a:rPr>
              <a:t>RPS</a:t>
            </a:r>
            <a:br>
              <a:rPr lang="en-US" sz="5400" b="1" dirty="0">
                <a:ln w="22225">
                  <a:solidFill>
                    <a:srgbClr val="993300"/>
                  </a:solidFill>
                  <a:prstDash val="solid"/>
                </a:ln>
                <a:solidFill>
                  <a:srgbClr val="CC6600"/>
                </a:solidFill>
              </a:rPr>
            </a:br>
            <a:r>
              <a:rPr lang="en-US" sz="5400" b="1" dirty="0">
                <a:ln w="22225">
                  <a:solidFill>
                    <a:srgbClr val="993300"/>
                  </a:solidFill>
                  <a:prstDash val="solid"/>
                </a:ln>
                <a:solidFill>
                  <a:srgbClr val="CC6600"/>
                </a:solidFill>
              </a:rPr>
              <a:t>Rock, Paper &amp; Scissors</a:t>
            </a:r>
            <a:endParaRPr lang="he-IL" sz="5400" b="1" dirty="0">
              <a:ln w="22225">
                <a:solidFill>
                  <a:srgbClr val="993300"/>
                </a:solidFill>
                <a:prstDash val="solid"/>
              </a:ln>
              <a:solidFill>
                <a:srgbClr val="CC6600"/>
              </a:solidFill>
            </a:endParaRPr>
          </a:p>
        </p:txBody>
      </p:sp>
      <p:sp>
        <p:nvSpPr>
          <p:cNvPr id="3" name="כותרת משנה 2">
            <a:extLst>
              <a:ext uri="{FF2B5EF4-FFF2-40B4-BE49-F238E27FC236}">
                <a16:creationId xmlns:a16="http://schemas.microsoft.com/office/drawing/2014/main" id="{D00FF5D8-95D5-4992-B62D-DC68AC72CC5A}"/>
              </a:ext>
            </a:extLst>
          </p:cNvPr>
          <p:cNvSpPr>
            <a:spLocks noGrp="1"/>
          </p:cNvSpPr>
          <p:nvPr>
            <p:ph type="subTitle" idx="1"/>
          </p:nvPr>
        </p:nvSpPr>
        <p:spPr>
          <a:xfrm>
            <a:off x="1489042" y="4475339"/>
            <a:ext cx="9213911" cy="2537535"/>
          </a:xfrm>
        </p:spPr>
        <p:txBody>
          <a:bodyPr>
            <a:noAutofit/>
          </a:bodyPr>
          <a:lstStyle/>
          <a:p>
            <a:pPr rtl="1">
              <a:spcBef>
                <a:spcPts val="0"/>
              </a:spcBef>
            </a:pPr>
            <a:r>
              <a:rPr lang="he-IL" dirty="0">
                <a:effectLst>
                  <a:outerShdw blurRad="38100" dist="19050" dir="2700000" algn="tl">
                    <a:schemeClr val="dk1">
                      <a:alpha val="40000"/>
                    </a:schemeClr>
                  </a:outerShdw>
                </a:effectLst>
              </a:rPr>
              <a:t>נעם חדד 311240774</a:t>
            </a:r>
            <a:endParaRPr lang="en-US" dirty="0"/>
          </a:p>
          <a:p>
            <a:pPr rtl="1">
              <a:spcBef>
                <a:spcPts val="0"/>
              </a:spcBef>
            </a:pPr>
            <a:r>
              <a:rPr lang="he-IL" dirty="0">
                <a:effectLst>
                  <a:outerShdw blurRad="38100" dist="19050" dir="2700000" algn="tl">
                    <a:schemeClr val="dk1">
                      <a:alpha val="40000"/>
                    </a:schemeClr>
                  </a:outerShdw>
                </a:effectLst>
              </a:rPr>
              <a:t>עופר </a:t>
            </a:r>
            <a:r>
              <a:rPr lang="he-IL" dirty="0" err="1">
                <a:effectLst>
                  <a:outerShdw blurRad="38100" dist="19050" dir="2700000" algn="tl">
                    <a:schemeClr val="dk1">
                      <a:alpha val="40000"/>
                    </a:schemeClr>
                  </a:outerShdw>
                </a:effectLst>
              </a:rPr>
              <a:t>מונטאנו</a:t>
            </a:r>
            <a:r>
              <a:rPr lang="he-IL" dirty="0">
                <a:effectLst>
                  <a:outerShdw blurRad="38100" dist="19050" dir="2700000" algn="tl">
                    <a:schemeClr val="dk1">
                      <a:alpha val="40000"/>
                    </a:schemeClr>
                  </a:outerShdw>
                </a:effectLst>
              </a:rPr>
              <a:t> 209048693</a:t>
            </a:r>
            <a:endParaRPr lang="en-US" dirty="0"/>
          </a:p>
          <a:p>
            <a:pPr rtl="1">
              <a:spcBef>
                <a:spcPts val="0"/>
              </a:spcBef>
            </a:pPr>
            <a:r>
              <a:rPr lang="he-IL" dirty="0">
                <a:effectLst>
                  <a:outerShdw blurRad="38100" dist="19050" dir="2700000" algn="tl">
                    <a:schemeClr val="dk1">
                      <a:alpha val="40000"/>
                    </a:schemeClr>
                  </a:outerShdw>
                </a:effectLst>
              </a:rPr>
              <a:t>דור בר שי 205661739</a:t>
            </a:r>
            <a:endParaRPr lang="en-US" dirty="0"/>
          </a:p>
          <a:p>
            <a:pPr rtl="1">
              <a:spcBef>
                <a:spcPts val="0"/>
              </a:spcBef>
            </a:pPr>
            <a:r>
              <a:rPr lang="he-IL" dirty="0">
                <a:effectLst>
                  <a:outerShdw blurRad="38100" dist="19050" dir="2700000" algn="tl">
                    <a:schemeClr val="dk1">
                      <a:alpha val="40000"/>
                    </a:schemeClr>
                  </a:outerShdw>
                </a:effectLst>
              </a:rPr>
              <a:t>אוהד בן עזרא 208567727</a:t>
            </a:r>
          </a:p>
          <a:p>
            <a:pPr rtl="1">
              <a:spcBef>
                <a:spcPts val="0"/>
              </a:spcBef>
            </a:pPr>
            <a:r>
              <a:rPr lang="he-IL" dirty="0">
                <a:solidFill>
                  <a:schemeClr val="tx1"/>
                </a:solidFill>
                <a:effectLst>
                  <a:outerShdw blurRad="38100" dist="19050" dir="2700000" algn="tl">
                    <a:schemeClr val="dk1">
                      <a:alpha val="40000"/>
                    </a:schemeClr>
                  </a:outerShdw>
                </a:effectLst>
              </a:rPr>
              <a:t>מנחה:</a:t>
            </a:r>
          </a:p>
          <a:p>
            <a:pPr rtl="1">
              <a:spcBef>
                <a:spcPts val="0"/>
              </a:spcBef>
            </a:pPr>
            <a:r>
              <a:rPr lang="he-IL" dirty="0">
                <a:solidFill>
                  <a:schemeClr val="tx1"/>
                </a:solidFill>
                <a:effectLst>
                  <a:outerShdw blurRad="38100" dist="19050" dir="2700000" algn="tl">
                    <a:schemeClr val="dk1">
                      <a:alpha val="40000"/>
                    </a:schemeClr>
                  </a:outerShdw>
                </a:effectLst>
              </a:rPr>
              <a:t>תמיר דרשר</a:t>
            </a:r>
            <a:endParaRPr lang="en-US" sz="2800" dirty="0">
              <a:solidFill>
                <a:schemeClr val="tx1"/>
              </a:solidFill>
            </a:endParaRPr>
          </a:p>
        </p:txBody>
      </p:sp>
      <p:cxnSp>
        <p:nvCxnSpPr>
          <p:cNvPr id="14" name="Straight Connector 13">
            <a:extLst>
              <a:ext uri="{FF2B5EF4-FFF2-40B4-BE49-F238E27FC236}">
                <a16:creationId xmlns:a16="http://schemas.microsoft.com/office/drawing/2014/main" id="{76ED57D7-3283-4111-8331-20D63B7CB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9" y="153505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AF369D5-F994-4512-9823-1596D8F3A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66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5" name="כותרת משנה 2">
            <a:extLst>
              <a:ext uri="{FF2B5EF4-FFF2-40B4-BE49-F238E27FC236}">
                <a16:creationId xmlns:a16="http://schemas.microsoft.com/office/drawing/2014/main" id="{FCEAF2EE-37BB-43AA-9E6F-5972BDB64A96}"/>
              </a:ext>
            </a:extLst>
          </p:cNvPr>
          <p:cNvSpPr>
            <a:spLocks noGrp="1"/>
          </p:cNvSpPr>
          <p:nvPr>
            <p:ph type="subTitle" idx="1"/>
          </p:nvPr>
        </p:nvSpPr>
        <p:spPr>
          <a:xfrm>
            <a:off x="442357" y="6269330"/>
            <a:ext cx="11050765" cy="752943"/>
          </a:xfrm>
        </p:spPr>
        <p:txBody>
          <a:bodyPr>
            <a:noAutofit/>
          </a:bodyPr>
          <a:lstStyle/>
          <a:p>
            <a:pPr rtl="1"/>
            <a:r>
              <a:rPr lang="he-IL" dirty="0"/>
              <a:t>מסך ההגדרות נועד לשינוי הגדרות המשחק. ניתן לשנות את עצמת מוזיקת הרקע.</a:t>
            </a:r>
            <a:endParaRPr lang="en-US" dirty="0"/>
          </a:p>
        </p:txBody>
      </p: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40633"/>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צילומי מסך</a:t>
            </a:r>
            <a:endParaRPr lang="en-US" b="1" u="sng" dirty="0"/>
          </a:p>
        </p:txBody>
      </p:sp>
      <p:sp>
        <p:nvSpPr>
          <p:cNvPr id="22" name="כותרת משנה 2">
            <a:extLst>
              <a:ext uri="{FF2B5EF4-FFF2-40B4-BE49-F238E27FC236}">
                <a16:creationId xmlns:a16="http://schemas.microsoft.com/office/drawing/2014/main" id="{18BB8169-5388-4A63-81ED-9F19C9EED80A}"/>
              </a:ext>
            </a:extLst>
          </p:cNvPr>
          <p:cNvSpPr txBox="1">
            <a:spLocks/>
          </p:cNvSpPr>
          <p:nvPr/>
        </p:nvSpPr>
        <p:spPr>
          <a:xfrm>
            <a:off x="442357" y="1289443"/>
            <a:ext cx="11050765" cy="903959"/>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sz="1999" dirty="0"/>
              <a:t>הגדרות:</a:t>
            </a:r>
            <a:endParaRPr lang="en-US" sz="1999" dirty="0"/>
          </a:p>
        </p:txBody>
      </p:sp>
      <p:pic>
        <p:nvPicPr>
          <p:cNvPr id="12" name="Picture 12">
            <a:extLst>
              <a:ext uri="{FF2B5EF4-FFF2-40B4-BE49-F238E27FC236}">
                <a16:creationId xmlns:a16="http://schemas.microsoft.com/office/drawing/2014/main" id="{A6EE0336-E6A7-489C-97FE-C0F90FFD628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73680" y="1985596"/>
            <a:ext cx="6644640" cy="3733801"/>
          </a:xfrm>
          <a:prstGeom prst="rect">
            <a:avLst/>
          </a:prstGeom>
          <a:noFill/>
          <a:ln>
            <a:noFill/>
          </a:ln>
        </p:spPr>
      </p:pic>
    </p:spTree>
    <p:extLst>
      <p:ext uri="{BB962C8B-B14F-4D97-AF65-F5344CB8AC3E}">
        <p14:creationId xmlns:p14="http://schemas.microsoft.com/office/powerpoint/2010/main" val="40116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5" name="כותרת משנה 2">
            <a:extLst>
              <a:ext uri="{FF2B5EF4-FFF2-40B4-BE49-F238E27FC236}">
                <a16:creationId xmlns:a16="http://schemas.microsoft.com/office/drawing/2014/main" id="{FCEAF2EE-37BB-43AA-9E6F-5972BDB64A96}"/>
              </a:ext>
            </a:extLst>
          </p:cNvPr>
          <p:cNvSpPr>
            <a:spLocks noGrp="1"/>
          </p:cNvSpPr>
          <p:nvPr>
            <p:ph type="subTitle" idx="1"/>
          </p:nvPr>
        </p:nvSpPr>
        <p:spPr>
          <a:xfrm>
            <a:off x="442357" y="6439149"/>
            <a:ext cx="11050765" cy="752943"/>
          </a:xfrm>
        </p:spPr>
        <p:txBody>
          <a:bodyPr>
            <a:noAutofit/>
          </a:bodyPr>
          <a:lstStyle/>
          <a:p>
            <a:pPr rtl="1"/>
            <a:r>
              <a:rPr lang="he-IL" dirty="0"/>
              <a:t>מסך הקרדיט נועד כדי לצפות ברשימת היוצרים של המשחק.</a:t>
            </a:r>
            <a:endParaRPr lang="en-US" dirty="0"/>
          </a:p>
        </p:txBody>
      </p: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40632"/>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צילומי מסך</a:t>
            </a:r>
            <a:endParaRPr lang="en-US" b="1" u="sng" dirty="0"/>
          </a:p>
        </p:txBody>
      </p:sp>
      <p:sp>
        <p:nvSpPr>
          <p:cNvPr id="22" name="כותרת משנה 2">
            <a:extLst>
              <a:ext uri="{FF2B5EF4-FFF2-40B4-BE49-F238E27FC236}">
                <a16:creationId xmlns:a16="http://schemas.microsoft.com/office/drawing/2014/main" id="{18BB8169-5388-4A63-81ED-9F19C9EED80A}"/>
              </a:ext>
            </a:extLst>
          </p:cNvPr>
          <p:cNvSpPr txBox="1">
            <a:spLocks/>
          </p:cNvSpPr>
          <p:nvPr/>
        </p:nvSpPr>
        <p:spPr>
          <a:xfrm>
            <a:off x="442357" y="1289442"/>
            <a:ext cx="11050765" cy="903959"/>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sz="1999" dirty="0"/>
              <a:t>קרדיט:</a:t>
            </a:r>
            <a:endParaRPr lang="en-US" sz="1999" dirty="0"/>
          </a:p>
        </p:txBody>
      </p:sp>
      <p:pic>
        <p:nvPicPr>
          <p:cNvPr id="11" name="Picture 17">
            <a:extLst>
              <a:ext uri="{FF2B5EF4-FFF2-40B4-BE49-F238E27FC236}">
                <a16:creationId xmlns:a16="http://schemas.microsoft.com/office/drawing/2014/main" id="{FEA8B5B3-6911-4B03-987F-10210BCB72A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73680" y="2066970"/>
            <a:ext cx="6644640" cy="3733801"/>
          </a:xfrm>
          <a:prstGeom prst="rect">
            <a:avLst/>
          </a:prstGeom>
          <a:noFill/>
          <a:ln>
            <a:noFill/>
          </a:ln>
        </p:spPr>
      </p:pic>
    </p:spTree>
    <p:extLst>
      <p:ext uri="{BB962C8B-B14F-4D97-AF65-F5344CB8AC3E}">
        <p14:creationId xmlns:p14="http://schemas.microsoft.com/office/powerpoint/2010/main" val="4139957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5" name="כותרת משנה 2">
            <a:extLst>
              <a:ext uri="{FF2B5EF4-FFF2-40B4-BE49-F238E27FC236}">
                <a16:creationId xmlns:a16="http://schemas.microsoft.com/office/drawing/2014/main" id="{FCEAF2EE-37BB-43AA-9E6F-5972BDB64A96}"/>
              </a:ext>
            </a:extLst>
          </p:cNvPr>
          <p:cNvSpPr>
            <a:spLocks noGrp="1"/>
          </p:cNvSpPr>
          <p:nvPr>
            <p:ph type="subTitle" idx="1"/>
          </p:nvPr>
        </p:nvSpPr>
        <p:spPr>
          <a:xfrm>
            <a:off x="442357" y="6118313"/>
            <a:ext cx="11050765" cy="903959"/>
          </a:xfrm>
        </p:spPr>
        <p:txBody>
          <a:bodyPr>
            <a:noAutofit/>
          </a:bodyPr>
          <a:lstStyle/>
          <a:p>
            <a:pPr rtl="1"/>
            <a:r>
              <a:rPr lang="he-IL" dirty="0"/>
              <a:t>מסך "חדר משחק" הינו מסך ששני שחקנים עוברים אליו אחרי שהמתינו במסך "המתנה למשחק". זהו החדר הפרטי שבו הם משחקים ראש בראש.</a:t>
            </a:r>
            <a:endParaRPr lang="en-US" dirty="0"/>
          </a:p>
        </p:txBody>
      </p: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53694"/>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צילומי מסך</a:t>
            </a:r>
            <a:endParaRPr lang="en-US" b="1" u="sng" dirty="0"/>
          </a:p>
        </p:txBody>
      </p:sp>
      <p:sp>
        <p:nvSpPr>
          <p:cNvPr id="22" name="כותרת משנה 2">
            <a:extLst>
              <a:ext uri="{FF2B5EF4-FFF2-40B4-BE49-F238E27FC236}">
                <a16:creationId xmlns:a16="http://schemas.microsoft.com/office/drawing/2014/main" id="{18BB8169-5388-4A63-81ED-9F19C9EED80A}"/>
              </a:ext>
            </a:extLst>
          </p:cNvPr>
          <p:cNvSpPr txBox="1">
            <a:spLocks/>
          </p:cNvSpPr>
          <p:nvPr/>
        </p:nvSpPr>
        <p:spPr>
          <a:xfrm>
            <a:off x="442357" y="1302504"/>
            <a:ext cx="11050765" cy="903959"/>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sz="1999" dirty="0"/>
              <a:t>חדר משחק:</a:t>
            </a:r>
            <a:endParaRPr lang="en-US" sz="1999" dirty="0"/>
          </a:p>
        </p:txBody>
      </p:sp>
      <p:pic>
        <p:nvPicPr>
          <p:cNvPr id="5" name="תמונה 4">
            <a:extLst>
              <a:ext uri="{FF2B5EF4-FFF2-40B4-BE49-F238E27FC236}">
                <a16:creationId xmlns:a16="http://schemas.microsoft.com/office/drawing/2014/main" id="{D9935B8E-9F7A-46D7-93EF-2A119F740F62}"/>
              </a:ext>
            </a:extLst>
          </p:cNvPr>
          <p:cNvPicPr>
            <a:picLocks noChangeAspect="1"/>
          </p:cNvPicPr>
          <p:nvPr/>
        </p:nvPicPr>
        <p:blipFill>
          <a:blip r:embed="rId2"/>
          <a:stretch>
            <a:fillRect/>
          </a:stretch>
        </p:blipFill>
        <p:spPr>
          <a:xfrm>
            <a:off x="2781300" y="2022726"/>
            <a:ext cx="6629400" cy="3733801"/>
          </a:xfrm>
          <a:prstGeom prst="rect">
            <a:avLst/>
          </a:prstGeom>
        </p:spPr>
      </p:pic>
    </p:spTree>
    <p:extLst>
      <p:ext uri="{BB962C8B-B14F-4D97-AF65-F5344CB8AC3E}">
        <p14:creationId xmlns:p14="http://schemas.microsoft.com/office/powerpoint/2010/main" val="2846265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5" name="כותרת משנה 2">
            <a:extLst>
              <a:ext uri="{FF2B5EF4-FFF2-40B4-BE49-F238E27FC236}">
                <a16:creationId xmlns:a16="http://schemas.microsoft.com/office/drawing/2014/main" id="{FCEAF2EE-37BB-43AA-9E6F-5972BDB64A96}"/>
              </a:ext>
            </a:extLst>
          </p:cNvPr>
          <p:cNvSpPr>
            <a:spLocks noGrp="1"/>
          </p:cNvSpPr>
          <p:nvPr>
            <p:ph type="subTitle" idx="1"/>
          </p:nvPr>
        </p:nvSpPr>
        <p:spPr>
          <a:xfrm>
            <a:off x="442357" y="6118313"/>
            <a:ext cx="11050765" cy="903959"/>
          </a:xfrm>
        </p:spPr>
        <p:txBody>
          <a:bodyPr>
            <a:noAutofit/>
          </a:bodyPr>
          <a:lstStyle/>
          <a:p>
            <a:pPr rtl="1"/>
            <a:r>
              <a:rPr lang="he-IL" dirty="0"/>
              <a:t>מסך הניצחון הינו מסך המופיע כאשר המשחק נגמר ב"חדר משחק" ואחד מהשחקנים ניצח. שמו מופיע במסך זה ויש אפשרות לחזור למסך הראשי.</a:t>
            </a:r>
            <a:endParaRPr lang="en-US" dirty="0"/>
          </a:p>
        </p:txBody>
      </p: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66757"/>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צילומי מסך</a:t>
            </a:r>
            <a:endParaRPr lang="en-US" b="1" u="sng" dirty="0"/>
          </a:p>
        </p:txBody>
      </p:sp>
      <p:sp>
        <p:nvSpPr>
          <p:cNvPr id="22" name="כותרת משנה 2">
            <a:extLst>
              <a:ext uri="{FF2B5EF4-FFF2-40B4-BE49-F238E27FC236}">
                <a16:creationId xmlns:a16="http://schemas.microsoft.com/office/drawing/2014/main" id="{18BB8169-5388-4A63-81ED-9F19C9EED80A}"/>
              </a:ext>
            </a:extLst>
          </p:cNvPr>
          <p:cNvSpPr txBox="1">
            <a:spLocks/>
          </p:cNvSpPr>
          <p:nvPr/>
        </p:nvSpPr>
        <p:spPr>
          <a:xfrm>
            <a:off x="442357" y="1315567"/>
            <a:ext cx="11050765" cy="903959"/>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sz="1999" dirty="0"/>
              <a:t>ניצחון:</a:t>
            </a:r>
            <a:endParaRPr lang="en-US" sz="1999" dirty="0"/>
          </a:p>
        </p:txBody>
      </p:sp>
      <p:pic>
        <p:nvPicPr>
          <p:cNvPr id="3" name="תמונה 2">
            <a:extLst>
              <a:ext uri="{FF2B5EF4-FFF2-40B4-BE49-F238E27FC236}">
                <a16:creationId xmlns:a16="http://schemas.microsoft.com/office/drawing/2014/main" id="{1FB82C03-0917-4AC7-8738-AA07C4F25B32}"/>
              </a:ext>
            </a:extLst>
          </p:cNvPr>
          <p:cNvPicPr>
            <a:picLocks noChangeAspect="1"/>
          </p:cNvPicPr>
          <p:nvPr/>
        </p:nvPicPr>
        <p:blipFill>
          <a:blip r:embed="rId2"/>
          <a:stretch>
            <a:fillRect/>
          </a:stretch>
        </p:blipFill>
        <p:spPr>
          <a:xfrm>
            <a:off x="2786062" y="1894085"/>
            <a:ext cx="6619875" cy="3733801"/>
          </a:xfrm>
          <a:prstGeom prst="rect">
            <a:avLst/>
          </a:prstGeom>
        </p:spPr>
      </p:pic>
    </p:spTree>
    <p:extLst>
      <p:ext uri="{BB962C8B-B14F-4D97-AF65-F5344CB8AC3E}">
        <p14:creationId xmlns:p14="http://schemas.microsoft.com/office/powerpoint/2010/main" val="1328607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5" name="כותרת משנה 2">
            <a:extLst>
              <a:ext uri="{FF2B5EF4-FFF2-40B4-BE49-F238E27FC236}">
                <a16:creationId xmlns:a16="http://schemas.microsoft.com/office/drawing/2014/main" id="{FCEAF2EE-37BB-43AA-9E6F-5972BDB64A96}"/>
              </a:ext>
            </a:extLst>
          </p:cNvPr>
          <p:cNvSpPr>
            <a:spLocks noGrp="1"/>
          </p:cNvSpPr>
          <p:nvPr>
            <p:ph type="subTitle" idx="1"/>
          </p:nvPr>
        </p:nvSpPr>
        <p:spPr>
          <a:xfrm>
            <a:off x="442356" y="6306413"/>
            <a:ext cx="11050765" cy="752943"/>
          </a:xfrm>
        </p:spPr>
        <p:txBody>
          <a:bodyPr>
            <a:noAutofit/>
          </a:bodyPr>
          <a:lstStyle/>
          <a:p>
            <a:pPr rtl="1"/>
            <a:r>
              <a:rPr lang="he-IL" dirty="0"/>
              <a:t>מסך התיקו נועד לבחירת סוג חייל חדש במידה ויש תיקו בין שני חיילי משחק.</a:t>
            </a:r>
            <a:endParaRPr lang="en-US" dirty="0"/>
          </a:p>
        </p:txBody>
      </p: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66760"/>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צילומי מסך</a:t>
            </a:r>
            <a:endParaRPr lang="en-US" b="1" u="sng" dirty="0"/>
          </a:p>
        </p:txBody>
      </p:sp>
      <p:sp>
        <p:nvSpPr>
          <p:cNvPr id="22" name="כותרת משנה 2">
            <a:extLst>
              <a:ext uri="{FF2B5EF4-FFF2-40B4-BE49-F238E27FC236}">
                <a16:creationId xmlns:a16="http://schemas.microsoft.com/office/drawing/2014/main" id="{18BB8169-5388-4A63-81ED-9F19C9EED80A}"/>
              </a:ext>
            </a:extLst>
          </p:cNvPr>
          <p:cNvSpPr txBox="1">
            <a:spLocks/>
          </p:cNvSpPr>
          <p:nvPr/>
        </p:nvSpPr>
        <p:spPr>
          <a:xfrm>
            <a:off x="442356" y="1331286"/>
            <a:ext cx="11050765" cy="903959"/>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sz="1999" dirty="0"/>
              <a:t>תיקו:</a:t>
            </a:r>
            <a:endParaRPr lang="en-US" sz="1999" dirty="0"/>
          </a:p>
        </p:txBody>
      </p:sp>
      <p:pic>
        <p:nvPicPr>
          <p:cNvPr id="3" name="תמונה 2">
            <a:extLst>
              <a:ext uri="{FF2B5EF4-FFF2-40B4-BE49-F238E27FC236}">
                <a16:creationId xmlns:a16="http://schemas.microsoft.com/office/drawing/2014/main" id="{290BABD9-825C-4A99-B693-FABFF0F1825E}"/>
              </a:ext>
            </a:extLst>
          </p:cNvPr>
          <p:cNvPicPr>
            <a:picLocks noChangeAspect="1"/>
          </p:cNvPicPr>
          <p:nvPr/>
        </p:nvPicPr>
        <p:blipFill>
          <a:blip r:embed="rId2"/>
          <a:stretch>
            <a:fillRect/>
          </a:stretch>
        </p:blipFill>
        <p:spPr>
          <a:xfrm>
            <a:off x="2786062" y="2017085"/>
            <a:ext cx="6619875" cy="3733801"/>
          </a:xfrm>
          <a:prstGeom prst="rect">
            <a:avLst/>
          </a:prstGeom>
        </p:spPr>
      </p:pic>
    </p:spTree>
    <p:extLst>
      <p:ext uri="{BB962C8B-B14F-4D97-AF65-F5344CB8AC3E}">
        <p14:creationId xmlns:p14="http://schemas.microsoft.com/office/powerpoint/2010/main" val="1266803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3895" y="860478"/>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rtl="1"/>
            <a:r>
              <a:rPr lang="he-IL" b="1" u="sng" dirty="0"/>
              <a:t>טבלת שחקנים</a:t>
            </a:r>
            <a:endParaRPr lang="en-US" b="1" u="sng" dirty="0"/>
          </a:p>
        </p:txBody>
      </p:sp>
      <p:pic>
        <p:nvPicPr>
          <p:cNvPr id="11" name="Picture 23">
            <a:extLst>
              <a:ext uri="{FF2B5EF4-FFF2-40B4-BE49-F238E27FC236}">
                <a16:creationId xmlns:a16="http://schemas.microsoft.com/office/drawing/2014/main" id="{DD4C13B7-F7EA-4AEE-A359-EC3768E35DD0}"/>
              </a:ext>
            </a:extLst>
          </p:cNvPr>
          <p:cNvPicPr/>
          <p:nvPr/>
        </p:nvPicPr>
        <p:blipFill>
          <a:blip r:embed="rId2"/>
          <a:stretch>
            <a:fillRect/>
          </a:stretch>
        </p:blipFill>
        <p:spPr>
          <a:xfrm>
            <a:off x="4789702" y="2244978"/>
            <a:ext cx="2362199" cy="2849879"/>
          </a:xfrm>
          <a:prstGeom prst="rect">
            <a:avLst/>
          </a:prstGeom>
        </p:spPr>
      </p:pic>
    </p:spTree>
    <p:extLst>
      <p:ext uri="{BB962C8B-B14F-4D97-AF65-F5344CB8AC3E}">
        <p14:creationId xmlns:p14="http://schemas.microsoft.com/office/powerpoint/2010/main" val="1604642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570617" y="127541"/>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תרשים </a:t>
            </a:r>
            <a:r>
              <a:rPr lang="en-US" b="1" u="sng" dirty="0"/>
              <a:t>Use Case</a:t>
            </a:r>
          </a:p>
        </p:txBody>
      </p:sp>
      <p:pic>
        <p:nvPicPr>
          <p:cNvPr id="11" name="Picture 2">
            <a:extLst>
              <a:ext uri="{FF2B5EF4-FFF2-40B4-BE49-F238E27FC236}">
                <a16:creationId xmlns:a16="http://schemas.microsoft.com/office/drawing/2014/main" id="{0F111A02-AB60-4417-ABB9-BD2C4E7C621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0856" y="545217"/>
            <a:ext cx="6638926" cy="7181850"/>
          </a:xfrm>
          <a:prstGeom prst="rect">
            <a:avLst/>
          </a:prstGeom>
          <a:noFill/>
          <a:ln>
            <a:noFill/>
          </a:ln>
        </p:spPr>
      </p:pic>
    </p:spTree>
    <p:extLst>
      <p:ext uri="{BB962C8B-B14F-4D97-AF65-F5344CB8AC3E}">
        <p14:creationId xmlns:p14="http://schemas.microsoft.com/office/powerpoint/2010/main" val="434731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26473"/>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תיאור ה </a:t>
            </a:r>
            <a:r>
              <a:rPr lang="en-US" u="sng" dirty="0"/>
              <a:t>Use Cases</a:t>
            </a:r>
            <a:r>
              <a:rPr lang="he-IL" b="1" u="sng" dirty="0"/>
              <a:t>:</a:t>
            </a:r>
            <a:endParaRPr lang="en-US" u="sng" dirty="0"/>
          </a:p>
        </p:txBody>
      </p:sp>
      <p:sp>
        <p:nvSpPr>
          <p:cNvPr id="2" name="כותרת משנה 2">
            <a:extLst>
              <a:ext uri="{FF2B5EF4-FFF2-40B4-BE49-F238E27FC236}">
                <a16:creationId xmlns:a16="http://schemas.microsoft.com/office/drawing/2014/main" id="{4DCC6314-7E7E-42D4-9D3F-F8BB8E3EE0C5}"/>
              </a:ext>
            </a:extLst>
          </p:cNvPr>
          <p:cNvSpPr txBox="1">
            <a:spLocks/>
          </p:cNvSpPr>
          <p:nvPr/>
        </p:nvSpPr>
        <p:spPr>
          <a:xfrm>
            <a:off x="439299" y="1251420"/>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View Statistics UC description</a:t>
            </a:r>
          </a:p>
        </p:txBody>
      </p:sp>
      <p:graphicFrame>
        <p:nvGraphicFramePr>
          <p:cNvPr id="3" name="טבלה 2">
            <a:extLst>
              <a:ext uri="{FF2B5EF4-FFF2-40B4-BE49-F238E27FC236}">
                <a16:creationId xmlns:a16="http://schemas.microsoft.com/office/drawing/2014/main" id="{5CAEA728-B182-49FF-B503-20E39869BB03}"/>
              </a:ext>
            </a:extLst>
          </p:cNvPr>
          <p:cNvGraphicFramePr>
            <a:graphicFrameLocks noGrp="1"/>
          </p:cNvGraphicFramePr>
          <p:nvPr>
            <p:extLst>
              <p:ext uri="{D42A27DB-BD31-4B8C-83A1-F6EECF244321}">
                <p14:modId xmlns:p14="http://schemas.microsoft.com/office/powerpoint/2010/main" val="2898097288"/>
              </p:ext>
            </p:extLst>
          </p:nvPr>
        </p:nvGraphicFramePr>
        <p:xfrm>
          <a:off x="3021407" y="1832248"/>
          <a:ext cx="6149186" cy="4995188"/>
        </p:xfrm>
        <a:graphic>
          <a:graphicData uri="http://schemas.openxmlformats.org/drawingml/2006/table">
            <a:tbl>
              <a:tblPr rtl="1" firstRow="1" firstCol="1" bandRow="1">
                <a:tableStyleId>{93296810-A885-4BE3-A3E7-6D5BEEA58F35}</a:tableStyleId>
              </a:tblPr>
              <a:tblGrid>
                <a:gridCol w="3059630">
                  <a:extLst>
                    <a:ext uri="{9D8B030D-6E8A-4147-A177-3AD203B41FA5}">
                      <a16:colId xmlns:a16="http://schemas.microsoft.com/office/drawing/2014/main" val="1914311845"/>
                    </a:ext>
                  </a:extLst>
                </a:gridCol>
                <a:gridCol w="3089556">
                  <a:extLst>
                    <a:ext uri="{9D8B030D-6E8A-4147-A177-3AD203B41FA5}">
                      <a16:colId xmlns:a16="http://schemas.microsoft.com/office/drawing/2014/main" val="3305139497"/>
                    </a:ext>
                  </a:extLst>
                </a:gridCol>
              </a:tblGrid>
              <a:tr h="226966">
                <a:tc>
                  <a:txBody>
                    <a:bodyPr/>
                    <a:lstStyle/>
                    <a:p>
                      <a:pPr algn="r" rtl="1">
                        <a:lnSpc>
                          <a:spcPct val="110000"/>
                        </a:lnSpc>
                        <a:spcAft>
                          <a:spcPts val="0"/>
                        </a:spcAft>
                      </a:pPr>
                      <a:r>
                        <a:rPr lang="he-IL" sz="1150" dirty="0">
                          <a:effectLst/>
                        </a:rPr>
                        <a:t>תרחיש שימוש</a:t>
                      </a:r>
                      <a:r>
                        <a:rPr lang="en-US" sz="1150" dirty="0">
                          <a:effectLst/>
                        </a:rPr>
                        <a:t> (use case)</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effectLst/>
                        </a:rPr>
                        <a:t>ראיית סטטיסטיקה</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48715166"/>
                  </a:ext>
                </a:extLst>
              </a:tr>
              <a:tr h="226966">
                <a:tc>
                  <a:txBody>
                    <a:bodyPr/>
                    <a:lstStyle/>
                    <a:p>
                      <a:pPr algn="r" rtl="1">
                        <a:lnSpc>
                          <a:spcPct val="110000"/>
                        </a:lnSpc>
                        <a:spcAft>
                          <a:spcPts val="0"/>
                        </a:spcAft>
                      </a:pPr>
                      <a:r>
                        <a:rPr lang="he-IL" sz="1150" dirty="0">
                          <a:effectLst/>
                        </a:rPr>
                        <a:t>שחקן</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en-US" sz="1150">
                          <a:effectLst/>
                        </a:rPr>
                        <a:t>Player</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0455402"/>
                  </a:ext>
                </a:extLst>
              </a:tr>
              <a:tr h="217415">
                <a:tc>
                  <a:txBody>
                    <a:bodyPr/>
                    <a:lstStyle/>
                    <a:p>
                      <a:pPr algn="r" rtl="1">
                        <a:lnSpc>
                          <a:spcPct val="110000"/>
                        </a:lnSpc>
                        <a:spcAft>
                          <a:spcPts val="0"/>
                        </a:spcAft>
                      </a:pPr>
                      <a:r>
                        <a:rPr lang="he-IL" sz="1150" dirty="0">
                          <a:effectLst/>
                        </a:rPr>
                        <a:t>תיאור</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rtl="1">
                        <a:lnSpc>
                          <a:spcPct val="110000"/>
                        </a:lnSpc>
                        <a:spcAft>
                          <a:spcPts val="0"/>
                        </a:spcAft>
                      </a:pPr>
                      <a:r>
                        <a:rPr lang="he-IL" sz="1150">
                          <a:effectLst/>
                        </a:rPr>
                        <a:t>השחקן יוכל לראות סטטיסטיקות לגביו</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14122313"/>
                  </a:ext>
                </a:extLst>
              </a:tr>
              <a:tr h="3653271">
                <a:tc>
                  <a:txBody>
                    <a:bodyPr/>
                    <a:lstStyle/>
                    <a:p>
                      <a:pPr algn="r" rtl="1">
                        <a:lnSpc>
                          <a:spcPct val="110000"/>
                        </a:lnSpc>
                        <a:spcAft>
                          <a:spcPts val="0"/>
                        </a:spcAft>
                      </a:pPr>
                      <a:r>
                        <a:rPr lang="he-IL" sz="1150" dirty="0">
                          <a:effectLst/>
                        </a:rPr>
                        <a:t>מסלול עיקרי</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effectLst/>
                        </a:rPr>
                        <a:t>בעת לחיצה על כפתור "סטטיסטיקות" בתפריט הראשי השחקן יוכל לראות את הפרטים הבאים</a:t>
                      </a:r>
                      <a:r>
                        <a:rPr lang="en-US" sz="1150" dirty="0">
                          <a:effectLst/>
                        </a:rPr>
                        <a:t>:</a:t>
                      </a:r>
                      <a:endParaRPr lang="en-US" sz="1100" dirty="0">
                        <a:effectLst/>
                      </a:endParaRPr>
                    </a:p>
                    <a:p>
                      <a:pPr marL="342900" lvl="0" indent="-342900" algn="r" rtl="1">
                        <a:lnSpc>
                          <a:spcPct val="115000"/>
                        </a:lnSpc>
                        <a:spcAft>
                          <a:spcPts val="0"/>
                        </a:spcAft>
                        <a:buFont typeface="Symbol" panose="05050102010706020507" pitchFamily="18" charset="2"/>
                        <a:buChar char=""/>
                      </a:pPr>
                      <a:r>
                        <a:rPr lang="he-IL" sz="1150" dirty="0">
                          <a:effectLst/>
                        </a:rPr>
                        <a:t>מספר המשחקים הכולל בהם שיחק</a:t>
                      </a:r>
                      <a:r>
                        <a:rPr lang="en-US" sz="1150" dirty="0">
                          <a:effectLst/>
                        </a:rPr>
                        <a:t>.</a:t>
                      </a:r>
                      <a:endParaRPr lang="en-US" sz="1100" dirty="0">
                        <a:effectLst/>
                      </a:endParaRPr>
                    </a:p>
                    <a:p>
                      <a:pPr marL="342900" lvl="0" indent="-342900" algn="r" rtl="1">
                        <a:lnSpc>
                          <a:spcPct val="115000"/>
                        </a:lnSpc>
                        <a:spcAft>
                          <a:spcPts val="0"/>
                        </a:spcAft>
                        <a:buFont typeface="Symbol" panose="05050102010706020507" pitchFamily="18" charset="2"/>
                        <a:buChar char=""/>
                      </a:pPr>
                      <a:r>
                        <a:rPr lang="he-IL" sz="1150" dirty="0">
                          <a:effectLst/>
                        </a:rPr>
                        <a:t>מספר המשחקים בהם ניצח</a:t>
                      </a:r>
                      <a:r>
                        <a:rPr lang="en-US" sz="1150" dirty="0">
                          <a:effectLst/>
                        </a:rPr>
                        <a:t>.</a:t>
                      </a:r>
                      <a:endParaRPr lang="en-US" sz="1100" dirty="0">
                        <a:effectLst/>
                      </a:endParaRPr>
                    </a:p>
                    <a:p>
                      <a:pPr marL="342900" lvl="0" indent="-342900" algn="r" rtl="1">
                        <a:lnSpc>
                          <a:spcPct val="115000"/>
                        </a:lnSpc>
                        <a:spcAft>
                          <a:spcPts val="0"/>
                        </a:spcAft>
                        <a:buFont typeface="Symbol" panose="05050102010706020507" pitchFamily="18" charset="2"/>
                        <a:buChar char=""/>
                      </a:pPr>
                      <a:r>
                        <a:rPr lang="he-IL" sz="1150" dirty="0">
                          <a:effectLst/>
                        </a:rPr>
                        <a:t>מספר המשחקים בהם הפסיד</a:t>
                      </a:r>
                      <a:r>
                        <a:rPr lang="en-US" sz="1150" dirty="0">
                          <a:effectLst/>
                        </a:rPr>
                        <a:t>.</a:t>
                      </a:r>
                      <a:endParaRPr lang="en-US" sz="1100" dirty="0">
                        <a:effectLst/>
                      </a:endParaRPr>
                    </a:p>
                    <a:p>
                      <a:pPr marL="342900" lvl="0" indent="-342900" algn="r" rtl="1">
                        <a:lnSpc>
                          <a:spcPct val="115000"/>
                        </a:lnSpc>
                        <a:spcAft>
                          <a:spcPts val="0"/>
                        </a:spcAft>
                        <a:buFont typeface="Symbol" panose="05050102010706020507" pitchFamily="18" charset="2"/>
                        <a:buChar char=""/>
                      </a:pPr>
                      <a:r>
                        <a:rPr lang="he-IL" sz="1150" dirty="0">
                          <a:effectLst/>
                        </a:rPr>
                        <a:t>מספר המשחקים בהם פרש</a:t>
                      </a:r>
                      <a:r>
                        <a:rPr lang="en-US" sz="1150" dirty="0">
                          <a:effectLst/>
                        </a:rPr>
                        <a:t>.</a:t>
                      </a:r>
                      <a:endParaRPr lang="en-US" sz="1100" dirty="0">
                        <a:effectLst/>
                      </a:endParaRPr>
                    </a:p>
                    <a:p>
                      <a:pPr marL="342900" lvl="0" indent="-342900" algn="r" rtl="1">
                        <a:lnSpc>
                          <a:spcPct val="115000"/>
                        </a:lnSpc>
                        <a:spcAft>
                          <a:spcPts val="0"/>
                        </a:spcAft>
                        <a:buFont typeface="Symbol" panose="05050102010706020507" pitchFamily="18" charset="2"/>
                        <a:buChar char=""/>
                      </a:pPr>
                      <a:r>
                        <a:rPr lang="he-IL" sz="1150" dirty="0">
                          <a:effectLst/>
                        </a:rPr>
                        <a:t>זמן התחברות למערכת כולל</a:t>
                      </a:r>
                      <a:r>
                        <a:rPr lang="en-US" sz="1150" dirty="0">
                          <a:effectLst/>
                        </a:rPr>
                        <a:t>.</a:t>
                      </a:r>
                      <a:endParaRPr lang="en-US" sz="1100" dirty="0">
                        <a:effectLst/>
                      </a:endParaRPr>
                    </a:p>
                    <a:p>
                      <a:pPr marL="342900" lvl="0" indent="-342900" algn="r" rtl="1">
                        <a:lnSpc>
                          <a:spcPct val="115000"/>
                        </a:lnSpc>
                        <a:spcAft>
                          <a:spcPts val="0"/>
                        </a:spcAft>
                        <a:buFont typeface="Symbol" panose="05050102010706020507" pitchFamily="18" charset="2"/>
                        <a:buChar char=""/>
                      </a:pPr>
                      <a:r>
                        <a:rPr lang="he-IL" sz="1150" dirty="0">
                          <a:effectLst/>
                        </a:rPr>
                        <a:t>זמן התחברות למערכת ב</a:t>
                      </a:r>
                      <a:r>
                        <a:rPr lang="en-US" sz="1150" dirty="0">
                          <a:effectLst/>
                        </a:rPr>
                        <a:t> session </a:t>
                      </a:r>
                      <a:r>
                        <a:rPr lang="he-IL" sz="1150" dirty="0">
                          <a:effectLst/>
                        </a:rPr>
                        <a:t>הזה</a:t>
                      </a:r>
                      <a:r>
                        <a:rPr lang="en-US" sz="1150" dirty="0">
                          <a:effectLst/>
                        </a:rPr>
                        <a:t>.</a:t>
                      </a:r>
                      <a:endParaRPr lang="en-US" sz="1100" dirty="0">
                        <a:effectLst/>
                      </a:endParaRPr>
                    </a:p>
                    <a:p>
                      <a:pPr marL="342900" lvl="0" indent="-342900" algn="r" rtl="1">
                        <a:lnSpc>
                          <a:spcPct val="115000"/>
                        </a:lnSpc>
                        <a:spcAft>
                          <a:spcPts val="0"/>
                        </a:spcAft>
                        <a:buFont typeface="Symbol" panose="05050102010706020507" pitchFamily="18" charset="2"/>
                        <a:buChar char=""/>
                      </a:pPr>
                      <a:r>
                        <a:rPr lang="he-IL" sz="1150" dirty="0">
                          <a:effectLst/>
                        </a:rPr>
                        <a:t>זמן חדר משחק ממוצע</a:t>
                      </a:r>
                      <a:r>
                        <a:rPr lang="en-US" sz="1150" dirty="0">
                          <a:effectLst/>
                        </a:rPr>
                        <a:t>.</a:t>
                      </a:r>
                      <a:endParaRPr lang="en-US" sz="1100" dirty="0">
                        <a:effectLst/>
                      </a:endParaRPr>
                    </a:p>
                    <a:p>
                      <a:pPr marL="342900" lvl="0" indent="-342900" algn="r" rtl="1">
                        <a:lnSpc>
                          <a:spcPct val="115000"/>
                        </a:lnSpc>
                        <a:spcAft>
                          <a:spcPts val="0"/>
                        </a:spcAft>
                        <a:buFont typeface="Symbol" panose="05050102010706020507" pitchFamily="18" charset="2"/>
                        <a:buChar char=""/>
                      </a:pPr>
                      <a:r>
                        <a:rPr lang="he-IL" sz="1150" dirty="0">
                          <a:effectLst/>
                        </a:rPr>
                        <a:t>מספר מהלכים ממוצע לחדר משחק</a:t>
                      </a:r>
                      <a:r>
                        <a:rPr lang="en-US" sz="1150" dirty="0">
                          <a:effectLst/>
                        </a:rPr>
                        <a:t>.</a:t>
                      </a:r>
                      <a:endParaRPr lang="en-US" sz="1100" dirty="0">
                        <a:effectLst/>
                      </a:endParaRPr>
                    </a:p>
                    <a:p>
                      <a:pPr marL="342900" lvl="0" indent="-342900" algn="r" rtl="1">
                        <a:lnSpc>
                          <a:spcPct val="115000"/>
                        </a:lnSpc>
                        <a:spcAft>
                          <a:spcPts val="0"/>
                        </a:spcAft>
                        <a:buFont typeface="Symbol" panose="05050102010706020507" pitchFamily="18" charset="2"/>
                        <a:buChar char=""/>
                      </a:pPr>
                      <a:r>
                        <a:rPr lang="he-IL" sz="1150" dirty="0">
                          <a:effectLst/>
                        </a:rPr>
                        <a:t>מספר מהלכים כולל</a:t>
                      </a:r>
                      <a:r>
                        <a:rPr lang="en-US" sz="1150" dirty="0">
                          <a:effectLst/>
                        </a:rPr>
                        <a:t>.</a:t>
                      </a:r>
                      <a:endParaRPr lang="en-US" sz="1100" dirty="0">
                        <a:effectLst/>
                      </a:endParaRPr>
                    </a:p>
                    <a:p>
                      <a:pPr marL="342900" lvl="0" indent="-342900" algn="r" rtl="1">
                        <a:lnSpc>
                          <a:spcPct val="115000"/>
                        </a:lnSpc>
                        <a:spcAft>
                          <a:spcPts val="0"/>
                        </a:spcAft>
                        <a:buFont typeface="Symbol" panose="05050102010706020507" pitchFamily="18" charset="2"/>
                        <a:buChar char=""/>
                      </a:pPr>
                      <a:r>
                        <a:rPr lang="he-IL" sz="1150" dirty="0">
                          <a:effectLst/>
                        </a:rPr>
                        <a:t>משבצת עדיפה למלכודת</a:t>
                      </a:r>
                      <a:r>
                        <a:rPr lang="en-US" sz="1150" dirty="0">
                          <a:effectLst/>
                        </a:rPr>
                        <a:t>.</a:t>
                      </a:r>
                      <a:endParaRPr lang="en-US" sz="1100" dirty="0">
                        <a:effectLst/>
                      </a:endParaRPr>
                    </a:p>
                    <a:p>
                      <a:pPr marL="342900" lvl="0" indent="-342900" algn="r" rtl="1">
                        <a:lnSpc>
                          <a:spcPct val="115000"/>
                        </a:lnSpc>
                        <a:spcAft>
                          <a:spcPts val="0"/>
                        </a:spcAft>
                        <a:buFont typeface="Symbol" panose="05050102010706020507" pitchFamily="18" charset="2"/>
                        <a:buChar char=""/>
                      </a:pPr>
                      <a:r>
                        <a:rPr lang="he-IL" sz="1150" dirty="0">
                          <a:effectLst/>
                        </a:rPr>
                        <a:t>משבצת עדיפה לדגל</a:t>
                      </a:r>
                      <a:r>
                        <a:rPr lang="en-US" sz="1150" dirty="0">
                          <a:effectLst/>
                        </a:rPr>
                        <a:t>.</a:t>
                      </a:r>
                      <a:endParaRPr lang="en-US" sz="1100" dirty="0">
                        <a:effectLst/>
                      </a:endParaRPr>
                    </a:p>
                    <a:p>
                      <a:pPr marL="342900" lvl="0" indent="-342900" algn="r" rtl="1">
                        <a:lnSpc>
                          <a:spcPct val="115000"/>
                        </a:lnSpc>
                        <a:spcAft>
                          <a:spcPts val="0"/>
                        </a:spcAft>
                        <a:buFont typeface="Symbol" panose="05050102010706020507" pitchFamily="18" charset="2"/>
                        <a:buChar char=""/>
                      </a:pPr>
                      <a:r>
                        <a:rPr lang="he-IL" sz="1150" dirty="0">
                          <a:effectLst/>
                        </a:rPr>
                        <a:t>מספר כולל של "שובר שוויון</a:t>
                      </a:r>
                      <a:r>
                        <a:rPr lang="en-US" sz="1150" dirty="0">
                          <a:effectLst/>
                        </a:rPr>
                        <a:t>".</a:t>
                      </a:r>
                      <a:endParaRPr lang="en-US" sz="1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129427876"/>
                  </a:ext>
                </a:extLst>
              </a:tr>
              <a:tr h="217415">
                <a:tc>
                  <a:txBody>
                    <a:bodyPr/>
                    <a:lstStyle/>
                    <a:p>
                      <a:pPr algn="r" rtl="1">
                        <a:lnSpc>
                          <a:spcPct val="110000"/>
                        </a:lnSpc>
                        <a:spcAft>
                          <a:spcPts val="0"/>
                        </a:spcAft>
                      </a:pPr>
                      <a:r>
                        <a:rPr lang="he-IL" sz="1150" dirty="0">
                          <a:effectLst/>
                        </a:rPr>
                        <a:t>תנאי התחלה</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effectLst/>
                        </a:rPr>
                        <a:t>על השחקן הרשום להיות מחובר למערכת</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893961406"/>
                  </a:ext>
                </a:extLst>
              </a:tr>
              <a:tr h="453155">
                <a:tc>
                  <a:txBody>
                    <a:bodyPr/>
                    <a:lstStyle/>
                    <a:p>
                      <a:pPr algn="r" rtl="1">
                        <a:lnSpc>
                          <a:spcPct val="110000"/>
                        </a:lnSpc>
                        <a:spcAft>
                          <a:spcPts val="0"/>
                        </a:spcAft>
                      </a:pPr>
                      <a:r>
                        <a:rPr lang="he-IL" sz="1150" dirty="0">
                          <a:effectLst/>
                        </a:rPr>
                        <a:t>תנאי סוף</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effectLst/>
                        </a:rPr>
                        <a:t>הצגת חלון עם הנתונים (מעודכנים מרגע פתיחת החלונית)</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0733266"/>
                  </a:ext>
                </a:extLst>
              </a:tr>
            </a:tbl>
          </a:graphicData>
        </a:graphic>
      </p:graphicFrame>
    </p:spTree>
    <p:extLst>
      <p:ext uri="{BB962C8B-B14F-4D97-AF65-F5344CB8AC3E}">
        <p14:creationId xmlns:p14="http://schemas.microsoft.com/office/powerpoint/2010/main" val="192345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26473"/>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תיאור ה </a:t>
            </a:r>
            <a:r>
              <a:rPr lang="en-US" u="sng" dirty="0"/>
              <a:t>Use Cases</a:t>
            </a:r>
            <a:r>
              <a:rPr lang="he-IL" b="1" u="sng" dirty="0"/>
              <a:t>:</a:t>
            </a:r>
            <a:endParaRPr lang="en-US" u="sng" dirty="0"/>
          </a:p>
        </p:txBody>
      </p:sp>
      <p:sp>
        <p:nvSpPr>
          <p:cNvPr id="2" name="כותרת משנה 2">
            <a:extLst>
              <a:ext uri="{FF2B5EF4-FFF2-40B4-BE49-F238E27FC236}">
                <a16:creationId xmlns:a16="http://schemas.microsoft.com/office/drawing/2014/main" id="{4DCC6314-7E7E-42D4-9D3F-F8BB8E3EE0C5}"/>
              </a:ext>
            </a:extLst>
          </p:cNvPr>
          <p:cNvSpPr txBox="1">
            <a:spLocks/>
          </p:cNvSpPr>
          <p:nvPr/>
        </p:nvSpPr>
        <p:spPr>
          <a:xfrm>
            <a:off x="439299" y="1251420"/>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Register UC description:</a:t>
            </a:r>
          </a:p>
        </p:txBody>
      </p:sp>
      <p:graphicFrame>
        <p:nvGraphicFramePr>
          <p:cNvPr id="3" name="טבלה 2">
            <a:extLst>
              <a:ext uri="{FF2B5EF4-FFF2-40B4-BE49-F238E27FC236}">
                <a16:creationId xmlns:a16="http://schemas.microsoft.com/office/drawing/2014/main" id="{5CAEA728-B182-49FF-B503-20E39869BB03}"/>
              </a:ext>
            </a:extLst>
          </p:cNvPr>
          <p:cNvGraphicFramePr>
            <a:graphicFrameLocks noGrp="1"/>
          </p:cNvGraphicFramePr>
          <p:nvPr>
            <p:extLst>
              <p:ext uri="{D42A27DB-BD31-4B8C-83A1-F6EECF244321}">
                <p14:modId xmlns:p14="http://schemas.microsoft.com/office/powerpoint/2010/main" val="1281318068"/>
              </p:ext>
            </p:extLst>
          </p:nvPr>
        </p:nvGraphicFramePr>
        <p:xfrm>
          <a:off x="3021407" y="1832248"/>
          <a:ext cx="6149186" cy="4995188"/>
        </p:xfrm>
        <a:graphic>
          <a:graphicData uri="http://schemas.openxmlformats.org/drawingml/2006/table">
            <a:tbl>
              <a:tblPr rtl="1" firstRow="1" firstCol="1" bandRow="1">
                <a:tableStyleId>{93296810-A885-4BE3-A3E7-6D5BEEA58F35}</a:tableStyleId>
              </a:tblPr>
              <a:tblGrid>
                <a:gridCol w="3059630">
                  <a:extLst>
                    <a:ext uri="{9D8B030D-6E8A-4147-A177-3AD203B41FA5}">
                      <a16:colId xmlns:a16="http://schemas.microsoft.com/office/drawing/2014/main" val="1914311845"/>
                    </a:ext>
                  </a:extLst>
                </a:gridCol>
                <a:gridCol w="3089556">
                  <a:extLst>
                    <a:ext uri="{9D8B030D-6E8A-4147-A177-3AD203B41FA5}">
                      <a16:colId xmlns:a16="http://schemas.microsoft.com/office/drawing/2014/main" val="3305139497"/>
                    </a:ext>
                  </a:extLst>
                </a:gridCol>
              </a:tblGrid>
              <a:tr h="226966">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תרחיש שימוש</a:t>
                      </a:r>
                      <a:r>
                        <a:rPr lang="en-US" sz="1150" b="1">
                          <a:solidFill>
                            <a:schemeClr val="bg1"/>
                          </a:solidFill>
                          <a:effectLst/>
                          <a:latin typeface="Arial" panose="020B0604020202020204" pitchFamily="34" charset="0"/>
                          <a:ea typeface="Segoe UI" panose="020B0502040204020203" pitchFamily="34" charset="0"/>
                          <a:cs typeface="Arial" panose="020B0604020202020204" pitchFamily="34" charset="0"/>
                        </a:rPr>
                        <a:t> (use case)</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chemeClr val="bg1"/>
                          </a:solidFill>
                          <a:effectLst/>
                          <a:latin typeface="Arial" panose="020B0604020202020204" pitchFamily="34" charset="0"/>
                          <a:ea typeface="Segoe UI" panose="020B0502040204020203" pitchFamily="34" charset="0"/>
                          <a:cs typeface="Arial" panose="020B0604020202020204" pitchFamily="34" charset="0"/>
                        </a:rPr>
                        <a:t>הרשמה למערכת</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48715166"/>
                  </a:ext>
                </a:extLst>
              </a:tr>
              <a:tr h="226966">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שחקן</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Player</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0455402"/>
                  </a:ext>
                </a:extLst>
              </a:tr>
              <a:tr h="217415">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תיאור</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הרשמות של השחקן למערכת</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14122313"/>
                  </a:ext>
                </a:extLst>
              </a:tr>
              <a:tr h="3653271">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מסלול עיקרי</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בקשת קלט מהשחקן עם הנושאים הבאים</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Symbol" panose="05050102010706020507" pitchFamily="18" charset="2"/>
                        <a:buChar char=""/>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דואר מייל: פורמט __.</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__@____</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Symbol" panose="05050102010706020507" pitchFamily="18" charset="2"/>
                        <a:buChar char=""/>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שם משתמש</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Symbol" panose="05050102010706020507" pitchFamily="18" charset="2"/>
                        <a:buChar char=""/>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סיסמה</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Symbol" panose="05050102010706020507" pitchFamily="18" charset="2"/>
                        <a:buChar char=""/>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אימות סיסמה</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Symbol" panose="05050102010706020507" pitchFamily="18" charset="2"/>
                        <a:buChar char=""/>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פרטים אישיים</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עיבוד נתונים במערכת</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Symbol" panose="05050102010706020507" pitchFamily="18" charset="2"/>
                        <a:buChar char=""/>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אם המייל או שם המשתמש נמצא כבר במערכת, נשלחת הודעת שגיאה</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Symbol" panose="05050102010706020507" pitchFamily="18" charset="2"/>
                        <a:buChar char=""/>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אם לא, הנתונים נשמרים במערכת</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עדכון השחקן על רישומו למערכת בהצלחה או לא</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129427876"/>
                  </a:ext>
                </a:extLst>
              </a:tr>
              <a:tr h="217415">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תנאי התחלה</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המערכת מקוונת</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893961406"/>
                  </a:ext>
                </a:extLst>
              </a:tr>
              <a:tr h="45315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תנאי סוף</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רישום נתוני השחקן למערכת בעת סיום התהליך במידה וכל הפרטים נכונים</a:t>
                      </a:r>
                      <a:r>
                        <a:rPr lang="en-US"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0733266"/>
                  </a:ext>
                </a:extLst>
              </a:tr>
            </a:tbl>
          </a:graphicData>
        </a:graphic>
      </p:graphicFrame>
    </p:spTree>
    <p:extLst>
      <p:ext uri="{BB962C8B-B14F-4D97-AF65-F5344CB8AC3E}">
        <p14:creationId xmlns:p14="http://schemas.microsoft.com/office/powerpoint/2010/main" val="2448118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26473"/>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תיאור ה </a:t>
            </a:r>
            <a:r>
              <a:rPr lang="en-US" u="sng" dirty="0"/>
              <a:t>Use Cases</a:t>
            </a:r>
            <a:r>
              <a:rPr lang="he-IL" b="1" u="sng" dirty="0"/>
              <a:t>:</a:t>
            </a:r>
            <a:endParaRPr lang="en-US" u="sng" dirty="0"/>
          </a:p>
        </p:txBody>
      </p:sp>
      <p:sp>
        <p:nvSpPr>
          <p:cNvPr id="2" name="כותרת משנה 2">
            <a:extLst>
              <a:ext uri="{FF2B5EF4-FFF2-40B4-BE49-F238E27FC236}">
                <a16:creationId xmlns:a16="http://schemas.microsoft.com/office/drawing/2014/main" id="{4DCC6314-7E7E-42D4-9D3F-F8BB8E3EE0C5}"/>
              </a:ext>
            </a:extLst>
          </p:cNvPr>
          <p:cNvSpPr txBox="1">
            <a:spLocks/>
          </p:cNvSpPr>
          <p:nvPr/>
        </p:nvSpPr>
        <p:spPr>
          <a:xfrm>
            <a:off x="439299" y="1251420"/>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Login UC description:</a:t>
            </a:r>
          </a:p>
        </p:txBody>
      </p:sp>
      <p:graphicFrame>
        <p:nvGraphicFramePr>
          <p:cNvPr id="3" name="טבלה 2">
            <a:extLst>
              <a:ext uri="{FF2B5EF4-FFF2-40B4-BE49-F238E27FC236}">
                <a16:creationId xmlns:a16="http://schemas.microsoft.com/office/drawing/2014/main" id="{5CAEA728-B182-49FF-B503-20E39869BB03}"/>
              </a:ext>
            </a:extLst>
          </p:cNvPr>
          <p:cNvGraphicFramePr>
            <a:graphicFrameLocks noGrp="1"/>
          </p:cNvGraphicFramePr>
          <p:nvPr>
            <p:extLst>
              <p:ext uri="{D42A27DB-BD31-4B8C-83A1-F6EECF244321}">
                <p14:modId xmlns:p14="http://schemas.microsoft.com/office/powerpoint/2010/main" val="900529271"/>
              </p:ext>
            </p:extLst>
          </p:nvPr>
        </p:nvGraphicFramePr>
        <p:xfrm>
          <a:off x="3021407" y="1832248"/>
          <a:ext cx="6149186" cy="4995188"/>
        </p:xfrm>
        <a:graphic>
          <a:graphicData uri="http://schemas.openxmlformats.org/drawingml/2006/table">
            <a:tbl>
              <a:tblPr rtl="1" firstRow="1" firstCol="1" bandRow="1">
                <a:tableStyleId>{93296810-A885-4BE3-A3E7-6D5BEEA58F35}</a:tableStyleId>
              </a:tblPr>
              <a:tblGrid>
                <a:gridCol w="3059630">
                  <a:extLst>
                    <a:ext uri="{9D8B030D-6E8A-4147-A177-3AD203B41FA5}">
                      <a16:colId xmlns:a16="http://schemas.microsoft.com/office/drawing/2014/main" val="1914311845"/>
                    </a:ext>
                  </a:extLst>
                </a:gridCol>
                <a:gridCol w="3089556">
                  <a:extLst>
                    <a:ext uri="{9D8B030D-6E8A-4147-A177-3AD203B41FA5}">
                      <a16:colId xmlns:a16="http://schemas.microsoft.com/office/drawing/2014/main" val="3305139497"/>
                    </a:ext>
                  </a:extLst>
                </a:gridCol>
              </a:tblGrid>
              <a:tr h="226966">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תרחיש שימוש</a:t>
                      </a:r>
                      <a:r>
                        <a:rPr lang="en-US" sz="1150" b="1">
                          <a:solidFill>
                            <a:schemeClr val="bg1"/>
                          </a:solidFill>
                          <a:effectLst/>
                          <a:latin typeface="Arial" panose="020B0604020202020204" pitchFamily="34" charset="0"/>
                          <a:ea typeface="Segoe UI" panose="020B0502040204020203" pitchFamily="34" charset="0"/>
                          <a:cs typeface="Arial" panose="020B0604020202020204" pitchFamily="34" charset="0"/>
                        </a:rPr>
                        <a:t> (use case)</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chemeClr val="bg1"/>
                          </a:solidFill>
                          <a:effectLst/>
                          <a:latin typeface="Arial" panose="020B0604020202020204" pitchFamily="34" charset="0"/>
                          <a:ea typeface="Segoe UI" panose="020B0502040204020203" pitchFamily="34" charset="0"/>
                          <a:cs typeface="Arial" panose="020B0604020202020204" pitchFamily="34" charset="0"/>
                        </a:rPr>
                        <a:t>התחברות למערכת</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48715166"/>
                  </a:ext>
                </a:extLst>
              </a:tr>
              <a:tr h="226966">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שחקן</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Player</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0455402"/>
                  </a:ext>
                </a:extLst>
              </a:tr>
              <a:tr h="217415">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תיאור</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התחברות למערכת</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14122313"/>
                  </a:ext>
                </a:extLst>
              </a:tr>
              <a:tr h="3653271">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מסלול עיקרי</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נכנס למשחק</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המערכת תקפיץ לשחקן חלון התחברות</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יזין את שם המשתמש והסיסמא שלו</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אופציה: השחקן יוכל לבחור האם לשמור את שם המשתמש לפעמים הבאות</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אופציה: השחקן יוכל לבחור האם לשמור את הסיסמא לפעמים הבאות</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ילחץ על כפתור "התחבר</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המערכת תאמת את הנתונים שהשחקן יכניס. </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במידה והנתונים נכונים- השחקן יועבר לתפריט הראשי</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במידה והנתונים אינם נכונים- המערכת תקפיץ לשחקן הודעה וחזרה לסעיף 3</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129427876"/>
                  </a:ext>
                </a:extLst>
              </a:tr>
              <a:tr h="217415">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תנאי התחלה</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על השחקן להיות רשום במערכת.</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893961406"/>
                  </a:ext>
                </a:extLst>
              </a:tr>
              <a:tr h="45315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תנאי סוף</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rtl="1">
                        <a:lnSpc>
                          <a:spcPct val="110000"/>
                        </a:lnSpc>
                        <a:spcAft>
                          <a:spcPts val="0"/>
                        </a:spcAft>
                      </a:pP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יוכל לגשת לכל התרחישים האחרים.</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0733266"/>
                  </a:ext>
                </a:extLst>
              </a:tr>
            </a:tbl>
          </a:graphicData>
        </a:graphic>
      </p:graphicFrame>
    </p:spTree>
    <p:extLst>
      <p:ext uri="{BB962C8B-B14F-4D97-AF65-F5344CB8AC3E}">
        <p14:creationId xmlns:p14="http://schemas.microsoft.com/office/powerpoint/2010/main" val="691996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Background Gray Rectangle">
            <a:extLst>
              <a:ext uri="{FF2B5EF4-FFF2-40B4-BE49-F238E27FC236}">
                <a16:creationId xmlns:a16="http://schemas.microsoft.com/office/drawing/2014/main" id="{497488EC-5775-4F6F-8D9A-2B5205142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9">
            <a:extLst>
              <a:ext uri="{FF2B5EF4-FFF2-40B4-BE49-F238E27FC236}">
                <a16:creationId xmlns:a16="http://schemas.microsoft.com/office/drawing/2014/main" id="{89A06A84-CF00-4A51-89FE-8847EB4E0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1825"/>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 name="כותרת משנה 2">
            <a:extLst>
              <a:ext uri="{FF2B5EF4-FFF2-40B4-BE49-F238E27FC236}">
                <a16:creationId xmlns:a16="http://schemas.microsoft.com/office/drawing/2014/main" id="{D00FF5D8-95D5-4992-B62D-DC68AC72CC5A}"/>
              </a:ext>
            </a:extLst>
          </p:cNvPr>
          <p:cNvSpPr>
            <a:spLocks noGrp="1"/>
          </p:cNvSpPr>
          <p:nvPr>
            <p:ph type="subTitle" idx="1"/>
          </p:nvPr>
        </p:nvSpPr>
        <p:spPr>
          <a:xfrm>
            <a:off x="442360" y="1729327"/>
            <a:ext cx="11050765" cy="4910820"/>
          </a:xfrm>
        </p:spPr>
        <p:txBody>
          <a:bodyPr>
            <a:noAutofit/>
          </a:bodyPr>
          <a:lstStyle/>
          <a:p>
            <a:pPr algn="r" rtl="1"/>
            <a:r>
              <a:rPr lang="he-IL" sz="1999" dirty="0"/>
              <a:t>הצוות שלנו פיתח משחק </a:t>
            </a:r>
            <a:r>
              <a:rPr lang="en-US" sz="1999" dirty="0"/>
              <a:t>Mobile</a:t>
            </a:r>
            <a:r>
              <a:rPr lang="he-IL" sz="1999" dirty="0"/>
              <a:t> רשתי ל </a:t>
            </a:r>
            <a:r>
              <a:rPr lang="en-US" sz="1999" dirty="0"/>
              <a:t>Android</a:t>
            </a:r>
            <a:r>
              <a:rPr lang="he-IL" sz="1999" dirty="0"/>
              <a:t> המבוסס על משחק רשת ישן שהיה קיים ב- </a:t>
            </a:r>
            <a:r>
              <a:rPr lang="en-US" sz="1999" dirty="0"/>
              <a:t>ICQ</a:t>
            </a:r>
            <a:r>
              <a:rPr lang="he-IL" sz="1999" dirty="0"/>
              <a:t>.</a:t>
            </a:r>
            <a:endParaRPr lang="en-US" sz="1999" dirty="0"/>
          </a:p>
          <a:p>
            <a:pPr algn="just" rtl="1">
              <a:lnSpc>
                <a:spcPct val="100000"/>
              </a:lnSpc>
              <a:spcBef>
                <a:spcPts val="0"/>
              </a:spcBef>
            </a:pPr>
            <a:r>
              <a:rPr lang="he-IL" sz="1999" dirty="0"/>
              <a:t>בעת כניסה למשחק המשתמש נדרש לבצע הרשמה חד פעמית, ולאחר מכן התחברות למערכת. לאחר ההתחברות המשתמש יכול להתחיל לשחק עם משתמש אחר על גבי רשת האינטרנט.</a:t>
            </a:r>
            <a:endParaRPr lang="en-US" sz="1999" dirty="0"/>
          </a:p>
          <a:p>
            <a:pPr algn="just" rtl="1">
              <a:lnSpc>
                <a:spcPct val="100000"/>
              </a:lnSpc>
              <a:spcBef>
                <a:spcPts val="0"/>
              </a:spcBef>
            </a:pPr>
            <a:r>
              <a:rPr lang="he-IL" sz="1999" dirty="0"/>
              <a:t>המשחק משוחק על לוח משובץ בגודל </a:t>
            </a:r>
            <a:r>
              <a:rPr lang="en-US" sz="1999" dirty="0"/>
              <a:t>6x7</a:t>
            </a:r>
            <a:r>
              <a:rPr lang="he-IL" sz="1999" dirty="0"/>
              <a:t>, כך שכל משתמש מתחיל עם 14 חיילים הממוקמים בתחתית הלוח. החיילים מחולקים לכמה טיפוסים: אבן (4), נייר (4), מספריים (4), מלכודת (1), ודגל (1). החיילים האקטיביים (אבן, נייר ומספריים), יכולים לנוע משבצת אחת קדימה, אחורה, ימינה או שמאלה, והם יכולים להתקיף חייל יריב כאשר הם נתקלים בו. החיילים הפסיביים (מלכודת ודגל) לא יכולים לנוע במרחב. מטרת המשחק הינה לתפוס את דגל היריב, כאשר לוגיקת היחסים בין כוחות החיילים היא בהתאם לחוקי הבסיס של משחק האבן, נייר ומספריים, ובנוסף מלכודת אשר מנצחת את שלושתם. כאשר מתקיים תיקו בין חיילים בעלי אותו כוח, שני השחקנים בוחרים כוח חדש לחיילם ומתקיים דו-קרב חוזר.</a:t>
            </a:r>
            <a:endParaRPr lang="en-US" sz="1999" dirty="0"/>
          </a:p>
          <a:p>
            <a:pPr algn="just" rtl="1">
              <a:lnSpc>
                <a:spcPct val="100000"/>
              </a:lnSpc>
              <a:spcBef>
                <a:spcPts val="0"/>
              </a:spcBef>
            </a:pPr>
            <a:r>
              <a:rPr lang="he-IL" sz="1999" dirty="0"/>
              <a:t>המשתמש הראשון שהצליח לתפוס את דלגו של היריב מנצח במשחקון. כאשר זה קורה שני השחקנים מקבלים הודעה על המנצח במשחק ומוחזרים לתפריט הראשי.</a:t>
            </a:r>
          </a:p>
          <a:p>
            <a:pPr algn="just" rtl="1">
              <a:lnSpc>
                <a:spcPct val="100000"/>
              </a:lnSpc>
              <a:spcBef>
                <a:spcPts val="0"/>
              </a:spcBef>
            </a:pPr>
            <a:endParaRPr lang="en-US" sz="1999" dirty="0"/>
          </a:p>
          <a:p>
            <a:pPr algn="just" rtl="1">
              <a:lnSpc>
                <a:spcPct val="100000"/>
              </a:lnSpc>
              <a:spcBef>
                <a:spcPts val="0"/>
              </a:spcBef>
            </a:pPr>
            <a:r>
              <a:rPr lang="he-IL" sz="1999" u="sng" dirty="0">
                <a:hlinkClick r:id="rId2"/>
              </a:rPr>
              <a:t>לחץ כאן</a:t>
            </a:r>
            <a:r>
              <a:rPr lang="he-IL" sz="1999" dirty="0"/>
              <a:t> להסבר מתוך ויקיפדיה.</a:t>
            </a:r>
            <a:endParaRPr lang="en-US" sz="1999" dirty="0"/>
          </a:p>
          <a:p>
            <a:pPr rtl="1">
              <a:spcBef>
                <a:spcPts val="0"/>
              </a:spcBef>
              <a:spcAft>
                <a:spcPts val="600"/>
              </a:spcAft>
            </a:pPr>
            <a:endParaRPr lang="en-US" sz="1400" dirty="0">
              <a:solidFill>
                <a:schemeClr val="tx1"/>
              </a:solidFill>
            </a:endParaRPr>
          </a:p>
        </p:txBody>
      </p:sp>
      <p:cxnSp>
        <p:nvCxnSpPr>
          <p:cNvPr id="7" name="Straight Connector 11">
            <a:extLst>
              <a:ext uri="{FF2B5EF4-FFF2-40B4-BE49-F238E27FC236}">
                <a16:creationId xmlns:a16="http://schemas.microsoft.com/office/drawing/2014/main" id="{CC71D368-C681-4310-A57F-5225D75A41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13">
            <a:extLst>
              <a:ext uri="{FF2B5EF4-FFF2-40B4-BE49-F238E27FC236}">
                <a16:creationId xmlns:a16="http://schemas.microsoft.com/office/drawing/2014/main" id="{EFE45902-A963-4783-A661-72FF8A7554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42" name="כותרת משנה 2">
            <a:extLst>
              <a:ext uri="{FF2B5EF4-FFF2-40B4-BE49-F238E27FC236}">
                <a16:creationId xmlns:a16="http://schemas.microsoft.com/office/drawing/2014/main" id="{13C06508-CE92-421C-8A35-8F7163093583}"/>
              </a:ext>
            </a:extLst>
          </p:cNvPr>
          <p:cNvSpPr txBox="1">
            <a:spLocks/>
          </p:cNvSpPr>
          <p:nvPr/>
        </p:nvSpPr>
        <p:spPr>
          <a:xfrm>
            <a:off x="442359" y="840632"/>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תקציר מנהלים</a:t>
            </a:r>
          </a:p>
        </p:txBody>
      </p:sp>
    </p:spTree>
    <p:extLst>
      <p:ext uri="{BB962C8B-B14F-4D97-AF65-F5344CB8AC3E}">
        <p14:creationId xmlns:p14="http://schemas.microsoft.com/office/powerpoint/2010/main" val="3168226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26473"/>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תיאור ה </a:t>
            </a:r>
            <a:r>
              <a:rPr lang="en-US" u="sng" dirty="0"/>
              <a:t>Use Cases</a:t>
            </a:r>
            <a:r>
              <a:rPr lang="he-IL" b="1" u="sng" dirty="0"/>
              <a:t>:</a:t>
            </a:r>
            <a:endParaRPr lang="en-US" u="sng" dirty="0"/>
          </a:p>
        </p:txBody>
      </p:sp>
      <p:sp>
        <p:nvSpPr>
          <p:cNvPr id="2" name="כותרת משנה 2">
            <a:extLst>
              <a:ext uri="{FF2B5EF4-FFF2-40B4-BE49-F238E27FC236}">
                <a16:creationId xmlns:a16="http://schemas.microsoft.com/office/drawing/2014/main" id="{4DCC6314-7E7E-42D4-9D3F-F8BB8E3EE0C5}"/>
              </a:ext>
            </a:extLst>
          </p:cNvPr>
          <p:cNvSpPr txBox="1">
            <a:spLocks/>
          </p:cNvSpPr>
          <p:nvPr/>
        </p:nvSpPr>
        <p:spPr>
          <a:xfrm>
            <a:off x="439299" y="1251420"/>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Edit Profile UC description (TBA):</a:t>
            </a:r>
          </a:p>
        </p:txBody>
      </p:sp>
      <p:graphicFrame>
        <p:nvGraphicFramePr>
          <p:cNvPr id="3" name="טבלה 2">
            <a:extLst>
              <a:ext uri="{FF2B5EF4-FFF2-40B4-BE49-F238E27FC236}">
                <a16:creationId xmlns:a16="http://schemas.microsoft.com/office/drawing/2014/main" id="{5CAEA728-B182-49FF-B503-20E39869BB03}"/>
              </a:ext>
            </a:extLst>
          </p:cNvPr>
          <p:cNvGraphicFramePr>
            <a:graphicFrameLocks noGrp="1"/>
          </p:cNvGraphicFramePr>
          <p:nvPr>
            <p:extLst>
              <p:ext uri="{D42A27DB-BD31-4B8C-83A1-F6EECF244321}">
                <p14:modId xmlns:p14="http://schemas.microsoft.com/office/powerpoint/2010/main" val="1423420062"/>
              </p:ext>
            </p:extLst>
          </p:nvPr>
        </p:nvGraphicFramePr>
        <p:xfrm>
          <a:off x="3021407" y="1818050"/>
          <a:ext cx="6149186" cy="5154203"/>
        </p:xfrm>
        <a:graphic>
          <a:graphicData uri="http://schemas.openxmlformats.org/drawingml/2006/table">
            <a:tbl>
              <a:tblPr rtl="1" firstRow="1" firstCol="1" bandRow="1">
                <a:tableStyleId>{93296810-A885-4BE3-A3E7-6D5BEEA58F35}</a:tableStyleId>
              </a:tblPr>
              <a:tblGrid>
                <a:gridCol w="3059630">
                  <a:extLst>
                    <a:ext uri="{9D8B030D-6E8A-4147-A177-3AD203B41FA5}">
                      <a16:colId xmlns:a16="http://schemas.microsoft.com/office/drawing/2014/main" val="1914311845"/>
                    </a:ext>
                  </a:extLst>
                </a:gridCol>
                <a:gridCol w="3089556">
                  <a:extLst>
                    <a:ext uri="{9D8B030D-6E8A-4147-A177-3AD203B41FA5}">
                      <a16:colId xmlns:a16="http://schemas.microsoft.com/office/drawing/2014/main" val="3305139497"/>
                    </a:ext>
                  </a:extLst>
                </a:gridCol>
              </a:tblGrid>
              <a:tr h="226966">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תרחיש שימוש</a:t>
                      </a:r>
                      <a:r>
                        <a:rPr lang="en-US" sz="1150" b="1">
                          <a:solidFill>
                            <a:schemeClr val="bg1"/>
                          </a:solidFill>
                          <a:effectLst/>
                          <a:latin typeface="Arial" panose="020B0604020202020204" pitchFamily="34" charset="0"/>
                          <a:ea typeface="Segoe UI" panose="020B0502040204020203" pitchFamily="34" charset="0"/>
                          <a:cs typeface="Arial" panose="020B0604020202020204" pitchFamily="34" charset="0"/>
                        </a:rPr>
                        <a:t> (use case)</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chemeClr val="bg1"/>
                          </a:solidFill>
                          <a:effectLst/>
                          <a:latin typeface="Arial" panose="020B0604020202020204" pitchFamily="34" charset="0"/>
                          <a:ea typeface="Segoe UI" panose="020B0502040204020203" pitchFamily="34" charset="0"/>
                          <a:cs typeface="Arial" panose="020B0604020202020204" pitchFamily="34" charset="0"/>
                        </a:rPr>
                        <a:t>עריכת פרופיל</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48715166"/>
                  </a:ext>
                </a:extLst>
              </a:tr>
              <a:tr h="226966">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שחקן</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Player</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0455402"/>
                  </a:ext>
                </a:extLst>
              </a:tr>
              <a:tr h="21741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תיאור</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עדכון פרטים אישיים של השחקן</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14122313"/>
                  </a:ext>
                </a:extLst>
              </a:tr>
              <a:tr h="3653271">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מסלול עיקרי</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עיבוד הנתונים של הפרטים האישיים של השחקן במערכת והצגתן בחלון עם תאי קלט שבתוכן פרטי הנתונים, כפתור לביצוע עדכון הפרטים וכפתור לסגירת החלון</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שחקן יכול לשנות כרצונו את הפרטים (בהתאם לפורמט של כל נושא) ובעת סיום השינוי עליו ללחוץ על כפתור ביצוע עדכון הפרטים</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המערכת שומרת את הנתונים (בהתאם לפורמט) ונותנת התראה בעת אי עמידה בפורמט הנושא</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לוחץ כפתור סגירת החלון כאשר ברצונו לסגור את חלון עריכת הפרופיל</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מערכת נותנת התראה במידה וקיים שינוי באחד והפרטים ושואלת האם הוא מעוניין לצאת מבלי לעדכן</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במידה והשחקן לוחץ ביטול, המערכת נשארת בחלון זה.</a:t>
                      </a:r>
                      <a:br>
                        <a:rPr lang="en-US" sz="1100">
                          <a:effectLst/>
                          <a:latin typeface="Arial" panose="020B0604020202020204" pitchFamily="34" charset="0"/>
                          <a:ea typeface="Arial" panose="020B0604020202020204" pitchFamily="34" charset="0"/>
                          <a:cs typeface="Arial" panose="020B0604020202020204" pitchFamily="34" charset="0"/>
                        </a:rPr>
                      </a:b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במידה והשחקן לוחץ אישור, המערכת סוגרת חלון</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129427876"/>
                  </a:ext>
                </a:extLst>
              </a:tr>
              <a:tr h="21741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תנאי התחלה</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מחובר למערכת והמערכת מקוונת</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893961406"/>
                  </a:ext>
                </a:extLst>
              </a:tr>
              <a:tr h="45315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תנאי סוף</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נשמרו הנתונים בהצלחה ונסגר החלון</a:t>
                      </a:r>
                      <a:r>
                        <a:rPr lang="en-US"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0733266"/>
                  </a:ext>
                </a:extLst>
              </a:tr>
            </a:tbl>
          </a:graphicData>
        </a:graphic>
      </p:graphicFrame>
    </p:spTree>
    <p:extLst>
      <p:ext uri="{BB962C8B-B14F-4D97-AF65-F5344CB8AC3E}">
        <p14:creationId xmlns:p14="http://schemas.microsoft.com/office/powerpoint/2010/main" val="4188846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26473"/>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תיאור ה </a:t>
            </a:r>
            <a:r>
              <a:rPr lang="en-US" u="sng" dirty="0"/>
              <a:t>Use Cases</a:t>
            </a:r>
            <a:r>
              <a:rPr lang="he-IL" b="1" u="sng" dirty="0"/>
              <a:t>:</a:t>
            </a:r>
            <a:endParaRPr lang="en-US" u="sng" dirty="0"/>
          </a:p>
        </p:txBody>
      </p:sp>
      <p:sp>
        <p:nvSpPr>
          <p:cNvPr id="2" name="כותרת משנה 2">
            <a:extLst>
              <a:ext uri="{FF2B5EF4-FFF2-40B4-BE49-F238E27FC236}">
                <a16:creationId xmlns:a16="http://schemas.microsoft.com/office/drawing/2014/main" id="{4DCC6314-7E7E-42D4-9D3F-F8BB8E3EE0C5}"/>
              </a:ext>
            </a:extLst>
          </p:cNvPr>
          <p:cNvSpPr txBox="1">
            <a:spLocks/>
          </p:cNvSpPr>
          <p:nvPr/>
        </p:nvSpPr>
        <p:spPr>
          <a:xfrm>
            <a:off x="442359" y="1445550"/>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Confirm Friends Request UC description (TBA):</a:t>
            </a:r>
          </a:p>
        </p:txBody>
      </p:sp>
      <p:graphicFrame>
        <p:nvGraphicFramePr>
          <p:cNvPr id="3" name="טבלה 2">
            <a:extLst>
              <a:ext uri="{FF2B5EF4-FFF2-40B4-BE49-F238E27FC236}">
                <a16:creationId xmlns:a16="http://schemas.microsoft.com/office/drawing/2014/main" id="{5CAEA728-B182-49FF-B503-20E39869BB03}"/>
              </a:ext>
            </a:extLst>
          </p:cNvPr>
          <p:cNvGraphicFramePr>
            <a:graphicFrameLocks noGrp="1"/>
          </p:cNvGraphicFramePr>
          <p:nvPr>
            <p:extLst>
              <p:ext uri="{D42A27DB-BD31-4B8C-83A1-F6EECF244321}">
                <p14:modId xmlns:p14="http://schemas.microsoft.com/office/powerpoint/2010/main" val="1620752644"/>
              </p:ext>
            </p:extLst>
          </p:nvPr>
        </p:nvGraphicFramePr>
        <p:xfrm>
          <a:off x="3021407" y="2384698"/>
          <a:ext cx="6149186" cy="2762622"/>
        </p:xfrm>
        <a:graphic>
          <a:graphicData uri="http://schemas.openxmlformats.org/drawingml/2006/table">
            <a:tbl>
              <a:tblPr rtl="1" firstRow="1" firstCol="1" bandRow="1">
                <a:tableStyleId>{93296810-A885-4BE3-A3E7-6D5BEEA58F35}</a:tableStyleId>
              </a:tblPr>
              <a:tblGrid>
                <a:gridCol w="3059630">
                  <a:extLst>
                    <a:ext uri="{9D8B030D-6E8A-4147-A177-3AD203B41FA5}">
                      <a16:colId xmlns:a16="http://schemas.microsoft.com/office/drawing/2014/main" val="1914311845"/>
                    </a:ext>
                  </a:extLst>
                </a:gridCol>
                <a:gridCol w="3089556">
                  <a:extLst>
                    <a:ext uri="{9D8B030D-6E8A-4147-A177-3AD203B41FA5}">
                      <a16:colId xmlns:a16="http://schemas.microsoft.com/office/drawing/2014/main" val="3305139497"/>
                    </a:ext>
                  </a:extLst>
                </a:gridCol>
              </a:tblGrid>
              <a:tr h="226966">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תרחיש שימוש</a:t>
                      </a:r>
                      <a:r>
                        <a:rPr lang="en-US" sz="1150" b="1">
                          <a:solidFill>
                            <a:schemeClr val="bg1"/>
                          </a:solidFill>
                          <a:effectLst/>
                          <a:latin typeface="Arial" panose="020B0604020202020204" pitchFamily="34" charset="0"/>
                          <a:ea typeface="Segoe UI" panose="020B0502040204020203" pitchFamily="34" charset="0"/>
                          <a:cs typeface="Arial" panose="020B0604020202020204" pitchFamily="34" charset="0"/>
                        </a:rPr>
                        <a:t> (use case)</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chemeClr val="bg1"/>
                          </a:solidFill>
                          <a:effectLst/>
                          <a:latin typeface="Arial" panose="020B0604020202020204" pitchFamily="34" charset="0"/>
                          <a:ea typeface="Segoe UI" panose="020B0502040204020203" pitchFamily="34" charset="0"/>
                          <a:cs typeface="Arial" panose="020B0604020202020204" pitchFamily="34" charset="0"/>
                        </a:rPr>
                        <a:t>אישור/דחיית בקשת חברות</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48715166"/>
                  </a:ext>
                </a:extLst>
              </a:tr>
              <a:tr h="226966">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שחקן</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Player</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0455402"/>
                  </a:ext>
                </a:extLst>
              </a:tr>
              <a:tr h="21741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תיאור</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אם שחקן אחר מבקש חברות, מקבלים התראה ולוחצים על כפתור אישור/דחייה. </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14122313"/>
                  </a:ext>
                </a:extLst>
              </a:tr>
              <a:tr h="1267534">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מסלול עיקרי</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המערכת נותנת התראה לשחקן שקיבל בקשת חברות</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מאשר/דוחה את הבקשה</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התשובה נשלחת למערכת ולשחקן שביקש</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129427876"/>
                  </a:ext>
                </a:extLst>
              </a:tr>
              <a:tr h="21741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תנאי התחלה</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רשום במערכת וקיבל הודעה לבקשת חברות</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893961406"/>
                  </a:ext>
                </a:extLst>
              </a:tr>
              <a:tr h="45315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תנאי סוף</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אם אישר, השחקן השני נוסף לרשימת החברים.</a:t>
                      </a:r>
                      <a:b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b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אם לא, הבקשה נמחקת</a:t>
                      </a:r>
                      <a:r>
                        <a:rPr lang="en-US"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0733266"/>
                  </a:ext>
                </a:extLst>
              </a:tr>
            </a:tbl>
          </a:graphicData>
        </a:graphic>
      </p:graphicFrame>
    </p:spTree>
    <p:extLst>
      <p:ext uri="{BB962C8B-B14F-4D97-AF65-F5344CB8AC3E}">
        <p14:creationId xmlns:p14="http://schemas.microsoft.com/office/powerpoint/2010/main" val="3168104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26473"/>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תיאור ה </a:t>
            </a:r>
            <a:r>
              <a:rPr lang="en-US" u="sng" dirty="0"/>
              <a:t>Use Cases</a:t>
            </a:r>
            <a:r>
              <a:rPr lang="he-IL" b="1" u="sng" dirty="0"/>
              <a:t>:</a:t>
            </a:r>
            <a:endParaRPr lang="en-US" u="sng" dirty="0"/>
          </a:p>
        </p:txBody>
      </p:sp>
      <p:sp>
        <p:nvSpPr>
          <p:cNvPr id="2" name="כותרת משנה 2">
            <a:extLst>
              <a:ext uri="{FF2B5EF4-FFF2-40B4-BE49-F238E27FC236}">
                <a16:creationId xmlns:a16="http://schemas.microsoft.com/office/drawing/2014/main" id="{4DCC6314-7E7E-42D4-9D3F-F8BB8E3EE0C5}"/>
              </a:ext>
            </a:extLst>
          </p:cNvPr>
          <p:cNvSpPr txBox="1">
            <a:spLocks/>
          </p:cNvSpPr>
          <p:nvPr/>
        </p:nvSpPr>
        <p:spPr>
          <a:xfrm>
            <a:off x="439299" y="1251420"/>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View Friends List UC description:</a:t>
            </a:r>
          </a:p>
        </p:txBody>
      </p:sp>
      <p:graphicFrame>
        <p:nvGraphicFramePr>
          <p:cNvPr id="3" name="טבלה 2">
            <a:extLst>
              <a:ext uri="{FF2B5EF4-FFF2-40B4-BE49-F238E27FC236}">
                <a16:creationId xmlns:a16="http://schemas.microsoft.com/office/drawing/2014/main" id="{5CAEA728-B182-49FF-B503-20E39869BB03}"/>
              </a:ext>
            </a:extLst>
          </p:cNvPr>
          <p:cNvGraphicFramePr>
            <a:graphicFrameLocks noGrp="1"/>
          </p:cNvGraphicFramePr>
          <p:nvPr>
            <p:extLst>
              <p:ext uri="{D42A27DB-BD31-4B8C-83A1-F6EECF244321}">
                <p14:modId xmlns:p14="http://schemas.microsoft.com/office/powerpoint/2010/main" val="3342831391"/>
              </p:ext>
            </p:extLst>
          </p:nvPr>
        </p:nvGraphicFramePr>
        <p:xfrm>
          <a:off x="3021407" y="2130873"/>
          <a:ext cx="6149186" cy="2534022"/>
        </p:xfrm>
        <a:graphic>
          <a:graphicData uri="http://schemas.openxmlformats.org/drawingml/2006/table">
            <a:tbl>
              <a:tblPr rtl="1" firstRow="1" firstCol="1" bandRow="1">
                <a:tableStyleId>{93296810-A885-4BE3-A3E7-6D5BEEA58F35}</a:tableStyleId>
              </a:tblPr>
              <a:tblGrid>
                <a:gridCol w="3059630">
                  <a:extLst>
                    <a:ext uri="{9D8B030D-6E8A-4147-A177-3AD203B41FA5}">
                      <a16:colId xmlns:a16="http://schemas.microsoft.com/office/drawing/2014/main" val="1914311845"/>
                    </a:ext>
                  </a:extLst>
                </a:gridCol>
                <a:gridCol w="3089556">
                  <a:extLst>
                    <a:ext uri="{9D8B030D-6E8A-4147-A177-3AD203B41FA5}">
                      <a16:colId xmlns:a16="http://schemas.microsoft.com/office/drawing/2014/main" val="3305139497"/>
                    </a:ext>
                  </a:extLst>
                </a:gridCol>
              </a:tblGrid>
              <a:tr h="226966">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תרחיש שימוש</a:t>
                      </a:r>
                      <a:r>
                        <a:rPr lang="en-US" sz="1150" b="1">
                          <a:solidFill>
                            <a:schemeClr val="bg1"/>
                          </a:solidFill>
                          <a:effectLst/>
                          <a:latin typeface="Arial" panose="020B0604020202020204" pitchFamily="34" charset="0"/>
                          <a:ea typeface="Segoe UI" panose="020B0502040204020203" pitchFamily="34" charset="0"/>
                          <a:cs typeface="Arial" panose="020B0604020202020204" pitchFamily="34" charset="0"/>
                        </a:rPr>
                        <a:t> (use case)</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chemeClr val="bg1"/>
                          </a:solidFill>
                          <a:effectLst/>
                          <a:latin typeface="Arial" panose="020B0604020202020204" pitchFamily="34" charset="0"/>
                          <a:ea typeface="Segoe UI" panose="020B0502040204020203" pitchFamily="34" charset="0"/>
                          <a:cs typeface="Arial" panose="020B0604020202020204" pitchFamily="34" charset="0"/>
                        </a:rPr>
                        <a:t>צפייה ברשימת חברים</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48715166"/>
                  </a:ext>
                </a:extLst>
              </a:tr>
              <a:tr h="226966">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שחקן</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Player</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0455402"/>
                  </a:ext>
                </a:extLst>
              </a:tr>
              <a:tr h="21741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תיאור</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צפייה ברשימה המכילה את מי שאישר בקשת חברות מהשחקן או חברים שביקשו מהשחקן חברות והשחקן אישר זאת</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14122313"/>
                  </a:ext>
                </a:extLst>
              </a:tr>
              <a:tr h="846148">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מסלול עיקרי</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לוחץ על צפייה ברשימה</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המערכת טוענת מבסיס הנתונים את רשימת החברים ומציגה אותה</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129427876"/>
                  </a:ext>
                </a:extLst>
              </a:tr>
              <a:tr h="21741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תנאי התחלה</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מחובר למערכת</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893961406"/>
                  </a:ext>
                </a:extLst>
              </a:tr>
              <a:tr h="45315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תנאי סוף</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סגירת חלונית הרשימה</a:t>
                      </a:r>
                      <a:r>
                        <a:rPr lang="en-US"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0733266"/>
                  </a:ext>
                </a:extLst>
              </a:tr>
            </a:tbl>
          </a:graphicData>
        </a:graphic>
      </p:graphicFrame>
    </p:spTree>
    <p:extLst>
      <p:ext uri="{BB962C8B-B14F-4D97-AF65-F5344CB8AC3E}">
        <p14:creationId xmlns:p14="http://schemas.microsoft.com/office/powerpoint/2010/main" val="2060304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26473"/>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תיאור ה </a:t>
            </a:r>
            <a:r>
              <a:rPr lang="en-US" u="sng" dirty="0"/>
              <a:t>Use Cases</a:t>
            </a:r>
            <a:r>
              <a:rPr lang="he-IL" b="1" u="sng" dirty="0"/>
              <a:t>:</a:t>
            </a:r>
            <a:endParaRPr lang="en-US" u="sng" dirty="0"/>
          </a:p>
        </p:txBody>
      </p:sp>
      <p:sp>
        <p:nvSpPr>
          <p:cNvPr id="2" name="כותרת משנה 2">
            <a:extLst>
              <a:ext uri="{FF2B5EF4-FFF2-40B4-BE49-F238E27FC236}">
                <a16:creationId xmlns:a16="http://schemas.microsoft.com/office/drawing/2014/main" id="{4DCC6314-7E7E-42D4-9D3F-F8BB8E3EE0C5}"/>
              </a:ext>
            </a:extLst>
          </p:cNvPr>
          <p:cNvSpPr txBox="1">
            <a:spLocks/>
          </p:cNvSpPr>
          <p:nvPr/>
        </p:nvSpPr>
        <p:spPr>
          <a:xfrm>
            <a:off x="439299" y="1251420"/>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Invite Friend To Play UC description (TBA):</a:t>
            </a:r>
          </a:p>
        </p:txBody>
      </p:sp>
      <p:graphicFrame>
        <p:nvGraphicFramePr>
          <p:cNvPr id="3" name="טבלה 2">
            <a:extLst>
              <a:ext uri="{FF2B5EF4-FFF2-40B4-BE49-F238E27FC236}">
                <a16:creationId xmlns:a16="http://schemas.microsoft.com/office/drawing/2014/main" id="{5CAEA728-B182-49FF-B503-20E39869BB03}"/>
              </a:ext>
            </a:extLst>
          </p:cNvPr>
          <p:cNvGraphicFramePr>
            <a:graphicFrameLocks noGrp="1"/>
          </p:cNvGraphicFramePr>
          <p:nvPr>
            <p:extLst>
              <p:ext uri="{D42A27DB-BD31-4B8C-83A1-F6EECF244321}">
                <p14:modId xmlns:p14="http://schemas.microsoft.com/office/powerpoint/2010/main" val="3083252366"/>
              </p:ext>
            </p:extLst>
          </p:nvPr>
        </p:nvGraphicFramePr>
        <p:xfrm>
          <a:off x="3021407" y="2208992"/>
          <a:ext cx="6149186" cy="3025375"/>
        </p:xfrm>
        <a:graphic>
          <a:graphicData uri="http://schemas.openxmlformats.org/drawingml/2006/table">
            <a:tbl>
              <a:tblPr rtl="1" firstRow="1" firstCol="1" bandRow="1">
                <a:tableStyleId>{93296810-A885-4BE3-A3E7-6D5BEEA58F35}</a:tableStyleId>
              </a:tblPr>
              <a:tblGrid>
                <a:gridCol w="3059630">
                  <a:extLst>
                    <a:ext uri="{9D8B030D-6E8A-4147-A177-3AD203B41FA5}">
                      <a16:colId xmlns:a16="http://schemas.microsoft.com/office/drawing/2014/main" val="1914311845"/>
                    </a:ext>
                  </a:extLst>
                </a:gridCol>
                <a:gridCol w="3089556">
                  <a:extLst>
                    <a:ext uri="{9D8B030D-6E8A-4147-A177-3AD203B41FA5}">
                      <a16:colId xmlns:a16="http://schemas.microsoft.com/office/drawing/2014/main" val="3305139497"/>
                    </a:ext>
                  </a:extLst>
                </a:gridCol>
              </a:tblGrid>
              <a:tr h="226966">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תרחיש שימוש</a:t>
                      </a:r>
                      <a:r>
                        <a:rPr lang="en-US" sz="1150" b="1">
                          <a:solidFill>
                            <a:schemeClr val="bg1"/>
                          </a:solidFill>
                          <a:effectLst/>
                          <a:latin typeface="Arial" panose="020B0604020202020204" pitchFamily="34" charset="0"/>
                          <a:ea typeface="Segoe UI" panose="020B0502040204020203" pitchFamily="34" charset="0"/>
                          <a:cs typeface="Arial" panose="020B0604020202020204" pitchFamily="34" charset="0"/>
                        </a:rPr>
                        <a:t> (use case)</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chemeClr val="bg1"/>
                          </a:solidFill>
                          <a:effectLst/>
                          <a:latin typeface="Arial" panose="020B0604020202020204" pitchFamily="34" charset="0"/>
                          <a:ea typeface="Segoe UI" panose="020B0502040204020203" pitchFamily="34" charset="0"/>
                          <a:cs typeface="Arial" panose="020B0604020202020204" pitchFamily="34" charset="0"/>
                        </a:rPr>
                        <a:t>הזמנת חבר למשחק</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48715166"/>
                  </a:ext>
                </a:extLst>
              </a:tr>
              <a:tr h="226966">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שחקן</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Player</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0455402"/>
                  </a:ext>
                </a:extLst>
              </a:tr>
              <a:tr h="21741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תיאור</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שליחת הזמנה לחבר כדי לשחקן ביחד</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14122313"/>
                  </a:ext>
                </a:extLst>
              </a:tr>
              <a:tr h="100160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מסלול עיקרי</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יפתח את רשימת החברים שלו מהתפריט הראשי</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יבחר חבר</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ישלח הזמנה לחבר לשחק איתו</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129427876"/>
                  </a:ext>
                </a:extLst>
              </a:tr>
              <a:tr h="21741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תנאי התחלה</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342900" lvl="0" indent="-342900" algn="just"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שני השחקנים צריכים להיות רשומים במערכת ומחוברים למערכת.</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כל שחקן צריך להיות ברשימת החברים של השחקן השני.</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893961406"/>
                  </a:ext>
                </a:extLst>
              </a:tr>
              <a:tr h="45315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תנאי סוף</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rtl="1">
                        <a:lnSpc>
                          <a:spcPct val="110000"/>
                        </a:lnSpc>
                        <a:spcAft>
                          <a:spcPts val="0"/>
                        </a:spcAft>
                      </a:pP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במידה והשחקן שקיבל את ההזמנה אישר- יפתח חדר משחק שיכיל את שניהם.</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p>
                      <a:pPr algn="just" rtl="1">
                        <a:lnSpc>
                          <a:spcPct val="110000"/>
                        </a:lnSpc>
                        <a:spcAft>
                          <a:spcPts val="0"/>
                        </a:spcAft>
                      </a:pP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במידה ולא יאשר- השחקן השולח יקבל הודעת סירוב.</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0733266"/>
                  </a:ext>
                </a:extLst>
              </a:tr>
            </a:tbl>
          </a:graphicData>
        </a:graphic>
      </p:graphicFrame>
    </p:spTree>
    <p:extLst>
      <p:ext uri="{BB962C8B-B14F-4D97-AF65-F5344CB8AC3E}">
        <p14:creationId xmlns:p14="http://schemas.microsoft.com/office/powerpoint/2010/main" val="2312136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26473"/>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תיאור ה </a:t>
            </a:r>
            <a:r>
              <a:rPr lang="en-US" u="sng" dirty="0"/>
              <a:t>Use Cases</a:t>
            </a:r>
            <a:r>
              <a:rPr lang="he-IL" b="1" u="sng" dirty="0"/>
              <a:t>:</a:t>
            </a:r>
            <a:endParaRPr lang="en-US" u="sng" dirty="0"/>
          </a:p>
        </p:txBody>
      </p:sp>
      <p:sp>
        <p:nvSpPr>
          <p:cNvPr id="2" name="כותרת משנה 2">
            <a:extLst>
              <a:ext uri="{FF2B5EF4-FFF2-40B4-BE49-F238E27FC236}">
                <a16:creationId xmlns:a16="http://schemas.microsoft.com/office/drawing/2014/main" id="{4DCC6314-7E7E-42D4-9D3F-F8BB8E3EE0C5}"/>
              </a:ext>
            </a:extLst>
          </p:cNvPr>
          <p:cNvSpPr txBox="1">
            <a:spLocks/>
          </p:cNvSpPr>
          <p:nvPr/>
        </p:nvSpPr>
        <p:spPr>
          <a:xfrm>
            <a:off x="442359" y="1401355"/>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Remove Friend UC description (TBA):</a:t>
            </a:r>
          </a:p>
        </p:txBody>
      </p:sp>
      <p:graphicFrame>
        <p:nvGraphicFramePr>
          <p:cNvPr id="3" name="טבלה 2">
            <a:extLst>
              <a:ext uri="{FF2B5EF4-FFF2-40B4-BE49-F238E27FC236}">
                <a16:creationId xmlns:a16="http://schemas.microsoft.com/office/drawing/2014/main" id="{5CAEA728-B182-49FF-B503-20E39869BB03}"/>
              </a:ext>
            </a:extLst>
          </p:cNvPr>
          <p:cNvGraphicFramePr>
            <a:graphicFrameLocks noGrp="1"/>
          </p:cNvGraphicFramePr>
          <p:nvPr>
            <p:extLst>
              <p:ext uri="{D42A27DB-BD31-4B8C-83A1-F6EECF244321}">
                <p14:modId xmlns:p14="http://schemas.microsoft.com/office/powerpoint/2010/main" val="85454761"/>
              </p:ext>
            </p:extLst>
          </p:nvPr>
        </p:nvGraphicFramePr>
        <p:xfrm>
          <a:off x="3021407" y="2412280"/>
          <a:ext cx="6149186" cy="2991222"/>
        </p:xfrm>
        <a:graphic>
          <a:graphicData uri="http://schemas.openxmlformats.org/drawingml/2006/table">
            <a:tbl>
              <a:tblPr rtl="1" firstRow="1" firstCol="1" bandRow="1">
                <a:tableStyleId>{93296810-A885-4BE3-A3E7-6D5BEEA58F35}</a:tableStyleId>
              </a:tblPr>
              <a:tblGrid>
                <a:gridCol w="3059630">
                  <a:extLst>
                    <a:ext uri="{9D8B030D-6E8A-4147-A177-3AD203B41FA5}">
                      <a16:colId xmlns:a16="http://schemas.microsoft.com/office/drawing/2014/main" val="1914311845"/>
                    </a:ext>
                  </a:extLst>
                </a:gridCol>
                <a:gridCol w="3089556">
                  <a:extLst>
                    <a:ext uri="{9D8B030D-6E8A-4147-A177-3AD203B41FA5}">
                      <a16:colId xmlns:a16="http://schemas.microsoft.com/office/drawing/2014/main" val="3305139497"/>
                    </a:ext>
                  </a:extLst>
                </a:gridCol>
              </a:tblGrid>
              <a:tr h="226966">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תרחיש שימוש</a:t>
                      </a:r>
                      <a:r>
                        <a:rPr lang="en-US" sz="1150" b="1">
                          <a:solidFill>
                            <a:schemeClr val="bg1"/>
                          </a:solidFill>
                          <a:effectLst/>
                          <a:latin typeface="Arial" panose="020B0604020202020204" pitchFamily="34" charset="0"/>
                          <a:ea typeface="Segoe UI" panose="020B0502040204020203" pitchFamily="34" charset="0"/>
                          <a:cs typeface="Arial" panose="020B0604020202020204" pitchFamily="34" charset="0"/>
                        </a:rPr>
                        <a:t> (use case)</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chemeClr val="bg1"/>
                          </a:solidFill>
                          <a:effectLst/>
                          <a:latin typeface="Arial" panose="020B0604020202020204" pitchFamily="34" charset="0"/>
                          <a:ea typeface="Segoe UI" panose="020B0502040204020203" pitchFamily="34" charset="0"/>
                          <a:cs typeface="Arial" panose="020B0604020202020204" pitchFamily="34" charset="0"/>
                        </a:rPr>
                        <a:t>מחיקת חבר מרשימה</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48715166"/>
                  </a:ext>
                </a:extLst>
              </a:tr>
              <a:tr h="226966">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שחקן</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Player</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0455402"/>
                  </a:ext>
                </a:extLst>
              </a:tr>
              <a:tr h="21741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תיאור</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שחקן יוכל להסיר שחקן אחר מרשימת החברות כרצונו</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14122313"/>
                  </a:ext>
                </a:extLst>
              </a:tr>
              <a:tr h="1496134">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מסלול עיקרי</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לוחץ על כפתור המחיקה אשר צמוד לשם משתמש השחקן אשר מעוניין להסירו</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המערכת מעדכנת בנתונים כי שני השחקנים אינם חברים</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המערכת מעדכנת את השחקן שהמחיקה התבצע בהצלחה</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129427876"/>
                  </a:ext>
                </a:extLst>
              </a:tr>
              <a:tr h="21741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תנאי התחלה</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מחובר במערכת והמערכת מקוונת</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893961406"/>
                  </a:ext>
                </a:extLst>
              </a:tr>
              <a:tr h="45315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תנאי סוף</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החבר הוסר מהרשימה</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0733266"/>
                  </a:ext>
                </a:extLst>
              </a:tr>
            </a:tbl>
          </a:graphicData>
        </a:graphic>
      </p:graphicFrame>
    </p:spTree>
    <p:extLst>
      <p:ext uri="{BB962C8B-B14F-4D97-AF65-F5344CB8AC3E}">
        <p14:creationId xmlns:p14="http://schemas.microsoft.com/office/powerpoint/2010/main" val="4292505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26473"/>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תיאור ה </a:t>
            </a:r>
            <a:r>
              <a:rPr lang="en-US" u="sng" dirty="0"/>
              <a:t>Use Cases</a:t>
            </a:r>
            <a:r>
              <a:rPr lang="he-IL" b="1" u="sng" dirty="0"/>
              <a:t>:</a:t>
            </a:r>
            <a:endParaRPr lang="en-US" u="sng" dirty="0"/>
          </a:p>
        </p:txBody>
      </p:sp>
      <p:sp>
        <p:nvSpPr>
          <p:cNvPr id="2" name="כותרת משנה 2">
            <a:extLst>
              <a:ext uri="{FF2B5EF4-FFF2-40B4-BE49-F238E27FC236}">
                <a16:creationId xmlns:a16="http://schemas.microsoft.com/office/drawing/2014/main" id="{4DCC6314-7E7E-42D4-9D3F-F8BB8E3EE0C5}"/>
              </a:ext>
            </a:extLst>
          </p:cNvPr>
          <p:cNvSpPr txBox="1">
            <a:spLocks/>
          </p:cNvSpPr>
          <p:nvPr/>
        </p:nvSpPr>
        <p:spPr>
          <a:xfrm>
            <a:off x="439299" y="1251420"/>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Add Friend UC description:</a:t>
            </a:r>
          </a:p>
        </p:txBody>
      </p:sp>
      <p:graphicFrame>
        <p:nvGraphicFramePr>
          <p:cNvPr id="3" name="טבלה 2">
            <a:extLst>
              <a:ext uri="{FF2B5EF4-FFF2-40B4-BE49-F238E27FC236}">
                <a16:creationId xmlns:a16="http://schemas.microsoft.com/office/drawing/2014/main" id="{5CAEA728-B182-49FF-B503-20E39869BB03}"/>
              </a:ext>
            </a:extLst>
          </p:cNvPr>
          <p:cNvGraphicFramePr>
            <a:graphicFrameLocks noGrp="1"/>
          </p:cNvGraphicFramePr>
          <p:nvPr>
            <p:extLst>
              <p:ext uri="{D42A27DB-BD31-4B8C-83A1-F6EECF244321}">
                <p14:modId xmlns:p14="http://schemas.microsoft.com/office/powerpoint/2010/main" val="3723708181"/>
              </p:ext>
            </p:extLst>
          </p:nvPr>
        </p:nvGraphicFramePr>
        <p:xfrm>
          <a:off x="3021407" y="1832248"/>
          <a:ext cx="6149186" cy="4383894"/>
        </p:xfrm>
        <a:graphic>
          <a:graphicData uri="http://schemas.openxmlformats.org/drawingml/2006/table">
            <a:tbl>
              <a:tblPr rtl="1" firstRow="1" firstCol="1" bandRow="1">
                <a:tableStyleId>{93296810-A885-4BE3-A3E7-6D5BEEA58F35}</a:tableStyleId>
              </a:tblPr>
              <a:tblGrid>
                <a:gridCol w="3059630">
                  <a:extLst>
                    <a:ext uri="{9D8B030D-6E8A-4147-A177-3AD203B41FA5}">
                      <a16:colId xmlns:a16="http://schemas.microsoft.com/office/drawing/2014/main" val="1914311845"/>
                    </a:ext>
                  </a:extLst>
                </a:gridCol>
                <a:gridCol w="3089556">
                  <a:extLst>
                    <a:ext uri="{9D8B030D-6E8A-4147-A177-3AD203B41FA5}">
                      <a16:colId xmlns:a16="http://schemas.microsoft.com/office/drawing/2014/main" val="3305139497"/>
                    </a:ext>
                  </a:extLst>
                </a:gridCol>
              </a:tblGrid>
              <a:tr h="226966">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תרחיש שימוש</a:t>
                      </a:r>
                      <a:r>
                        <a:rPr lang="en-US" sz="1150" b="1">
                          <a:solidFill>
                            <a:schemeClr val="bg1"/>
                          </a:solidFill>
                          <a:effectLst/>
                          <a:latin typeface="Arial" panose="020B0604020202020204" pitchFamily="34" charset="0"/>
                          <a:ea typeface="Segoe UI" panose="020B0502040204020203" pitchFamily="34" charset="0"/>
                          <a:cs typeface="Arial" panose="020B0604020202020204" pitchFamily="34" charset="0"/>
                        </a:rPr>
                        <a:t> (use case)</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chemeClr val="bg1"/>
                          </a:solidFill>
                          <a:effectLst/>
                          <a:latin typeface="Arial" panose="020B0604020202020204" pitchFamily="34" charset="0"/>
                          <a:ea typeface="Segoe UI" panose="020B0502040204020203" pitchFamily="34" charset="0"/>
                          <a:cs typeface="Arial" panose="020B0604020202020204" pitchFamily="34" charset="0"/>
                        </a:rPr>
                        <a:t>הוספת חבר לרשימה</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48715166"/>
                  </a:ext>
                </a:extLst>
              </a:tr>
              <a:tr h="226966">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שחקן</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en-US"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Player</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0455402"/>
                  </a:ext>
                </a:extLst>
              </a:tr>
              <a:tr h="21741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תיאור</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יוכל להוסיף חבר (שחקן אחר) לרשימת החברים</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14122313"/>
                  </a:ext>
                </a:extLst>
              </a:tr>
              <a:tr h="1477084">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מסלול עיקרי</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על השחקן להיכנס לרשימת החברים שלו, ללחוץ על כפתור "הוספת חבר חדש", ולרשום את פרטי השחקן אותו הוא מעוניין לצרף. בקשת חברות תישלח לשחקן הנ"ל, והוא יוסף לרשימת החברים רק אם יאשר אותה.</a:t>
                      </a:r>
                      <a:br>
                        <a:rPr lang="en-US" sz="1100">
                          <a:effectLst/>
                          <a:latin typeface="Arial" panose="020B0604020202020204" pitchFamily="34" charset="0"/>
                          <a:ea typeface="Arial" panose="020B0604020202020204" pitchFamily="34" charset="0"/>
                          <a:cs typeface="Arial" panose="020B0604020202020204" pitchFamily="34" charset="0"/>
                        </a:rPr>
                      </a:b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עד שהבקשה אושרה, החבר החדש ישאר בסטטוס "ממתין לאישור</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29427876"/>
                  </a:ext>
                </a:extLst>
              </a:tr>
              <a:tr h="21741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תנאי התחלה</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מחובר למערכת ונמצא בתוך רשימת החברים</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893961406"/>
                  </a:ext>
                </a:extLst>
              </a:tr>
              <a:tr h="45315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תנאי סוף</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אפשרות א'- בקשת החברות טרם אושרה:</a:t>
                      </a:r>
                      <a:br>
                        <a:rPr lang="en-US" sz="1100" dirty="0">
                          <a:effectLst/>
                          <a:latin typeface="Arial" panose="020B0604020202020204" pitchFamily="34" charset="0"/>
                          <a:ea typeface="Arial" panose="020B0604020202020204" pitchFamily="34" charset="0"/>
                          <a:cs typeface="Arial" panose="020B0604020202020204" pitchFamily="34" charset="0"/>
                        </a:rPr>
                      </a:b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יתווסף חבר חדש לרשימת החברים בסטטוס "ממתין לאישור".</a:t>
                      </a:r>
                      <a:br>
                        <a:rPr lang="en-US" sz="1100" dirty="0">
                          <a:effectLst/>
                          <a:latin typeface="Arial" panose="020B0604020202020204" pitchFamily="34" charset="0"/>
                          <a:ea typeface="Arial" panose="020B0604020202020204" pitchFamily="34" charset="0"/>
                          <a:cs typeface="Arial" panose="020B0604020202020204" pitchFamily="34" charset="0"/>
                        </a:rPr>
                      </a:br>
                      <a:br>
                        <a:rPr lang="en-US" sz="1100" dirty="0">
                          <a:effectLst/>
                          <a:latin typeface="Arial" panose="020B0604020202020204" pitchFamily="34" charset="0"/>
                          <a:ea typeface="Arial" panose="020B0604020202020204" pitchFamily="34" charset="0"/>
                          <a:cs typeface="Arial" panose="020B0604020202020204" pitchFamily="34" charset="0"/>
                        </a:rPr>
                      </a:b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אפשרות ב'- בקשת החברות אושרה:</a:t>
                      </a:r>
                      <a:br>
                        <a:rPr lang="en-US" sz="1100" dirty="0">
                          <a:effectLst/>
                          <a:latin typeface="Arial" panose="020B0604020202020204" pitchFamily="34" charset="0"/>
                          <a:ea typeface="Arial" panose="020B0604020202020204" pitchFamily="34" charset="0"/>
                          <a:cs typeface="Arial" panose="020B0604020202020204" pitchFamily="34" charset="0"/>
                        </a:rPr>
                      </a:b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החבר החדש יוסף מהסטטוס "ממתין לאישור</a:t>
                      </a:r>
                      <a:r>
                        <a:rPr lang="en-US"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p>
                      <a:pPr algn="r" rtl="1">
                        <a:lnSpc>
                          <a:spcPct val="110000"/>
                        </a:lnSpc>
                        <a:spcAft>
                          <a:spcPts val="0"/>
                        </a:spcAft>
                      </a:pP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p>
                      <a:pPr algn="r" rtl="1">
                        <a:lnSpc>
                          <a:spcPct val="110000"/>
                        </a:lnSpc>
                        <a:spcAft>
                          <a:spcPts val="0"/>
                        </a:spcAft>
                      </a:pP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אפשרות ג'- בקשת החברות נדחתה:</a:t>
                      </a:r>
                      <a:br>
                        <a:rPr lang="en-US" sz="1100" dirty="0">
                          <a:effectLst/>
                          <a:latin typeface="Arial" panose="020B0604020202020204" pitchFamily="34" charset="0"/>
                          <a:ea typeface="Arial" panose="020B0604020202020204" pitchFamily="34" charset="0"/>
                          <a:cs typeface="Arial" panose="020B0604020202020204" pitchFamily="34" charset="0"/>
                        </a:rPr>
                      </a:b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החבר החדש יוסר מרשימת החברים</a:t>
                      </a:r>
                      <a:r>
                        <a:rPr lang="en-US"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0733266"/>
                  </a:ext>
                </a:extLst>
              </a:tr>
            </a:tbl>
          </a:graphicData>
        </a:graphic>
      </p:graphicFrame>
    </p:spTree>
    <p:extLst>
      <p:ext uri="{BB962C8B-B14F-4D97-AF65-F5344CB8AC3E}">
        <p14:creationId xmlns:p14="http://schemas.microsoft.com/office/powerpoint/2010/main" val="3758708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26473"/>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תיאור ה </a:t>
            </a:r>
            <a:r>
              <a:rPr lang="en-US" u="sng" dirty="0"/>
              <a:t>Use Cases</a:t>
            </a:r>
            <a:r>
              <a:rPr lang="he-IL" b="1" u="sng" dirty="0"/>
              <a:t>:</a:t>
            </a:r>
            <a:endParaRPr lang="en-US" u="sng" dirty="0"/>
          </a:p>
        </p:txBody>
      </p:sp>
      <p:sp>
        <p:nvSpPr>
          <p:cNvPr id="2" name="כותרת משנה 2">
            <a:extLst>
              <a:ext uri="{FF2B5EF4-FFF2-40B4-BE49-F238E27FC236}">
                <a16:creationId xmlns:a16="http://schemas.microsoft.com/office/drawing/2014/main" id="{4DCC6314-7E7E-42D4-9D3F-F8BB8E3EE0C5}"/>
              </a:ext>
            </a:extLst>
          </p:cNvPr>
          <p:cNvSpPr txBox="1">
            <a:spLocks/>
          </p:cNvSpPr>
          <p:nvPr/>
        </p:nvSpPr>
        <p:spPr>
          <a:xfrm>
            <a:off x="439299" y="1251420"/>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Open Room UC description:</a:t>
            </a:r>
          </a:p>
        </p:txBody>
      </p:sp>
      <p:graphicFrame>
        <p:nvGraphicFramePr>
          <p:cNvPr id="3" name="טבלה 2">
            <a:extLst>
              <a:ext uri="{FF2B5EF4-FFF2-40B4-BE49-F238E27FC236}">
                <a16:creationId xmlns:a16="http://schemas.microsoft.com/office/drawing/2014/main" id="{5CAEA728-B182-49FF-B503-20E39869BB03}"/>
              </a:ext>
            </a:extLst>
          </p:cNvPr>
          <p:cNvGraphicFramePr>
            <a:graphicFrameLocks noGrp="1"/>
          </p:cNvGraphicFramePr>
          <p:nvPr>
            <p:extLst>
              <p:ext uri="{D42A27DB-BD31-4B8C-83A1-F6EECF244321}">
                <p14:modId xmlns:p14="http://schemas.microsoft.com/office/powerpoint/2010/main" val="3161824090"/>
              </p:ext>
            </p:extLst>
          </p:nvPr>
        </p:nvGraphicFramePr>
        <p:xfrm>
          <a:off x="3021407" y="1832248"/>
          <a:ext cx="6149186" cy="4651293"/>
        </p:xfrm>
        <a:graphic>
          <a:graphicData uri="http://schemas.openxmlformats.org/drawingml/2006/table">
            <a:tbl>
              <a:tblPr rtl="1" firstRow="1" firstCol="1" bandRow="1">
                <a:tableStyleId>{93296810-A885-4BE3-A3E7-6D5BEEA58F35}</a:tableStyleId>
              </a:tblPr>
              <a:tblGrid>
                <a:gridCol w="3059630">
                  <a:extLst>
                    <a:ext uri="{9D8B030D-6E8A-4147-A177-3AD203B41FA5}">
                      <a16:colId xmlns:a16="http://schemas.microsoft.com/office/drawing/2014/main" val="1914311845"/>
                    </a:ext>
                  </a:extLst>
                </a:gridCol>
                <a:gridCol w="3089556">
                  <a:extLst>
                    <a:ext uri="{9D8B030D-6E8A-4147-A177-3AD203B41FA5}">
                      <a16:colId xmlns:a16="http://schemas.microsoft.com/office/drawing/2014/main" val="3305139497"/>
                    </a:ext>
                  </a:extLst>
                </a:gridCol>
              </a:tblGrid>
              <a:tr h="226966">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תרחיש שימוש</a:t>
                      </a:r>
                      <a:r>
                        <a:rPr lang="en-US" sz="1150" b="1">
                          <a:solidFill>
                            <a:schemeClr val="bg1"/>
                          </a:solidFill>
                          <a:effectLst/>
                          <a:latin typeface="Arial" panose="020B0604020202020204" pitchFamily="34" charset="0"/>
                          <a:ea typeface="Segoe UI" panose="020B0502040204020203" pitchFamily="34" charset="0"/>
                          <a:cs typeface="Arial" panose="020B0604020202020204" pitchFamily="34" charset="0"/>
                        </a:rPr>
                        <a:t> (use case)</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chemeClr val="bg1"/>
                          </a:solidFill>
                          <a:effectLst/>
                          <a:latin typeface="Arial" panose="020B0604020202020204" pitchFamily="34" charset="0"/>
                          <a:ea typeface="Segoe UI" panose="020B0502040204020203" pitchFamily="34" charset="0"/>
                          <a:cs typeface="Arial" panose="020B0604020202020204" pitchFamily="34" charset="0"/>
                        </a:rPr>
                        <a:t>פתיחת חדר (משחק)</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48715166"/>
                  </a:ext>
                </a:extLst>
              </a:tr>
              <a:tr h="226966">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שחקן</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Player</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0455402"/>
                  </a:ext>
                </a:extLst>
              </a:tr>
              <a:tr h="21741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תיאור</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יצירת חדר ליישום ביצוע משחק בין שני שחקנים</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14122313"/>
                  </a:ext>
                </a:extLst>
              </a:tr>
              <a:tr h="3309376">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מסלול עיקרי</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במידה והמערכת מזהה אישור בין שני חברים, המערכת פותחת חלון של המשחק</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באותה צורה, שחקן יכול ללחוץ על כפתור "התחלת משחק" וכך יוכל לשחק עם שחקן רנדומלי שגם לחת על הכפתור</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המערכת מזהה שני שחקנים שלחצו על הכפתור ובדומה למקרה הראשון פותחת חלון של המשחק</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מיישמת התרחשות של כל פעולה במשחק אשר מתחילה מהשמת דגל</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החדר ממשיך לתפקד עד ליציאה של שחקן מהחדר</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בסוף המשחק, המערכת שומרת את נתוני המשחק ומציגה חלונית ליציאה מהחדר</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כאשר שני השחקנים יוצאים מהחדר, החדר נסגר</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129427876"/>
                  </a:ext>
                </a:extLst>
              </a:tr>
              <a:tr h="21741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תנאי התחלה</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שני שחקנים מחוברים למערכת והמערכת מקוונת</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893961406"/>
                  </a:ext>
                </a:extLst>
              </a:tr>
              <a:tr h="45315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תנאי סוף</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התרחשה יציאה של שני השחקנים מהחדר</a:t>
                      </a:r>
                      <a:r>
                        <a:rPr lang="en-US"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0733266"/>
                  </a:ext>
                </a:extLst>
              </a:tr>
            </a:tbl>
          </a:graphicData>
        </a:graphic>
      </p:graphicFrame>
    </p:spTree>
    <p:extLst>
      <p:ext uri="{BB962C8B-B14F-4D97-AF65-F5344CB8AC3E}">
        <p14:creationId xmlns:p14="http://schemas.microsoft.com/office/powerpoint/2010/main" val="3271377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26473"/>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תיאור ה </a:t>
            </a:r>
            <a:r>
              <a:rPr lang="en-US" u="sng" dirty="0"/>
              <a:t>Use Cases</a:t>
            </a:r>
            <a:r>
              <a:rPr lang="he-IL" b="1" u="sng" dirty="0"/>
              <a:t>:</a:t>
            </a:r>
            <a:endParaRPr lang="en-US" u="sng" dirty="0"/>
          </a:p>
        </p:txBody>
      </p:sp>
      <p:sp>
        <p:nvSpPr>
          <p:cNvPr id="2" name="כותרת משנה 2">
            <a:extLst>
              <a:ext uri="{FF2B5EF4-FFF2-40B4-BE49-F238E27FC236}">
                <a16:creationId xmlns:a16="http://schemas.microsoft.com/office/drawing/2014/main" id="{4DCC6314-7E7E-42D4-9D3F-F8BB8E3EE0C5}"/>
              </a:ext>
            </a:extLst>
          </p:cNvPr>
          <p:cNvSpPr txBox="1">
            <a:spLocks/>
          </p:cNvSpPr>
          <p:nvPr/>
        </p:nvSpPr>
        <p:spPr>
          <a:xfrm>
            <a:off x="442359" y="1307813"/>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Place Soldiers UC description (TBA):</a:t>
            </a:r>
          </a:p>
        </p:txBody>
      </p:sp>
      <p:graphicFrame>
        <p:nvGraphicFramePr>
          <p:cNvPr id="3" name="טבלה 2">
            <a:extLst>
              <a:ext uri="{FF2B5EF4-FFF2-40B4-BE49-F238E27FC236}">
                <a16:creationId xmlns:a16="http://schemas.microsoft.com/office/drawing/2014/main" id="{5CAEA728-B182-49FF-B503-20E39869BB03}"/>
              </a:ext>
            </a:extLst>
          </p:cNvPr>
          <p:cNvGraphicFramePr>
            <a:graphicFrameLocks noGrp="1"/>
          </p:cNvGraphicFramePr>
          <p:nvPr>
            <p:extLst>
              <p:ext uri="{D42A27DB-BD31-4B8C-83A1-F6EECF244321}">
                <p14:modId xmlns:p14="http://schemas.microsoft.com/office/powerpoint/2010/main" val="942976658"/>
              </p:ext>
            </p:extLst>
          </p:nvPr>
        </p:nvGraphicFramePr>
        <p:xfrm>
          <a:off x="3021407" y="1840438"/>
          <a:ext cx="6149186" cy="5854880"/>
        </p:xfrm>
        <a:graphic>
          <a:graphicData uri="http://schemas.openxmlformats.org/drawingml/2006/table">
            <a:tbl>
              <a:tblPr rtl="1" firstRow="1" firstCol="1" bandRow="1">
                <a:tableStyleId>{93296810-A885-4BE3-A3E7-6D5BEEA58F35}</a:tableStyleId>
              </a:tblPr>
              <a:tblGrid>
                <a:gridCol w="3059630">
                  <a:extLst>
                    <a:ext uri="{9D8B030D-6E8A-4147-A177-3AD203B41FA5}">
                      <a16:colId xmlns:a16="http://schemas.microsoft.com/office/drawing/2014/main" val="1914311845"/>
                    </a:ext>
                  </a:extLst>
                </a:gridCol>
                <a:gridCol w="3089556">
                  <a:extLst>
                    <a:ext uri="{9D8B030D-6E8A-4147-A177-3AD203B41FA5}">
                      <a16:colId xmlns:a16="http://schemas.microsoft.com/office/drawing/2014/main" val="3305139497"/>
                    </a:ext>
                  </a:extLst>
                </a:gridCol>
              </a:tblGrid>
              <a:tr h="226966">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תרחיש שימוש</a:t>
                      </a:r>
                      <a:r>
                        <a:rPr lang="en-US" sz="1150" b="1">
                          <a:solidFill>
                            <a:schemeClr val="bg1"/>
                          </a:solidFill>
                          <a:effectLst/>
                          <a:latin typeface="Arial" panose="020B0604020202020204" pitchFamily="34" charset="0"/>
                          <a:ea typeface="Segoe UI" panose="020B0502040204020203" pitchFamily="34" charset="0"/>
                          <a:cs typeface="Arial" panose="020B0604020202020204" pitchFamily="34" charset="0"/>
                        </a:rPr>
                        <a:t> (use case)</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chemeClr val="bg1"/>
                          </a:solidFill>
                          <a:effectLst/>
                          <a:latin typeface="Arial" panose="020B0604020202020204" pitchFamily="34" charset="0"/>
                          <a:ea typeface="Segoe UI" panose="020B0502040204020203" pitchFamily="34" charset="0"/>
                          <a:cs typeface="Arial" panose="020B0604020202020204" pitchFamily="34" charset="0"/>
                        </a:rPr>
                        <a:t>השמת חיילים</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48715166"/>
                  </a:ext>
                </a:extLst>
              </a:tr>
              <a:tr h="226966">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שחקן</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Player</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0455402"/>
                  </a:ext>
                </a:extLst>
              </a:tr>
              <a:tr h="21741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תיאור</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הגדרה של כל סוג חייל בלוח מבין אבן נייר ומספריים (מלבד חיילי דגל ומלכודת), מספר החיילים מכל סוג מתחלק באופן שווה</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14122313"/>
                  </a:ext>
                </a:extLst>
              </a:tr>
              <a:tr h="657934">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מסלול עיקרי</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בוחר חייל על הלוח שלא נחשב מלכודת או דגל</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המערכת מקבלת את מיקום החייל בלוח ושולח הודעה באיזה סוג השחקן מעוניין שהוא יהיה, בנוסף לכך מציגה בחלון את כפתורי הסוגים ואת כמות מגבלת החיילים מאותו הסוג</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בוחר בסוג</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במידה וכמות המגבלה הינה 0, המערכת מודיעה על שגיאה. במידה ולא המערכת מעדכנת את סוג החייל הממוקם במיקום שקיבלה בהתחלה</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תרחיש הבחירה מוגבל בזמן של (נחליט בהמשך)</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בחירה זו מסתיימת כאשר מגבלות כל הסוגים מגיעות ל0, נגמר הזמן או השחקן ביקש לעשות השמה אקראית מהמערכת</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במידה ונגמר הזמן, המערכת עושה השמה אקראית</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כאשר שני השחקנים סיימו השמה, המערכת בוחרת אקראית שחקן שיתחיל את המשחק</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129427876"/>
                  </a:ext>
                </a:extLst>
              </a:tr>
              <a:tr h="217415">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תנאי התחלה</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מערכת מקוונת, שחקנים מחוברים למערכת ונמצאים בחדר.</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893961406"/>
                  </a:ext>
                </a:extLst>
              </a:tr>
              <a:tr h="45315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תנאי סוף</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כל סוגי השחקנים נבחרו ומוצגים בחלון המשחק, ומתחיל המשחק</a:t>
                      </a:r>
                      <a:r>
                        <a:rPr lang="en-US"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0733266"/>
                  </a:ext>
                </a:extLst>
              </a:tr>
            </a:tbl>
          </a:graphicData>
        </a:graphic>
      </p:graphicFrame>
    </p:spTree>
    <p:extLst>
      <p:ext uri="{BB962C8B-B14F-4D97-AF65-F5344CB8AC3E}">
        <p14:creationId xmlns:p14="http://schemas.microsoft.com/office/powerpoint/2010/main" val="2541319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26473"/>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תיאור ה </a:t>
            </a:r>
            <a:r>
              <a:rPr lang="en-US" u="sng" dirty="0"/>
              <a:t>Use Cases</a:t>
            </a:r>
            <a:r>
              <a:rPr lang="he-IL" b="1" u="sng" dirty="0"/>
              <a:t>:</a:t>
            </a:r>
            <a:endParaRPr lang="en-US" u="sng" dirty="0"/>
          </a:p>
        </p:txBody>
      </p:sp>
      <p:sp>
        <p:nvSpPr>
          <p:cNvPr id="2" name="כותרת משנה 2">
            <a:extLst>
              <a:ext uri="{FF2B5EF4-FFF2-40B4-BE49-F238E27FC236}">
                <a16:creationId xmlns:a16="http://schemas.microsoft.com/office/drawing/2014/main" id="{4DCC6314-7E7E-42D4-9D3F-F8BB8E3EE0C5}"/>
              </a:ext>
            </a:extLst>
          </p:cNvPr>
          <p:cNvSpPr txBox="1">
            <a:spLocks/>
          </p:cNvSpPr>
          <p:nvPr/>
        </p:nvSpPr>
        <p:spPr>
          <a:xfrm>
            <a:off x="439299" y="1251420"/>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Send Message UC description (TBA):</a:t>
            </a:r>
          </a:p>
        </p:txBody>
      </p:sp>
      <p:graphicFrame>
        <p:nvGraphicFramePr>
          <p:cNvPr id="3" name="טבלה 2">
            <a:extLst>
              <a:ext uri="{FF2B5EF4-FFF2-40B4-BE49-F238E27FC236}">
                <a16:creationId xmlns:a16="http://schemas.microsoft.com/office/drawing/2014/main" id="{5CAEA728-B182-49FF-B503-20E39869BB03}"/>
              </a:ext>
            </a:extLst>
          </p:cNvPr>
          <p:cNvGraphicFramePr>
            <a:graphicFrameLocks noGrp="1"/>
          </p:cNvGraphicFramePr>
          <p:nvPr>
            <p:extLst>
              <p:ext uri="{D42A27DB-BD31-4B8C-83A1-F6EECF244321}">
                <p14:modId xmlns:p14="http://schemas.microsoft.com/office/powerpoint/2010/main" val="740190287"/>
              </p:ext>
            </p:extLst>
          </p:nvPr>
        </p:nvGraphicFramePr>
        <p:xfrm>
          <a:off x="3021407" y="2595634"/>
          <a:ext cx="6149186" cy="2251246"/>
        </p:xfrm>
        <a:graphic>
          <a:graphicData uri="http://schemas.openxmlformats.org/drawingml/2006/table">
            <a:tbl>
              <a:tblPr rtl="1" firstRow="1" firstCol="1" bandRow="1">
                <a:tableStyleId>{93296810-A885-4BE3-A3E7-6D5BEEA58F35}</a:tableStyleId>
              </a:tblPr>
              <a:tblGrid>
                <a:gridCol w="3059630">
                  <a:extLst>
                    <a:ext uri="{9D8B030D-6E8A-4147-A177-3AD203B41FA5}">
                      <a16:colId xmlns:a16="http://schemas.microsoft.com/office/drawing/2014/main" val="1914311845"/>
                    </a:ext>
                  </a:extLst>
                </a:gridCol>
                <a:gridCol w="3089556">
                  <a:extLst>
                    <a:ext uri="{9D8B030D-6E8A-4147-A177-3AD203B41FA5}">
                      <a16:colId xmlns:a16="http://schemas.microsoft.com/office/drawing/2014/main" val="3305139497"/>
                    </a:ext>
                  </a:extLst>
                </a:gridCol>
              </a:tblGrid>
              <a:tr h="226966">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תרחיש שימוש</a:t>
                      </a:r>
                      <a:r>
                        <a:rPr lang="en-US" sz="1150" b="1">
                          <a:solidFill>
                            <a:schemeClr val="bg1"/>
                          </a:solidFill>
                          <a:effectLst/>
                          <a:latin typeface="Arial" panose="020B0604020202020204" pitchFamily="34" charset="0"/>
                          <a:ea typeface="Segoe UI" panose="020B0502040204020203" pitchFamily="34" charset="0"/>
                          <a:cs typeface="Arial" panose="020B0604020202020204" pitchFamily="34" charset="0"/>
                        </a:rPr>
                        <a:t> (use case)</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chemeClr val="bg1"/>
                          </a:solidFill>
                          <a:effectLst/>
                          <a:latin typeface="Arial" panose="020B0604020202020204" pitchFamily="34" charset="0"/>
                          <a:ea typeface="Segoe UI" panose="020B0502040204020203" pitchFamily="34" charset="0"/>
                          <a:cs typeface="Arial" panose="020B0604020202020204" pitchFamily="34" charset="0"/>
                        </a:rPr>
                        <a:t>שליחת הודעה</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48715166"/>
                  </a:ext>
                </a:extLst>
              </a:tr>
              <a:tr h="226966">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שחקן</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Player</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0455402"/>
                  </a:ext>
                </a:extLst>
              </a:tr>
              <a:tr h="217415">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תיאור</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יוכל לשלוח הודעה לשחקן היריב איתו הוא משחק בזה הרגע</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14122313"/>
                  </a:ext>
                </a:extLst>
              </a:tr>
              <a:tr h="277705">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מסלול עיקרי</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במהלך המשחק, יופיע כפתור צאט שעל-ידי לחיצה עליו המשתמש יוכל להקליד הודעה.</a:t>
                      </a:r>
                      <a:br>
                        <a:rPr lang="en-US" sz="1100">
                          <a:effectLst/>
                          <a:latin typeface="Arial" panose="020B0604020202020204" pitchFamily="34" charset="0"/>
                          <a:ea typeface="Arial" panose="020B0604020202020204" pitchFamily="34" charset="0"/>
                          <a:cs typeface="Arial" panose="020B0604020202020204" pitchFamily="34" charset="0"/>
                        </a:rPr>
                      </a:b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בסיום כתיבת ההודעה, ההודעה תופיע בחלון המשחק ליד דמות השחקן שכתב אותה</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29427876"/>
                  </a:ext>
                </a:extLst>
              </a:tr>
              <a:tr h="217415">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תנאי התחלה</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נמצא במהלך משחק</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893961406"/>
                  </a:ext>
                </a:extLst>
              </a:tr>
              <a:tr h="45315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תנאי סוף</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ההודעה אשר נכתבה מופיע בחלון המשחק ליד דמות השחקן שכתב אותה.</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0733266"/>
                  </a:ext>
                </a:extLst>
              </a:tr>
            </a:tbl>
          </a:graphicData>
        </a:graphic>
      </p:graphicFrame>
    </p:spTree>
    <p:extLst>
      <p:ext uri="{BB962C8B-B14F-4D97-AF65-F5344CB8AC3E}">
        <p14:creationId xmlns:p14="http://schemas.microsoft.com/office/powerpoint/2010/main" val="3818587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26473"/>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תיאור ה </a:t>
            </a:r>
            <a:r>
              <a:rPr lang="en-US" u="sng" dirty="0"/>
              <a:t>Use Cases</a:t>
            </a:r>
            <a:r>
              <a:rPr lang="he-IL" b="1" u="sng" dirty="0"/>
              <a:t>:</a:t>
            </a:r>
            <a:endParaRPr lang="en-US" u="sng" dirty="0"/>
          </a:p>
        </p:txBody>
      </p:sp>
      <p:sp>
        <p:nvSpPr>
          <p:cNvPr id="2" name="כותרת משנה 2">
            <a:extLst>
              <a:ext uri="{FF2B5EF4-FFF2-40B4-BE49-F238E27FC236}">
                <a16:creationId xmlns:a16="http://schemas.microsoft.com/office/drawing/2014/main" id="{4DCC6314-7E7E-42D4-9D3F-F8BB8E3EE0C5}"/>
              </a:ext>
            </a:extLst>
          </p:cNvPr>
          <p:cNvSpPr txBox="1">
            <a:spLocks/>
          </p:cNvSpPr>
          <p:nvPr/>
        </p:nvSpPr>
        <p:spPr>
          <a:xfrm>
            <a:off x="439299" y="1251420"/>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Exit Room UC description:</a:t>
            </a:r>
          </a:p>
        </p:txBody>
      </p:sp>
      <p:graphicFrame>
        <p:nvGraphicFramePr>
          <p:cNvPr id="3" name="טבלה 2">
            <a:extLst>
              <a:ext uri="{FF2B5EF4-FFF2-40B4-BE49-F238E27FC236}">
                <a16:creationId xmlns:a16="http://schemas.microsoft.com/office/drawing/2014/main" id="{5CAEA728-B182-49FF-B503-20E39869BB03}"/>
              </a:ext>
            </a:extLst>
          </p:cNvPr>
          <p:cNvGraphicFramePr>
            <a:graphicFrameLocks noGrp="1"/>
          </p:cNvGraphicFramePr>
          <p:nvPr>
            <p:extLst>
              <p:ext uri="{D42A27DB-BD31-4B8C-83A1-F6EECF244321}">
                <p14:modId xmlns:p14="http://schemas.microsoft.com/office/powerpoint/2010/main" val="1351755660"/>
              </p:ext>
            </p:extLst>
          </p:nvPr>
        </p:nvGraphicFramePr>
        <p:xfrm>
          <a:off x="3021407" y="2208992"/>
          <a:ext cx="6149186" cy="2972172"/>
        </p:xfrm>
        <a:graphic>
          <a:graphicData uri="http://schemas.openxmlformats.org/drawingml/2006/table">
            <a:tbl>
              <a:tblPr rtl="1" firstRow="1" firstCol="1" bandRow="1">
                <a:tableStyleId>{93296810-A885-4BE3-A3E7-6D5BEEA58F35}</a:tableStyleId>
              </a:tblPr>
              <a:tblGrid>
                <a:gridCol w="3059630">
                  <a:extLst>
                    <a:ext uri="{9D8B030D-6E8A-4147-A177-3AD203B41FA5}">
                      <a16:colId xmlns:a16="http://schemas.microsoft.com/office/drawing/2014/main" val="1914311845"/>
                    </a:ext>
                  </a:extLst>
                </a:gridCol>
                <a:gridCol w="3089556">
                  <a:extLst>
                    <a:ext uri="{9D8B030D-6E8A-4147-A177-3AD203B41FA5}">
                      <a16:colId xmlns:a16="http://schemas.microsoft.com/office/drawing/2014/main" val="3305139497"/>
                    </a:ext>
                  </a:extLst>
                </a:gridCol>
              </a:tblGrid>
              <a:tr h="226966">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תרחיש שימוש</a:t>
                      </a:r>
                      <a:r>
                        <a:rPr lang="en-US" sz="1150" b="1">
                          <a:solidFill>
                            <a:schemeClr val="bg1"/>
                          </a:solidFill>
                          <a:effectLst/>
                          <a:latin typeface="Arial" panose="020B0604020202020204" pitchFamily="34" charset="0"/>
                          <a:ea typeface="Segoe UI" panose="020B0502040204020203" pitchFamily="34" charset="0"/>
                          <a:cs typeface="Arial" panose="020B0604020202020204" pitchFamily="34" charset="0"/>
                        </a:rPr>
                        <a:t> (use case)</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chemeClr val="bg1"/>
                          </a:solidFill>
                          <a:effectLst/>
                          <a:latin typeface="Arial" panose="020B0604020202020204" pitchFamily="34" charset="0"/>
                          <a:ea typeface="Segoe UI" panose="020B0502040204020203" pitchFamily="34" charset="0"/>
                          <a:cs typeface="Arial" panose="020B0604020202020204" pitchFamily="34" charset="0"/>
                        </a:rPr>
                        <a:t>יציאה מחדר משחק</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48715166"/>
                  </a:ext>
                </a:extLst>
              </a:tr>
              <a:tr h="226966">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שחקן</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Player</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0455402"/>
                  </a:ext>
                </a:extLst>
              </a:tr>
              <a:tr h="217415">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תיאור</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יכול לצאת מחדר המשחק בכל רגע נתון.</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14122313"/>
                  </a:ext>
                </a:extLst>
              </a:tr>
              <a:tr h="1477084">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מסלול עיקרי</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על השחקן ללחוץ על כפתור "אני נכנע</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המערכת תעדכן את פרטי השחקן</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המערכת תציג אותם לשחקן</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המערכת תחזיר את השחקן לתפריט הראשי</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129427876"/>
                  </a:ext>
                </a:extLst>
              </a:tr>
              <a:tr h="217415">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תנאי התחלה</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על השחקן להיות בתוך חדר משחק, או ע"י יצירת חדר או הצטרפות לחדר שנוצר ע"י אחד מחבריו.</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893961406"/>
                  </a:ext>
                </a:extLst>
              </a:tr>
              <a:tr h="45315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תנאי סוף</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יועבר לתפריט הראשי ויוצגו לו סטטיסטיקות של המשחק שיצא ממנו הרגע</a:t>
                      </a:r>
                      <a:r>
                        <a:rPr lang="en-US"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0733266"/>
                  </a:ext>
                </a:extLst>
              </a:tr>
            </a:tbl>
          </a:graphicData>
        </a:graphic>
      </p:graphicFrame>
    </p:spTree>
    <p:extLst>
      <p:ext uri="{BB962C8B-B14F-4D97-AF65-F5344CB8AC3E}">
        <p14:creationId xmlns:p14="http://schemas.microsoft.com/office/powerpoint/2010/main" val="2607967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5" name="כותרת משנה 2">
            <a:extLst>
              <a:ext uri="{FF2B5EF4-FFF2-40B4-BE49-F238E27FC236}">
                <a16:creationId xmlns:a16="http://schemas.microsoft.com/office/drawing/2014/main" id="{FCEAF2EE-37BB-43AA-9E6F-5972BDB64A96}"/>
              </a:ext>
            </a:extLst>
          </p:cNvPr>
          <p:cNvSpPr>
            <a:spLocks noGrp="1"/>
          </p:cNvSpPr>
          <p:nvPr>
            <p:ph type="subTitle" idx="1"/>
          </p:nvPr>
        </p:nvSpPr>
        <p:spPr>
          <a:xfrm>
            <a:off x="442357" y="6124565"/>
            <a:ext cx="11050765" cy="752943"/>
          </a:xfrm>
        </p:spPr>
        <p:txBody>
          <a:bodyPr>
            <a:noAutofit/>
          </a:bodyPr>
          <a:lstStyle/>
          <a:p>
            <a:pPr rtl="1">
              <a:lnSpc>
                <a:spcPct val="100000"/>
              </a:lnSpc>
              <a:spcBef>
                <a:spcPts val="0"/>
              </a:spcBef>
            </a:pPr>
            <a:r>
              <a:rPr lang="he-IL" sz="1999" dirty="0"/>
              <a:t>מסך ההתחברות נועד לעשות </a:t>
            </a:r>
            <a:r>
              <a:rPr lang="he-IL" sz="1999" dirty="0" err="1"/>
              <a:t>ווריפיקציה</a:t>
            </a:r>
            <a:r>
              <a:rPr lang="he-IL" sz="1999" dirty="0"/>
              <a:t> של המשתמשים הנכנסים למשחק, רק שחקנים שנרשמו למערכת יכולים להתחבר. על המשתמשים להכניס שם משתמש וסיסמא על מנת להתחבר.</a:t>
            </a:r>
            <a:endParaRPr lang="en-US" sz="1999" dirty="0"/>
          </a:p>
        </p:txBody>
      </p: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40627"/>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צילומי מסך</a:t>
            </a:r>
            <a:endParaRPr lang="en-US" b="1" u="sng" dirty="0"/>
          </a:p>
        </p:txBody>
      </p:sp>
      <p:pic>
        <p:nvPicPr>
          <p:cNvPr id="21" name="Picture 6">
            <a:extLst>
              <a:ext uri="{FF2B5EF4-FFF2-40B4-BE49-F238E27FC236}">
                <a16:creationId xmlns:a16="http://schemas.microsoft.com/office/drawing/2014/main" id="{F33F2D3A-5DEC-4830-8493-38C3F9700E7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73680" y="1985593"/>
            <a:ext cx="6644640" cy="3733801"/>
          </a:xfrm>
          <a:prstGeom prst="rect">
            <a:avLst/>
          </a:prstGeom>
          <a:noFill/>
          <a:ln>
            <a:noFill/>
          </a:ln>
        </p:spPr>
      </p:pic>
      <p:sp>
        <p:nvSpPr>
          <p:cNvPr id="22" name="כותרת משנה 2">
            <a:extLst>
              <a:ext uri="{FF2B5EF4-FFF2-40B4-BE49-F238E27FC236}">
                <a16:creationId xmlns:a16="http://schemas.microsoft.com/office/drawing/2014/main" id="{18BB8169-5388-4A63-81ED-9F19C9EED80A}"/>
              </a:ext>
            </a:extLst>
          </p:cNvPr>
          <p:cNvSpPr txBox="1">
            <a:spLocks/>
          </p:cNvSpPr>
          <p:nvPr/>
        </p:nvSpPr>
        <p:spPr>
          <a:xfrm>
            <a:off x="442357" y="1289437"/>
            <a:ext cx="11050765" cy="903959"/>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sz="1999" dirty="0"/>
              <a:t>התחברות:</a:t>
            </a:r>
            <a:endParaRPr lang="en-US" sz="1999" dirty="0"/>
          </a:p>
        </p:txBody>
      </p:sp>
    </p:spTree>
    <p:extLst>
      <p:ext uri="{BB962C8B-B14F-4D97-AF65-F5344CB8AC3E}">
        <p14:creationId xmlns:p14="http://schemas.microsoft.com/office/powerpoint/2010/main" val="1635395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26473"/>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תיאור ה </a:t>
            </a:r>
            <a:r>
              <a:rPr lang="en-US" u="sng" dirty="0"/>
              <a:t>Use Cases</a:t>
            </a:r>
            <a:r>
              <a:rPr lang="he-IL" b="1" u="sng" dirty="0"/>
              <a:t>:</a:t>
            </a:r>
            <a:endParaRPr lang="en-US" u="sng" dirty="0"/>
          </a:p>
        </p:txBody>
      </p:sp>
      <p:sp>
        <p:nvSpPr>
          <p:cNvPr id="2" name="כותרת משנה 2">
            <a:extLst>
              <a:ext uri="{FF2B5EF4-FFF2-40B4-BE49-F238E27FC236}">
                <a16:creationId xmlns:a16="http://schemas.microsoft.com/office/drawing/2014/main" id="{4DCC6314-7E7E-42D4-9D3F-F8BB8E3EE0C5}"/>
              </a:ext>
            </a:extLst>
          </p:cNvPr>
          <p:cNvSpPr txBox="1">
            <a:spLocks/>
          </p:cNvSpPr>
          <p:nvPr/>
        </p:nvSpPr>
        <p:spPr>
          <a:xfrm>
            <a:off x="439299" y="1251420"/>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Move Pawn UC description:</a:t>
            </a:r>
          </a:p>
        </p:txBody>
      </p:sp>
      <p:graphicFrame>
        <p:nvGraphicFramePr>
          <p:cNvPr id="3" name="טבלה 2">
            <a:extLst>
              <a:ext uri="{FF2B5EF4-FFF2-40B4-BE49-F238E27FC236}">
                <a16:creationId xmlns:a16="http://schemas.microsoft.com/office/drawing/2014/main" id="{5CAEA728-B182-49FF-B503-20E39869BB03}"/>
              </a:ext>
            </a:extLst>
          </p:cNvPr>
          <p:cNvGraphicFramePr>
            <a:graphicFrameLocks noGrp="1"/>
          </p:cNvGraphicFramePr>
          <p:nvPr>
            <p:extLst>
              <p:ext uri="{D42A27DB-BD31-4B8C-83A1-F6EECF244321}">
                <p14:modId xmlns:p14="http://schemas.microsoft.com/office/powerpoint/2010/main" val="735405718"/>
              </p:ext>
            </p:extLst>
          </p:nvPr>
        </p:nvGraphicFramePr>
        <p:xfrm>
          <a:off x="3021407" y="2014765"/>
          <a:ext cx="6149186" cy="4364082"/>
        </p:xfrm>
        <a:graphic>
          <a:graphicData uri="http://schemas.openxmlformats.org/drawingml/2006/table">
            <a:tbl>
              <a:tblPr rtl="1" firstRow="1" firstCol="1" bandRow="1">
                <a:tableStyleId>{93296810-A885-4BE3-A3E7-6D5BEEA58F35}</a:tableStyleId>
              </a:tblPr>
              <a:tblGrid>
                <a:gridCol w="3059630">
                  <a:extLst>
                    <a:ext uri="{9D8B030D-6E8A-4147-A177-3AD203B41FA5}">
                      <a16:colId xmlns:a16="http://schemas.microsoft.com/office/drawing/2014/main" val="1914311845"/>
                    </a:ext>
                  </a:extLst>
                </a:gridCol>
                <a:gridCol w="3089556">
                  <a:extLst>
                    <a:ext uri="{9D8B030D-6E8A-4147-A177-3AD203B41FA5}">
                      <a16:colId xmlns:a16="http://schemas.microsoft.com/office/drawing/2014/main" val="3305139497"/>
                    </a:ext>
                  </a:extLst>
                </a:gridCol>
              </a:tblGrid>
              <a:tr h="226966">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תרחיש שימוש</a:t>
                      </a:r>
                      <a:r>
                        <a:rPr lang="en-US" sz="1150" b="1">
                          <a:solidFill>
                            <a:schemeClr val="bg1"/>
                          </a:solidFill>
                          <a:effectLst/>
                          <a:latin typeface="Arial" panose="020B0604020202020204" pitchFamily="34" charset="0"/>
                          <a:ea typeface="Segoe UI" panose="020B0502040204020203" pitchFamily="34" charset="0"/>
                          <a:cs typeface="Arial" panose="020B0604020202020204" pitchFamily="34" charset="0"/>
                        </a:rPr>
                        <a:t> (use case)</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chemeClr val="bg1"/>
                          </a:solidFill>
                          <a:effectLst/>
                          <a:latin typeface="Arial" panose="020B0604020202020204" pitchFamily="34" charset="0"/>
                          <a:ea typeface="Segoe UI" panose="020B0502040204020203" pitchFamily="34" charset="0"/>
                          <a:cs typeface="Arial" panose="020B0604020202020204" pitchFamily="34" charset="0"/>
                        </a:rPr>
                        <a:t>הזזת חייל</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48715166"/>
                  </a:ext>
                </a:extLst>
              </a:tr>
              <a:tr h="226966">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שחקן</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Player</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0455402"/>
                  </a:ext>
                </a:extLst>
              </a:tr>
              <a:tr h="217415">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תיאור</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יוכל לבצע צעד משחק עם אחד מחייליו.</a:t>
                      </a:r>
                      <a:br>
                        <a:rPr lang="en-US" sz="1100">
                          <a:effectLst/>
                          <a:latin typeface="Arial" panose="020B0604020202020204" pitchFamily="34" charset="0"/>
                          <a:ea typeface="Arial" panose="020B0604020202020204" pitchFamily="34" charset="0"/>
                          <a:cs typeface="Arial" panose="020B0604020202020204" pitchFamily="34" charset="0"/>
                        </a:rPr>
                      </a:b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צעד מוגדר כהתקדמות משבצת אחת לפנים, לאחור, לצד ימין או לצד שמאל. שחקן יוכל לבצע צעד רק למשבצת שאין בה חייל אחר מחייליו</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14122313"/>
                  </a:ext>
                </a:extLst>
              </a:tr>
              <a:tr h="1834462">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מסלול עיקרי</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יגיע תורו של השחקן</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יבחר על-ידי לחיצה את אחד מחייליו (יוכל לשנות את הבחירה על ידי לחיצה על חייל אחר)</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השחקן יבחר משבצת אליה ירצה להזיז את השחקן (קדימה, אחורה, ימינה, או שמאלה)</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החייל יזוז למשבצת אותה בחר השחקן. אם במשבצת שנבחרה יש חייל של היריב, יתבצע קרב</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 RPS.</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129427876"/>
                  </a:ext>
                </a:extLst>
              </a:tr>
              <a:tr h="217415">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תנאי התחלה</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התרחשו השמת הדגל והשמת המלכודת, השחקנים בחדר וכרגע תורו של אותו השחקן.</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893961406"/>
                  </a:ext>
                </a:extLst>
              </a:tr>
              <a:tr h="45315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תנאי סוף</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במקרה של משבצת ריקה, החייל זז והתור הועבר ליריב.</a:t>
                      </a:r>
                      <a:b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b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במקרה של הזזה למשבצת עליה חייל יריב, מתרחש ביצוע דו-קרב, במקרה של ניצחון מוזז החייל למשבצתו של החייל היריב והתור מועבר ליריב</a:t>
                      </a:r>
                      <a:r>
                        <a:rPr lang="en-US"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0733266"/>
                  </a:ext>
                </a:extLst>
              </a:tr>
            </a:tbl>
          </a:graphicData>
        </a:graphic>
      </p:graphicFrame>
    </p:spTree>
    <p:extLst>
      <p:ext uri="{BB962C8B-B14F-4D97-AF65-F5344CB8AC3E}">
        <p14:creationId xmlns:p14="http://schemas.microsoft.com/office/powerpoint/2010/main" val="1416865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26473"/>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תיאור ה </a:t>
            </a:r>
            <a:r>
              <a:rPr lang="en-US" u="sng" dirty="0"/>
              <a:t>Use Cases</a:t>
            </a:r>
            <a:r>
              <a:rPr lang="he-IL" b="1" u="sng" dirty="0"/>
              <a:t>:</a:t>
            </a:r>
            <a:endParaRPr lang="en-US" u="sng" dirty="0"/>
          </a:p>
        </p:txBody>
      </p:sp>
      <p:sp>
        <p:nvSpPr>
          <p:cNvPr id="2" name="כותרת משנה 2">
            <a:extLst>
              <a:ext uri="{FF2B5EF4-FFF2-40B4-BE49-F238E27FC236}">
                <a16:creationId xmlns:a16="http://schemas.microsoft.com/office/drawing/2014/main" id="{4DCC6314-7E7E-42D4-9D3F-F8BB8E3EE0C5}"/>
              </a:ext>
            </a:extLst>
          </p:cNvPr>
          <p:cNvSpPr txBox="1">
            <a:spLocks/>
          </p:cNvSpPr>
          <p:nvPr/>
        </p:nvSpPr>
        <p:spPr>
          <a:xfrm>
            <a:off x="442359" y="1478953"/>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Battle UC description:</a:t>
            </a:r>
          </a:p>
        </p:txBody>
      </p:sp>
      <p:graphicFrame>
        <p:nvGraphicFramePr>
          <p:cNvPr id="3" name="טבלה 2">
            <a:extLst>
              <a:ext uri="{FF2B5EF4-FFF2-40B4-BE49-F238E27FC236}">
                <a16:creationId xmlns:a16="http://schemas.microsoft.com/office/drawing/2014/main" id="{5CAEA728-B182-49FF-B503-20E39869BB03}"/>
              </a:ext>
            </a:extLst>
          </p:cNvPr>
          <p:cNvGraphicFramePr>
            <a:graphicFrameLocks noGrp="1"/>
          </p:cNvGraphicFramePr>
          <p:nvPr>
            <p:extLst>
              <p:ext uri="{D42A27DB-BD31-4B8C-83A1-F6EECF244321}">
                <p14:modId xmlns:p14="http://schemas.microsoft.com/office/powerpoint/2010/main" val="423549553"/>
              </p:ext>
            </p:extLst>
          </p:nvPr>
        </p:nvGraphicFramePr>
        <p:xfrm>
          <a:off x="3021407" y="2521815"/>
          <a:ext cx="6149186" cy="2547527"/>
        </p:xfrm>
        <a:graphic>
          <a:graphicData uri="http://schemas.openxmlformats.org/drawingml/2006/table">
            <a:tbl>
              <a:tblPr rtl="1" firstRow="1" firstCol="1" bandRow="1">
                <a:tableStyleId>{93296810-A885-4BE3-A3E7-6D5BEEA58F35}</a:tableStyleId>
              </a:tblPr>
              <a:tblGrid>
                <a:gridCol w="3059630">
                  <a:extLst>
                    <a:ext uri="{9D8B030D-6E8A-4147-A177-3AD203B41FA5}">
                      <a16:colId xmlns:a16="http://schemas.microsoft.com/office/drawing/2014/main" val="1914311845"/>
                    </a:ext>
                  </a:extLst>
                </a:gridCol>
                <a:gridCol w="3089556">
                  <a:extLst>
                    <a:ext uri="{9D8B030D-6E8A-4147-A177-3AD203B41FA5}">
                      <a16:colId xmlns:a16="http://schemas.microsoft.com/office/drawing/2014/main" val="3305139497"/>
                    </a:ext>
                  </a:extLst>
                </a:gridCol>
              </a:tblGrid>
              <a:tr h="226966">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תרחיש שימוש</a:t>
                      </a:r>
                      <a:r>
                        <a:rPr lang="en-US" sz="1150" b="1">
                          <a:solidFill>
                            <a:schemeClr val="bg1"/>
                          </a:solidFill>
                          <a:effectLst/>
                          <a:latin typeface="Arial" panose="020B0604020202020204" pitchFamily="34" charset="0"/>
                          <a:ea typeface="Segoe UI" panose="020B0502040204020203" pitchFamily="34" charset="0"/>
                          <a:cs typeface="Arial" panose="020B0604020202020204" pitchFamily="34" charset="0"/>
                        </a:rPr>
                        <a:t> (use case)</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chemeClr val="bg1"/>
                          </a:solidFill>
                          <a:effectLst/>
                          <a:latin typeface="Arial" panose="020B0604020202020204" pitchFamily="34" charset="0"/>
                          <a:ea typeface="Segoe UI" panose="020B0502040204020203" pitchFamily="34" charset="0"/>
                          <a:cs typeface="Arial" panose="020B0604020202020204" pitchFamily="34" charset="0"/>
                        </a:rPr>
                        <a:t>ביצוע דו-קרב</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48715166"/>
                  </a:ext>
                </a:extLst>
              </a:tr>
              <a:tr h="226966">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שחקן</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Player</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0455402"/>
                  </a:ext>
                </a:extLst>
              </a:tr>
              <a:tr h="217415">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תיאור</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התרחשות דו-קרב בין חייל לחייל יריב כאשר הם באותה המשבצת</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14122313"/>
                  </a:ext>
                </a:extLst>
              </a:tr>
              <a:tr h="657934">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מסלול עיקרי</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החייל נכנס למשבצת בה עומד חייל יריב</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החייל תוקף את היריב במה שהוא מחזיק</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lvl="0" indent="-342900" algn="r" rtl="1">
                        <a:lnSpc>
                          <a:spcPct val="115000"/>
                        </a:lnSpc>
                        <a:spcAft>
                          <a:spcPts val="0"/>
                        </a:spcAft>
                        <a:buFont typeface="+mj-lt"/>
                        <a:buAutoNum type="arabicPeriod"/>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מתקיים ניצחון/הפסד/תיקו בהתאם לכללי</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 RPS.</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129427876"/>
                  </a:ext>
                </a:extLst>
              </a:tr>
              <a:tr h="217415">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תנאי התחלה</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חייל הוזז ע"י שחקן למשבצת של חייל יריב או חייל יריב הוזז למשבצת של החייל שלך</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893961406"/>
                  </a:ext>
                </a:extLst>
              </a:tr>
              <a:tr h="45315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תנאי סוף</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בעת ניצחון, הזזת החייל למשבצת של החייל היריב, בעת הפסד, החייל יוסר מהמשחק.</a:t>
                      </a:r>
                      <a:b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b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במקרה של שוויון, יתרחש בחירת</a:t>
                      </a:r>
                      <a:r>
                        <a:rPr lang="en-US"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 RPS.</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0733266"/>
                  </a:ext>
                </a:extLst>
              </a:tr>
            </a:tbl>
          </a:graphicData>
        </a:graphic>
      </p:graphicFrame>
    </p:spTree>
    <p:extLst>
      <p:ext uri="{BB962C8B-B14F-4D97-AF65-F5344CB8AC3E}">
        <p14:creationId xmlns:p14="http://schemas.microsoft.com/office/powerpoint/2010/main" val="3520670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26473"/>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תיאור ה </a:t>
            </a:r>
            <a:r>
              <a:rPr lang="en-US" u="sng" dirty="0"/>
              <a:t>Use Cases</a:t>
            </a:r>
            <a:r>
              <a:rPr lang="he-IL" b="1" u="sng" dirty="0"/>
              <a:t>:</a:t>
            </a:r>
            <a:endParaRPr lang="en-US" u="sng" dirty="0"/>
          </a:p>
        </p:txBody>
      </p:sp>
      <p:sp>
        <p:nvSpPr>
          <p:cNvPr id="2" name="כותרת משנה 2">
            <a:extLst>
              <a:ext uri="{FF2B5EF4-FFF2-40B4-BE49-F238E27FC236}">
                <a16:creationId xmlns:a16="http://schemas.microsoft.com/office/drawing/2014/main" id="{4DCC6314-7E7E-42D4-9D3F-F8BB8E3EE0C5}"/>
              </a:ext>
            </a:extLst>
          </p:cNvPr>
          <p:cNvSpPr txBox="1">
            <a:spLocks/>
          </p:cNvSpPr>
          <p:nvPr/>
        </p:nvSpPr>
        <p:spPr>
          <a:xfrm>
            <a:off x="439299" y="1251420"/>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Choose RPS UC description:</a:t>
            </a:r>
          </a:p>
        </p:txBody>
      </p:sp>
      <p:graphicFrame>
        <p:nvGraphicFramePr>
          <p:cNvPr id="3" name="טבלה 2">
            <a:extLst>
              <a:ext uri="{FF2B5EF4-FFF2-40B4-BE49-F238E27FC236}">
                <a16:creationId xmlns:a16="http://schemas.microsoft.com/office/drawing/2014/main" id="{5CAEA728-B182-49FF-B503-20E39869BB03}"/>
              </a:ext>
            </a:extLst>
          </p:cNvPr>
          <p:cNvGraphicFramePr>
            <a:graphicFrameLocks noGrp="1"/>
          </p:cNvGraphicFramePr>
          <p:nvPr>
            <p:extLst>
              <p:ext uri="{D42A27DB-BD31-4B8C-83A1-F6EECF244321}">
                <p14:modId xmlns:p14="http://schemas.microsoft.com/office/powerpoint/2010/main" val="545254309"/>
              </p:ext>
            </p:extLst>
          </p:nvPr>
        </p:nvGraphicFramePr>
        <p:xfrm>
          <a:off x="3021407" y="2595634"/>
          <a:ext cx="6149186" cy="2829604"/>
        </p:xfrm>
        <a:graphic>
          <a:graphicData uri="http://schemas.openxmlformats.org/drawingml/2006/table">
            <a:tbl>
              <a:tblPr rtl="1" firstRow="1" firstCol="1" bandRow="1">
                <a:tableStyleId>{93296810-A885-4BE3-A3E7-6D5BEEA58F35}</a:tableStyleId>
              </a:tblPr>
              <a:tblGrid>
                <a:gridCol w="3059630">
                  <a:extLst>
                    <a:ext uri="{9D8B030D-6E8A-4147-A177-3AD203B41FA5}">
                      <a16:colId xmlns:a16="http://schemas.microsoft.com/office/drawing/2014/main" val="1914311845"/>
                    </a:ext>
                  </a:extLst>
                </a:gridCol>
                <a:gridCol w="3089556">
                  <a:extLst>
                    <a:ext uri="{9D8B030D-6E8A-4147-A177-3AD203B41FA5}">
                      <a16:colId xmlns:a16="http://schemas.microsoft.com/office/drawing/2014/main" val="3305139497"/>
                    </a:ext>
                  </a:extLst>
                </a:gridCol>
              </a:tblGrid>
              <a:tr h="226966">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תרחיש שימוש</a:t>
                      </a:r>
                      <a:r>
                        <a:rPr lang="en-US" sz="1150" b="1">
                          <a:solidFill>
                            <a:schemeClr val="bg1"/>
                          </a:solidFill>
                          <a:effectLst/>
                          <a:latin typeface="Arial" panose="020B0604020202020204" pitchFamily="34" charset="0"/>
                          <a:ea typeface="Segoe UI" panose="020B0502040204020203" pitchFamily="34" charset="0"/>
                          <a:cs typeface="Arial" panose="020B0604020202020204" pitchFamily="34" charset="0"/>
                        </a:rPr>
                        <a:t> (use case)</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chemeClr val="bg1"/>
                          </a:solidFill>
                          <a:effectLst/>
                          <a:latin typeface="Arial" panose="020B0604020202020204" pitchFamily="34" charset="0"/>
                          <a:ea typeface="Segoe UI" panose="020B0502040204020203" pitchFamily="34" charset="0"/>
                          <a:cs typeface="Arial" panose="020B0604020202020204" pitchFamily="34" charset="0"/>
                        </a:rPr>
                        <a:t>בחירת </a:t>
                      </a:r>
                      <a:r>
                        <a:rPr lang="en-US" sz="1150" dirty="0">
                          <a:solidFill>
                            <a:schemeClr val="bg1"/>
                          </a:solidFill>
                          <a:effectLst/>
                          <a:latin typeface="Arial" panose="020B0604020202020204" pitchFamily="34" charset="0"/>
                          <a:ea typeface="Segoe UI" panose="020B0502040204020203" pitchFamily="34" charset="0"/>
                          <a:cs typeface="Arial" panose="020B0604020202020204" pitchFamily="34" charset="0"/>
                        </a:rPr>
                        <a:t>RPS</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48715166"/>
                  </a:ext>
                </a:extLst>
              </a:tr>
              <a:tr h="226966">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שחקן</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Player</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0455402"/>
                  </a:ext>
                </a:extLst>
              </a:tr>
              <a:tr h="217415">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תיאור</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המשתמש יכול לבחור אלמנט חדש (אבן, נייר או מספריים) לאחד מחייליו.</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14122313"/>
                  </a:ext>
                </a:extLst>
              </a:tr>
              <a:tr h="27770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מסלול עיקרי</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בעת שיוויון במהלך דו קרב, המשתמש נדרש לשנות את האלמנט של החייל לביצוע דו-קרב חוזר. לשחקן  יפתח מסך שבו הוא צריך לבצע בחירה בין אבן, נייר, ומספריים. לאחר מכן יתקיים סיבוב דו קרב נוסף. בסיום בדו קרב, אם החייל ניצח, הוא ישאר עם האלמנט החדש שנבחר לו באופן חשוף למשתמש היריב</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29427876"/>
                  </a:ext>
                </a:extLst>
              </a:tr>
              <a:tr h="217415">
                <a:tc>
                  <a:txBody>
                    <a:bodyPr/>
                    <a:lstStyle/>
                    <a:p>
                      <a:pPr algn="r" rtl="1">
                        <a:lnSpc>
                          <a:spcPct val="110000"/>
                        </a:lnSpc>
                        <a:spcAft>
                          <a:spcPts val="0"/>
                        </a:spcAft>
                      </a:pPr>
                      <a:r>
                        <a:rPr lang="he-IL" sz="1150" b="1">
                          <a:solidFill>
                            <a:schemeClr val="bg1"/>
                          </a:solidFill>
                          <a:effectLst/>
                          <a:latin typeface="Arial" panose="020B0604020202020204" pitchFamily="34" charset="0"/>
                          <a:ea typeface="Segoe UI" panose="020B0502040204020203" pitchFamily="34" charset="0"/>
                          <a:cs typeface="Arial" panose="020B0604020202020204" pitchFamily="34" charset="0"/>
                        </a:rPr>
                        <a:t>תנאי התחלה</a:t>
                      </a:r>
                      <a:endParaRPr lang="en-US" sz="11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a:solidFill>
                            <a:srgbClr val="212121"/>
                          </a:solidFill>
                          <a:effectLst/>
                          <a:latin typeface="Arial" panose="020B0604020202020204" pitchFamily="34" charset="0"/>
                          <a:ea typeface="Segoe UI" panose="020B0502040204020203" pitchFamily="34" charset="0"/>
                          <a:cs typeface="Arial" panose="020B0604020202020204" pitchFamily="34" charset="0"/>
                        </a:rPr>
                        <a:t>יתרחש ביצוע דו-קרב והוכרזה תוצאה של שוויון</a:t>
                      </a:r>
                      <a:r>
                        <a:rPr lang="en-US" sz="115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893961406"/>
                  </a:ext>
                </a:extLst>
              </a:tr>
              <a:tr h="453155">
                <a:tc>
                  <a:txBody>
                    <a:bodyPr/>
                    <a:lstStyle/>
                    <a:p>
                      <a:pPr algn="r" rtl="1">
                        <a:lnSpc>
                          <a:spcPct val="110000"/>
                        </a:lnSpc>
                        <a:spcAft>
                          <a:spcPts val="0"/>
                        </a:spcAft>
                      </a:pPr>
                      <a:r>
                        <a:rPr lang="he-IL" sz="1150" b="1" dirty="0">
                          <a:solidFill>
                            <a:schemeClr val="bg1"/>
                          </a:solidFill>
                          <a:effectLst/>
                          <a:latin typeface="Arial" panose="020B0604020202020204" pitchFamily="34" charset="0"/>
                          <a:ea typeface="Segoe UI" panose="020B0502040204020203" pitchFamily="34" charset="0"/>
                          <a:cs typeface="Arial" panose="020B0604020202020204" pitchFamily="34" charset="0"/>
                        </a:rPr>
                        <a:t>תנאי סוף</a:t>
                      </a:r>
                      <a:endParaRPr lang="en-US" sz="11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10000"/>
                        </a:lnSpc>
                        <a:spcAft>
                          <a:spcPts val="0"/>
                        </a:spcAft>
                      </a:pP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החייל </a:t>
                      </a:r>
                      <a:r>
                        <a:rPr lang="he-IL" sz="1150" dirty="0" err="1">
                          <a:solidFill>
                            <a:srgbClr val="212121"/>
                          </a:solidFill>
                          <a:effectLst/>
                          <a:latin typeface="Arial" panose="020B0604020202020204" pitchFamily="34" charset="0"/>
                          <a:ea typeface="Segoe UI" panose="020B0502040204020203" pitchFamily="34" charset="0"/>
                          <a:cs typeface="Arial" panose="020B0604020202020204" pitchFamily="34" charset="0"/>
                        </a:rPr>
                        <a:t>ישאר</a:t>
                      </a:r>
                      <a:r>
                        <a:rPr lang="he-IL"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 חשוף עם האלמנט החדש שנבחר לו</a:t>
                      </a:r>
                      <a:r>
                        <a:rPr lang="en-US" sz="1150" dirty="0">
                          <a:solidFill>
                            <a:srgbClr val="212121"/>
                          </a:solidFill>
                          <a:effectLst/>
                          <a:latin typeface="Arial" panose="020B0604020202020204" pitchFamily="34" charset="0"/>
                          <a:ea typeface="Segoe UI" panose="020B0502040204020203" pitchFamily="34" charset="0"/>
                          <a:cs typeface="Arial" panose="020B0604020202020204" pitchFamily="34" charset="0"/>
                        </a:rPr>
                        <a:t>.</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0733266"/>
                  </a:ext>
                </a:extLst>
              </a:tr>
            </a:tbl>
          </a:graphicData>
        </a:graphic>
      </p:graphicFrame>
    </p:spTree>
    <p:extLst>
      <p:ext uri="{BB962C8B-B14F-4D97-AF65-F5344CB8AC3E}">
        <p14:creationId xmlns:p14="http://schemas.microsoft.com/office/powerpoint/2010/main" val="3533923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5419" y="201817"/>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תרשים </a:t>
            </a:r>
            <a:r>
              <a:rPr lang="en-US" b="1" u="sng" dirty="0"/>
              <a:t>Class Diagram</a:t>
            </a:r>
          </a:p>
        </p:txBody>
      </p:sp>
      <p:pic>
        <p:nvPicPr>
          <p:cNvPr id="11" name="Picture 24">
            <a:extLst>
              <a:ext uri="{FF2B5EF4-FFF2-40B4-BE49-F238E27FC236}">
                <a16:creationId xmlns:a16="http://schemas.microsoft.com/office/drawing/2014/main" id="{1F0AB013-B167-4B54-BD92-5562994E0FEE}"/>
              </a:ext>
            </a:extLst>
          </p:cNvPr>
          <p:cNvPicPr/>
          <p:nvPr/>
        </p:nvPicPr>
        <p:blipFill rotWithShape="1">
          <a:blip r:embed="rId2" cstate="print">
            <a:extLst>
              <a:ext uri="{28A0092B-C50C-407E-A947-70E740481C1C}">
                <a14:useLocalDpi xmlns:a14="http://schemas.microsoft.com/office/drawing/2010/main" val="0"/>
              </a:ext>
            </a:extLst>
          </a:blip>
          <a:srcRect l="3737" t="2290" r="9732" b="2127"/>
          <a:stretch/>
        </p:blipFill>
        <p:spPr bwMode="auto">
          <a:xfrm>
            <a:off x="695815" y="759434"/>
            <a:ext cx="10472922" cy="74179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51494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5" name="כותרת משנה 2">
            <a:extLst>
              <a:ext uri="{FF2B5EF4-FFF2-40B4-BE49-F238E27FC236}">
                <a16:creationId xmlns:a16="http://schemas.microsoft.com/office/drawing/2014/main" id="{FCEAF2EE-37BB-43AA-9E6F-5972BDB64A96}"/>
              </a:ext>
            </a:extLst>
          </p:cNvPr>
          <p:cNvSpPr>
            <a:spLocks noGrp="1"/>
          </p:cNvSpPr>
          <p:nvPr>
            <p:ph type="subTitle" idx="1"/>
          </p:nvPr>
        </p:nvSpPr>
        <p:spPr>
          <a:xfrm>
            <a:off x="442360" y="1664016"/>
            <a:ext cx="11050765" cy="1510255"/>
          </a:xfrm>
        </p:spPr>
        <p:txBody>
          <a:bodyPr>
            <a:noAutofit/>
          </a:bodyPr>
          <a:lstStyle/>
          <a:p>
            <a:pPr algn="r" rtl="1">
              <a:lnSpc>
                <a:spcPct val="100000"/>
              </a:lnSpc>
              <a:spcBef>
                <a:spcPts val="0"/>
              </a:spcBef>
            </a:pPr>
            <a:r>
              <a:rPr lang="he-IL" sz="2000" dirty="0"/>
              <a:t>המשחק ירוץ על מכשירי טלפון ניידים עם מערכת הפעלה של </a:t>
            </a:r>
            <a:r>
              <a:rPr lang="en-US" sz="2000" dirty="0"/>
              <a:t>android</a:t>
            </a:r>
            <a:r>
              <a:rPr lang="he-IL" sz="2000" dirty="0"/>
              <a:t>, התקנה של המשחק תהיה באמצעות קובץ </a:t>
            </a:r>
            <a:r>
              <a:rPr lang="en-US" sz="2000" dirty="0" err="1"/>
              <a:t>apk</a:t>
            </a:r>
            <a:r>
              <a:rPr lang="he-IL" sz="2000" dirty="0"/>
              <a:t>.</a:t>
            </a:r>
            <a:endParaRPr lang="en-US" sz="2000" dirty="0"/>
          </a:p>
          <a:p>
            <a:pPr algn="r" rtl="1">
              <a:lnSpc>
                <a:spcPct val="100000"/>
              </a:lnSpc>
              <a:spcBef>
                <a:spcPts val="0"/>
              </a:spcBef>
            </a:pPr>
            <a:r>
              <a:rPr lang="he-IL" sz="2000" dirty="0"/>
              <a:t>את קובץ ה </a:t>
            </a:r>
            <a:r>
              <a:rPr lang="en-US" sz="2000" dirty="0" err="1"/>
              <a:t>apk</a:t>
            </a:r>
            <a:r>
              <a:rPr lang="he-IL" sz="2000" dirty="0"/>
              <a:t> יהיה ניתן להשיג בחנות </a:t>
            </a:r>
            <a:r>
              <a:rPr lang="en-US" sz="2000" dirty="0"/>
              <a:t>google play</a:t>
            </a:r>
            <a:r>
              <a:rPr lang="he-IL" sz="2000" dirty="0"/>
              <a:t>.</a:t>
            </a:r>
            <a:endParaRPr lang="en-US" sz="2000" dirty="0"/>
          </a:p>
          <a:p>
            <a:pPr algn="r" rtl="1">
              <a:lnSpc>
                <a:spcPct val="100000"/>
              </a:lnSpc>
              <a:spcBef>
                <a:spcPts val="0"/>
              </a:spcBef>
            </a:pPr>
            <a:r>
              <a:rPr lang="he-IL" sz="2000" dirty="0"/>
              <a:t>בסיס הנתונים יאוחסן ב </a:t>
            </a:r>
            <a:r>
              <a:rPr lang="en-US" sz="2000" dirty="0"/>
              <a:t>MS SQL Server</a:t>
            </a:r>
            <a:r>
              <a:rPr lang="he-IL" sz="2000" dirty="0"/>
              <a:t> והקישוריות תתבצע בעזרת הענן של </a:t>
            </a:r>
            <a:r>
              <a:rPr lang="en-US" sz="2000" dirty="0"/>
              <a:t>Azure DevOps</a:t>
            </a:r>
            <a:r>
              <a:rPr lang="he-IL" sz="2000" dirty="0"/>
              <a:t>.</a:t>
            </a:r>
            <a:endParaRPr lang="en-US" sz="2000" dirty="0"/>
          </a:p>
          <a:p>
            <a:pPr algn="r" rtl="1">
              <a:spcBef>
                <a:spcPts val="0"/>
              </a:spcBef>
              <a:spcAft>
                <a:spcPts val="600"/>
              </a:spcAft>
            </a:pPr>
            <a:endParaRPr lang="en-US" sz="1200" dirty="0">
              <a:solidFill>
                <a:schemeClr val="tx1"/>
              </a:solidFill>
            </a:endParaRPr>
          </a:p>
        </p:txBody>
      </p: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1128013"/>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ארכיטקטורה פיזית</a:t>
            </a:r>
            <a:endParaRPr lang="en-US" b="1" u="sng" dirty="0"/>
          </a:p>
        </p:txBody>
      </p:sp>
      <p:grpSp>
        <p:nvGrpSpPr>
          <p:cNvPr id="9" name="Group 35">
            <a:extLst>
              <a:ext uri="{FF2B5EF4-FFF2-40B4-BE49-F238E27FC236}">
                <a16:creationId xmlns:a16="http://schemas.microsoft.com/office/drawing/2014/main" id="{6E3CC954-FE44-4883-A083-BCF9D706715B}"/>
              </a:ext>
            </a:extLst>
          </p:cNvPr>
          <p:cNvGrpSpPr/>
          <p:nvPr/>
        </p:nvGrpSpPr>
        <p:grpSpPr>
          <a:xfrm>
            <a:off x="2887345" y="3174271"/>
            <a:ext cx="6417309" cy="3688715"/>
            <a:chOff x="0" y="0"/>
            <a:chExt cx="6417311" cy="3688715"/>
          </a:xfrm>
        </p:grpSpPr>
        <p:grpSp>
          <p:nvGrpSpPr>
            <p:cNvPr id="10" name="קבוצה 9">
              <a:extLst>
                <a:ext uri="{FF2B5EF4-FFF2-40B4-BE49-F238E27FC236}">
                  <a16:creationId xmlns:a16="http://schemas.microsoft.com/office/drawing/2014/main" id="{CDD97BE1-4D63-4018-9FD0-7F8E05908433}"/>
                </a:ext>
              </a:extLst>
            </p:cNvPr>
            <p:cNvGrpSpPr/>
            <p:nvPr/>
          </p:nvGrpSpPr>
          <p:grpSpPr>
            <a:xfrm>
              <a:off x="0" y="0"/>
              <a:ext cx="6417311" cy="3688715"/>
              <a:chOff x="0" y="0"/>
              <a:chExt cx="6417311" cy="3688715"/>
            </a:xfrm>
          </p:grpSpPr>
          <p:grpSp>
            <p:nvGrpSpPr>
              <p:cNvPr id="12" name="קבוצה 11">
                <a:extLst>
                  <a:ext uri="{FF2B5EF4-FFF2-40B4-BE49-F238E27FC236}">
                    <a16:creationId xmlns:a16="http://schemas.microsoft.com/office/drawing/2014/main" id="{9BBA45A2-B888-43B4-B339-E8490F1272EB}"/>
                  </a:ext>
                </a:extLst>
              </p:cNvPr>
              <p:cNvGrpSpPr/>
              <p:nvPr/>
            </p:nvGrpSpPr>
            <p:grpSpPr>
              <a:xfrm>
                <a:off x="0" y="0"/>
                <a:ext cx="6417311" cy="3688715"/>
                <a:chOff x="0" y="0"/>
                <a:chExt cx="6417437" cy="3689053"/>
              </a:xfrm>
            </p:grpSpPr>
            <p:grpSp>
              <p:nvGrpSpPr>
                <p:cNvPr id="14" name="קבוצה 13">
                  <a:extLst>
                    <a:ext uri="{FF2B5EF4-FFF2-40B4-BE49-F238E27FC236}">
                      <a16:creationId xmlns:a16="http://schemas.microsoft.com/office/drawing/2014/main" id="{72022CDC-6ECF-48D4-852E-97B4B9E4A333}"/>
                    </a:ext>
                  </a:extLst>
                </p:cNvPr>
                <p:cNvGrpSpPr/>
                <p:nvPr/>
              </p:nvGrpSpPr>
              <p:grpSpPr>
                <a:xfrm>
                  <a:off x="0" y="0"/>
                  <a:ext cx="6417437" cy="3049271"/>
                  <a:chOff x="0" y="0"/>
                  <a:chExt cx="9433039" cy="4164522"/>
                </a:xfrm>
              </p:grpSpPr>
              <p:pic>
                <p:nvPicPr>
                  <p:cNvPr id="18" name="Picture 32" descr="Smartphone | Free Icon">
                    <a:extLst>
                      <a:ext uri="{FF2B5EF4-FFF2-40B4-BE49-F238E27FC236}">
                        <a16:creationId xmlns:a16="http://schemas.microsoft.com/office/drawing/2014/main" id="{05A77E53-F857-4D3C-826A-E2A3A60174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 y="939574"/>
                    <a:ext cx="2068010" cy="20680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3" descr="Smartphone | Free Icon">
                    <a:extLst>
                      <a:ext uri="{FF2B5EF4-FFF2-40B4-BE49-F238E27FC236}">
                        <a16:creationId xmlns:a16="http://schemas.microsoft.com/office/drawing/2014/main" id="{B7EBAE11-BF56-49A8-9E86-9F6A7A7573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65029" y="939574"/>
                    <a:ext cx="2068010" cy="2068010"/>
                  </a:xfrm>
                  <a:prstGeom prst="rect">
                    <a:avLst/>
                  </a:prstGeom>
                  <a:noFill/>
                  <a:extLst>
                    <a:ext uri="{909E8E84-426E-40DD-AFC4-6F175D3DCCD1}">
                      <a14:hiddenFill xmlns:a14="http://schemas.microsoft.com/office/drawing/2010/main">
                        <a:solidFill>
                          <a:srgbClr val="FFFFFF"/>
                        </a:solidFill>
                      </a14:hiddenFill>
                    </a:ext>
                  </a:extLst>
                </p:spPr>
              </p:pic>
              <p:sp>
                <p:nvSpPr>
                  <p:cNvPr id="20" name="חץ: שמאלה-ימינה 19">
                    <a:extLst>
                      <a:ext uri="{FF2B5EF4-FFF2-40B4-BE49-F238E27FC236}">
                        <a16:creationId xmlns:a16="http://schemas.microsoft.com/office/drawing/2014/main" id="{4DC314A8-CA5C-4BC2-ADEF-D1B4902D47C4}"/>
                      </a:ext>
                    </a:extLst>
                  </p:cNvPr>
                  <p:cNvSpPr/>
                  <p:nvPr/>
                </p:nvSpPr>
                <p:spPr>
                  <a:xfrm>
                    <a:off x="1722997" y="1585827"/>
                    <a:ext cx="1725190" cy="775504"/>
                  </a:xfrm>
                  <a:prstGeom prst="lef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21" name="חץ: שמאלה-ימינה 20">
                    <a:extLst>
                      <a:ext uri="{FF2B5EF4-FFF2-40B4-BE49-F238E27FC236}">
                        <a16:creationId xmlns:a16="http://schemas.microsoft.com/office/drawing/2014/main" id="{C8646D1D-FF41-4544-9333-87B0F1805634}"/>
                      </a:ext>
                    </a:extLst>
                  </p:cNvPr>
                  <p:cNvSpPr/>
                  <p:nvPr/>
                </p:nvSpPr>
                <p:spPr>
                  <a:xfrm>
                    <a:off x="5987414" y="1585827"/>
                    <a:ext cx="1724400" cy="775504"/>
                  </a:xfrm>
                  <a:prstGeom prst="lef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endParaRPr lang="he-IL"/>
                  </a:p>
                </p:txBody>
              </p:sp>
              <p:sp>
                <p:nvSpPr>
                  <p:cNvPr id="22" name="תיבת טקסט 12">
                    <a:extLst>
                      <a:ext uri="{FF2B5EF4-FFF2-40B4-BE49-F238E27FC236}">
                        <a16:creationId xmlns:a16="http://schemas.microsoft.com/office/drawing/2014/main" id="{046B3678-C249-4D0D-99C3-250DB92B3A61}"/>
                      </a:ext>
                    </a:extLst>
                  </p:cNvPr>
                  <p:cNvSpPr txBox="1"/>
                  <p:nvPr/>
                </p:nvSpPr>
                <p:spPr>
                  <a:xfrm>
                    <a:off x="3669473" y="176167"/>
                    <a:ext cx="2068196" cy="838605"/>
                  </a:xfrm>
                  <a:prstGeom prst="rect">
                    <a:avLst/>
                  </a:prstGeom>
                  <a:noFill/>
                </p:spPr>
                <p:txBody>
                  <a:bodyPr wrap="square" rtlCol="1">
                    <a:noAutofit/>
                  </a:bodyPr>
                  <a:lstStyle/>
                  <a:p>
                    <a:pPr algn="ctr" rtl="1">
                      <a:lnSpc>
                        <a:spcPct val="110000"/>
                      </a:lnSpc>
                      <a:spcAft>
                        <a:spcPts val="600"/>
                      </a:spcAft>
                    </a:pPr>
                    <a:r>
                      <a:rPr lang="en-US" sz="1600" kern="1200">
                        <a:solidFill>
                          <a:srgbClr val="000000"/>
                        </a:solidFill>
                        <a:effectLst/>
                        <a:latin typeface="David" panose="020E0502060401010101" pitchFamily="34" charset="-79"/>
                        <a:ea typeface="Times New Roman" panose="02020603050405020304" pitchFamily="18" charset="0"/>
                        <a:cs typeface="Arial" panose="020B0604020202020204" pitchFamily="34" charset="0"/>
                      </a:rPr>
                      <a:t>Azure</a:t>
                    </a:r>
                    <a:endParaRPr lang="en-US" sz="1100">
                      <a:effectLst/>
                      <a:latin typeface="Arial" panose="020B0604020202020204" pitchFamily="34" charset="0"/>
                      <a:ea typeface="Times New Roman" panose="02020603050405020304" pitchFamily="18" charset="0"/>
                      <a:cs typeface="Arial" panose="020B0604020202020204" pitchFamily="34" charset="0"/>
                    </a:endParaRPr>
                  </a:p>
                  <a:p>
                    <a:pPr algn="ctr" rtl="1">
                      <a:lnSpc>
                        <a:spcPct val="110000"/>
                      </a:lnSpc>
                      <a:spcAft>
                        <a:spcPts val="600"/>
                      </a:spcAft>
                    </a:pPr>
                    <a:r>
                      <a:rPr lang="en-US" sz="1600" kern="1200">
                        <a:solidFill>
                          <a:srgbClr val="000000"/>
                        </a:solidFill>
                        <a:effectLst/>
                        <a:latin typeface="David" panose="020E0502060401010101" pitchFamily="34" charset="-79"/>
                        <a:ea typeface="Times New Roman" panose="02020603050405020304" pitchFamily="18" charset="0"/>
                        <a:cs typeface="Arial" panose="020B0604020202020204" pitchFamily="34" charset="0"/>
                      </a:rPr>
                      <a:t>DevOps</a:t>
                    </a:r>
                    <a:endParaRPr lang="en-US" sz="110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23" name="Picture 38" descr="Database - Free technology icons">
                    <a:extLst>
                      <a:ext uri="{FF2B5EF4-FFF2-40B4-BE49-F238E27FC236}">
                        <a16:creationId xmlns:a16="http://schemas.microsoft.com/office/drawing/2014/main" id="{AC5D12FF-DC28-4AE9-BC8F-BE645F7B7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6383" y="2817504"/>
                    <a:ext cx="1347020" cy="1347018"/>
                  </a:xfrm>
                  <a:prstGeom prst="rect">
                    <a:avLst/>
                  </a:prstGeom>
                  <a:noFill/>
                  <a:extLst>
                    <a:ext uri="{909E8E84-426E-40DD-AFC4-6F175D3DCCD1}">
                      <a14:hiddenFill xmlns:a14="http://schemas.microsoft.com/office/drawing/2010/main">
                        <a:solidFill>
                          <a:srgbClr val="FFFFFF"/>
                        </a:solidFill>
                      </a14:hiddenFill>
                    </a:ext>
                  </a:extLst>
                </p:spPr>
              </p:pic>
              <p:sp>
                <p:nvSpPr>
                  <p:cNvPr id="24" name="תיבת טקסט 13">
                    <a:extLst>
                      <a:ext uri="{FF2B5EF4-FFF2-40B4-BE49-F238E27FC236}">
                        <a16:creationId xmlns:a16="http://schemas.microsoft.com/office/drawing/2014/main" id="{4F2F5D97-C032-408B-81B8-B6B1D8526369}"/>
                      </a:ext>
                    </a:extLst>
                  </p:cNvPr>
                  <p:cNvSpPr txBox="1"/>
                  <p:nvPr/>
                </p:nvSpPr>
                <p:spPr>
                  <a:xfrm>
                    <a:off x="7364589" y="1"/>
                    <a:ext cx="2068196" cy="738505"/>
                  </a:xfrm>
                  <a:prstGeom prst="rect">
                    <a:avLst/>
                  </a:prstGeom>
                  <a:noFill/>
                </p:spPr>
                <p:txBody>
                  <a:bodyPr wrap="square" rtlCol="1">
                    <a:noAutofit/>
                  </a:bodyPr>
                  <a:lstStyle/>
                  <a:p>
                    <a:pPr algn="ctr" rtl="1">
                      <a:lnSpc>
                        <a:spcPct val="110000"/>
                      </a:lnSpc>
                      <a:spcAft>
                        <a:spcPts val="600"/>
                      </a:spcAft>
                    </a:pPr>
                    <a:r>
                      <a:rPr lang="en-US" sz="1600" kern="1200">
                        <a:solidFill>
                          <a:srgbClr val="000000"/>
                        </a:solidFill>
                        <a:effectLst/>
                        <a:latin typeface="David" panose="020E0502060401010101" pitchFamily="34" charset="-79"/>
                        <a:ea typeface="Times New Roman" panose="02020603050405020304" pitchFamily="18" charset="0"/>
                        <a:cs typeface="Arial" panose="020B0604020202020204" pitchFamily="34" charset="0"/>
                      </a:rPr>
                      <a:t>Android</a:t>
                    </a:r>
                    <a:endParaRPr lang="en-US" sz="1100">
                      <a:effectLst/>
                      <a:latin typeface="Arial" panose="020B0604020202020204" pitchFamily="34" charset="0"/>
                      <a:ea typeface="Times New Roman" panose="02020603050405020304" pitchFamily="18" charset="0"/>
                      <a:cs typeface="Arial" panose="020B0604020202020204" pitchFamily="34" charset="0"/>
                    </a:endParaRPr>
                  </a:p>
                  <a:p>
                    <a:pPr algn="ctr" rtl="1">
                      <a:lnSpc>
                        <a:spcPct val="110000"/>
                      </a:lnSpc>
                      <a:spcAft>
                        <a:spcPts val="600"/>
                      </a:spcAft>
                    </a:pPr>
                    <a:r>
                      <a:rPr lang="en-US" sz="1600" kern="1200">
                        <a:solidFill>
                          <a:srgbClr val="000000"/>
                        </a:solidFill>
                        <a:effectLst/>
                        <a:latin typeface="David" panose="020E0502060401010101" pitchFamily="34" charset="-79"/>
                        <a:ea typeface="Times New Roman" panose="02020603050405020304" pitchFamily="18" charset="0"/>
                        <a:cs typeface="Arial" panose="020B0604020202020204" pitchFamily="34" charset="0"/>
                      </a:rPr>
                      <a:t>device</a:t>
                    </a:r>
                    <a:endParaRPr lang="en-US" sz="11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5" name="תיבת טקסט 14">
                    <a:extLst>
                      <a:ext uri="{FF2B5EF4-FFF2-40B4-BE49-F238E27FC236}">
                        <a16:creationId xmlns:a16="http://schemas.microsoft.com/office/drawing/2014/main" id="{C24F639C-BC6C-491E-99B5-6FB081AE6080}"/>
                      </a:ext>
                    </a:extLst>
                  </p:cNvPr>
                  <p:cNvSpPr txBox="1"/>
                  <p:nvPr/>
                </p:nvSpPr>
                <p:spPr>
                  <a:xfrm>
                    <a:off x="0" y="0"/>
                    <a:ext cx="2068196" cy="738505"/>
                  </a:xfrm>
                  <a:prstGeom prst="rect">
                    <a:avLst/>
                  </a:prstGeom>
                  <a:noFill/>
                </p:spPr>
                <p:txBody>
                  <a:bodyPr wrap="square" rtlCol="1">
                    <a:noAutofit/>
                  </a:bodyPr>
                  <a:lstStyle/>
                  <a:p>
                    <a:pPr algn="ctr" rtl="1">
                      <a:lnSpc>
                        <a:spcPct val="110000"/>
                      </a:lnSpc>
                      <a:spcAft>
                        <a:spcPts val="600"/>
                      </a:spcAft>
                    </a:pPr>
                    <a:r>
                      <a:rPr lang="en-US" sz="1600" kern="1200">
                        <a:solidFill>
                          <a:srgbClr val="000000"/>
                        </a:solidFill>
                        <a:effectLst/>
                        <a:latin typeface="David" panose="020E0502060401010101" pitchFamily="34" charset="-79"/>
                        <a:ea typeface="Times New Roman" panose="02020603050405020304" pitchFamily="18" charset="0"/>
                        <a:cs typeface="Arial" panose="020B0604020202020204" pitchFamily="34" charset="0"/>
                      </a:rPr>
                      <a:t>Android</a:t>
                    </a:r>
                    <a:endParaRPr lang="en-US" sz="1100">
                      <a:effectLst/>
                      <a:latin typeface="Arial" panose="020B0604020202020204" pitchFamily="34" charset="0"/>
                      <a:ea typeface="Times New Roman" panose="02020603050405020304" pitchFamily="18" charset="0"/>
                      <a:cs typeface="Arial" panose="020B0604020202020204" pitchFamily="34" charset="0"/>
                    </a:endParaRPr>
                  </a:p>
                  <a:p>
                    <a:pPr algn="ctr" rtl="1">
                      <a:lnSpc>
                        <a:spcPct val="110000"/>
                      </a:lnSpc>
                      <a:spcAft>
                        <a:spcPts val="600"/>
                      </a:spcAft>
                    </a:pPr>
                    <a:r>
                      <a:rPr lang="en-US" sz="1600" kern="1200">
                        <a:solidFill>
                          <a:srgbClr val="000000"/>
                        </a:solidFill>
                        <a:effectLst/>
                        <a:latin typeface="David" panose="020E0502060401010101" pitchFamily="34" charset="-79"/>
                        <a:ea typeface="Times New Roman" panose="02020603050405020304" pitchFamily="18" charset="0"/>
                        <a:cs typeface="Arial" panose="020B0604020202020204" pitchFamily="34" charset="0"/>
                      </a:rPr>
                      <a:t>device</a:t>
                    </a:r>
                    <a:endParaRPr lang="en-US" sz="1100">
                      <a:effectLst/>
                      <a:latin typeface="Arial" panose="020B0604020202020204" pitchFamily="34" charset="0"/>
                      <a:ea typeface="Times New Roman" panose="02020603050405020304" pitchFamily="18" charset="0"/>
                      <a:cs typeface="Arial" panose="020B0604020202020204" pitchFamily="34" charset="0"/>
                    </a:endParaRPr>
                  </a:p>
                </p:txBody>
              </p:sp>
            </p:grpSp>
            <p:sp>
              <p:nvSpPr>
                <p:cNvPr id="17" name="תיבת טקסט 12">
                  <a:extLst>
                    <a:ext uri="{FF2B5EF4-FFF2-40B4-BE49-F238E27FC236}">
                      <a16:creationId xmlns:a16="http://schemas.microsoft.com/office/drawing/2014/main" id="{AD9058F8-65DE-428C-B0C6-E4611EC30EAD}"/>
                    </a:ext>
                  </a:extLst>
                </p:cNvPr>
                <p:cNvSpPr txBox="1"/>
                <p:nvPr/>
              </p:nvSpPr>
              <p:spPr>
                <a:xfrm>
                  <a:off x="2400300" y="3148415"/>
                  <a:ext cx="1406996" cy="540638"/>
                </a:xfrm>
                <a:prstGeom prst="rect">
                  <a:avLst/>
                </a:prstGeom>
                <a:noFill/>
              </p:spPr>
              <p:txBody>
                <a:bodyPr wrap="square" rtlCol="1">
                  <a:noAutofit/>
                </a:bodyPr>
                <a:lstStyle/>
                <a:p>
                  <a:pPr algn="ctr" rtl="1">
                    <a:lnSpc>
                      <a:spcPct val="110000"/>
                    </a:lnSpc>
                    <a:spcAft>
                      <a:spcPts val="600"/>
                    </a:spcAft>
                  </a:pPr>
                  <a:r>
                    <a:rPr lang="en-US" sz="1600" kern="1200">
                      <a:solidFill>
                        <a:srgbClr val="000000"/>
                      </a:solidFill>
                      <a:effectLst/>
                      <a:latin typeface="David" panose="020E0502060401010101" pitchFamily="34" charset="-79"/>
                      <a:ea typeface="Times New Roman" panose="02020603050405020304" pitchFamily="18" charset="0"/>
                      <a:cs typeface="Arial" panose="020B0604020202020204" pitchFamily="34" charset="0"/>
                    </a:rPr>
                    <a:t>Sql Server</a:t>
                  </a:r>
                  <a:endParaRPr lang="en-US" sz="1100">
                    <a:effectLst/>
                    <a:latin typeface="Arial" panose="020B0604020202020204" pitchFamily="34" charset="0"/>
                    <a:ea typeface="Times New Roman" panose="02020603050405020304" pitchFamily="18" charset="0"/>
                    <a:cs typeface="Arial" panose="020B0604020202020204" pitchFamily="34" charset="0"/>
                  </a:endParaRPr>
                </a:p>
                <a:p>
                  <a:pPr algn="ctr" rtl="1">
                    <a:lnSpc>
                      <a:spcPct val="110000"/>
                    </a:lnSpc>
                    <a:spcAft>
                      <a:spcPts val="600"/>
                    </a:spcAft>
                  </a:pPr>
                  <a:r>
                    <a:rPr lang="en-US" sz="1600" kern="1200">
                      <a:solidFill>
                        <a:srgbClr val="000000"/>
                      </a:solidFill>
                      <a:effectLst/>
                      <a:latin typeface="David" panose="020E0502060401010101" pitchFamily="34" charset="-79"/>
                      <a:ea typeface="Times New Roman" panose="02020603050405020304" pitchFamily="18" charset="0"/>
                      <a:cs typeface="Arial" panose="020B0604020202020204" pitchFamily="34" charset="0"/>
                    </a:rPr>
                    <a:t>Database</a:t>
                  </a:r>
                  <a:endParaRPr lang="en-US" sz="1100">
                    <a:effectLst/>
                    <a:latin typeface="Arial" panose="020B0604020202020204" pitchFamily="34" charset="0"/>
                    <a:ea typeface="Times New Roman" panose="02020603050405020304" pitchFamily="18" charset="0"/>
                    <a:cs typeface="Arial" panose="020B0604020202020204" pitchFamily="34" charset="0"/>
                  </a:endParaRPr>
                </a:p>
              </p:txBody>
            </p:sp>
          </p:grpSp>
          <p:pic>
            <p:nvPicPr>
              <p:cNvPr id="13" name="תמונה 12" descr="Azure DevOps: Not Just for Devs and Ops - Dusty Juhl">
                <a:extLst>
                  <a:ext uri="{FF2B5EF4-FFF2-40B4-BE49-F238E27FC236}">
                    <a16:creationId xmlns:a16="http://schemas.microsoft.com/office/drawing/2014/main" id="{A06E600A-9A6F-409C-81C3-222212606B6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5075" y="1019175"/>
                <a:ext cx="1398270" cy="878840"/>
              </a:xfrm>
              <a:prstGeom prst="rect">
                <a:avLst/>
              </a:prstGeom>
              <a:noFill/>
              <a:ln>
                <a:noFill/>
              </a:ln>
            </p:spPr>
          </p:pic>
        </p:grpSp>
        <p:pic>
          <p:nvPicPr>
            <p:cNvPr id="11" name="תמונה 10" descr="Cloud Icon - Free Download, PNG and Vector">
              <a:extLst>
                <a:ext uri="{FF2B5EF4-FFF2-40B4-BE49-F238E27FC236}">
                  <a16:creationId xmlns:a16="http://schemas.microsoft.com/office/drawing/2014/main" id="{D169F112-2BE9-45C2-97B8-9D77252F8529}"/>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24100" y="552450"/>
              <a:ext cx="1771650" cy="1771650"/>
            </a:xfrm>
            <a:prstGeom prst="rect">
              <a:avLst/>
            </a:prstGeom>
            <a:noFill/>
            <a:ln>
              <a:noFill/>
            </a:ln>
          </p:spPr>
        </p:pic>
      </p:grpSp>
    </p:spTree>
    <p:extLst>
      <p:ext uri="{BB962C8B-B14F-4D97-AF65-F5344CB8AC3E}">
        <p14:creationId xmlns:p14="http://schemas.microsoft.com/office/powerpoint/2010/main" val="921909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5" name="כותרת משנה 2">
            <a:extLst>
              <a:ext uri="{FF2B5EF4-FFF2-40B4-BE49-F238E27FC236}">
                <a16:creationId xmlns:a16="http://schemas.microsoft.com/office/drawing/2014/main" id="{FCEAF2EE-37BB-43AA-9E6F-5972BDB64A96}"/>
              </a:ext>
            </a:extLst>
          </p:cNvPr>
          <p:cNvSpPr>
            <a:spLocks noGrp="1"/>
          </p:cNvSpPr>
          <p:nvPr>
            <p:ph type="subTitle" idx="1"/>
          </p:nvPr>
        </p:nvSpPr>
        <p:spPr>
          <a:xfrm>
            <a:off x="442359" y="2026688"/>
            <a:ext cx="11050765" cy="3783192"/>
          </a:xfrm>
        </p:spPr>
        <p:txBody>
          <a:bodyPr>
            <a:noAutofit/>
          </a:bodyPr>
          <a:lstStyle/>
          <a:p>
            <a:pPr rtl="1">
              <a:lnSpc>
                <a:spcPct val="100000"/>
              </a:lnSpc>
              <a:spcBef>
                <a:spcPts val="0"/>
              </a:spcBef>
            </a:pPr>
            <a:r>
              <a:rPr lang="he-IL" dirty="0"/>
              <a:t>המערכת פותחה בסביבת העבודה של </a:t>
            </a:r>
            <a:r>
              <a:rPr lang="en-US" dirty="0"/>
              <a:t>Unity engine</a:t>
            </a:r>
            <a:r>
              <a:rPr lang="he-IL" dirty="0"/>
              <a:t> לעיצוב המשחק והרצתה על מערכת הפעלה של </a:t>
            </a:r>
            <a:r>
              <a:rPr lang="en-US" dirty="0"/>
              <a:t>android</a:t>
            </a:r>
          </a:p>
          <a:p>
            <a:pPr rtl="1">
              <a:lnSpc>
                <a:spcPct val="100000"/>
              </a:lnSpc>
              <a:spcBef>
                <a:spcPts val="0"/>
              </a:spcBef>
            </a:pPr>
            <a:r>
              <a:rPr lang="he-IL" dirty="0"/>
              <a:t>ובסביבת </a:t>
            </a:r>
            <a:r>
              <a:rPr lang="en-US" dirty="0"/>
              <a:t>Microsoft Visual studio</a:t>
            </a:r>
            <a:r>
              <a:rPr lang="he-IL" dirty="0"/>
              <a:t> תוך שימוש בטכנולוגיית </a:t>
            </a:r>
            <a:r>
              <a:rPr lang="en-US" dirty="0"/>
              <a:t>Microsoft </a:t>
            </a:r>
            <a:r>
              <a:rPr lang="en-US" dirty="0" err="1"/>
              <a:t>.net</a:t>
            </a:r>
            <a:r>
              <a:rPr lang="en-US" dirty="0"/>
              <a:t> framework</a:t>
            </a:r>
            <a:r>
              <a:rPr lang="he-IL" dirty="0"/>
              <a:t> למימוש אלגוריתם המשחק.</a:t>
            </a:r>
            <a:endParaRPr lang="en-US" dirty="0"/>
          </a:p>
          <a:p>
            <a:pPr rtl="1">
              <a:lnSpc>
                <a:spcPct val="100000"/>
              </a:lnSpc>
              <a:spcBef>
                <a:spcPts val="0"/>
              </a:spcBef>
            </a:pPr>
            <a:r>
              <a:rPr lang="he-IL" b="1" dirty="0"/>
              <a:t>צד השרת</a:t>
            </a:r>
            <a:r>
              <a:rPr lang="he-IL" dirty="0"/>
              <a:t> ייכתב בטכנולוגיית </a:t>
            </a:r>
            <a:r>
              <a:rPr lang="en-US" dirty="0"/>
              <a:t>.NET</a:t>
            </a:r>
            <a:r>
              <a:rPr lang="he-IL" dirty="0"/>
              <a:t> בשפת </a:t>
            </a:r>
            <a:r>
              <a:rPr lang="en-US" dirty="0"/>
              <a:t>C#</a:t>
            </a:r>
            <a:r>
              <a:rPr lang="he-IL" dirty="0"/>
              <a:t> תוך שימוש ב </a:t>
            </a:r>
            <a:r>
              <a:rPr lang="en-US" dirty="0"/>
              <a:t>Web-API</a:t>
            </a:r>
            <a:r>
              <a:rPr lang="he-IL" dirty="0"/>
              <a:t> השמור בענן והנתונים יישמרו בשרת </a:t>
            </a:r>
            <a:r>
              <a:rPr lang="en-US" dirty="0"/>
              <a:t>SQL</a:t>
            </a:r>
            <a:r>
              <a:rPr lang="he-IL" dirty="0"/>
              <a:t> תוך שימוש במודל </a:t>
            </a:r>
            <a:r>
              <a:rPr lang="en-US" dirty="0"/>
              <a:t>entity framework</a:t>
            </a:r>
            <a:r>
              <a:rPr lang="he-IL" dirty="0"/>
              <a:t> של בסיס הנתונים.</a:t>
            </a:r>
            <a:endParaRPr lang="en-US" dirty="0"/>
          </a:p>
          <a:p>
            <a:pPr rtl="1">
              <a:lnSpc>
                <a:spcPct val="100000"/>
              </a:lnSpc>
              <a:spcBef>
                <a:spcPts val="0"/>
              </a:spcBef>
            </a:pPr>
            <a:r>
              <a:rPr lang="he-IL" dirty="0"/>
              <a:t>בעקבות כך, ארכיטקטורה הלוגית של המערכת בצד שרת מורכבת מהחלקים הנ"ל:</a:t>
            </a:r>
            <a:endParaRPr lang="en-US" dirty="0"/>
          </a:p>
          <a:p>
            <a:pPr rtl="1">
              <a:lnSpc>
                <a:spcPct val="100000"/>
              </a:lnSpc>
              <a:spcBef>
                <a:spcPts val="0"/>
              </a:spcBef>
            </a:pPr>
            <a:r>
              <a:rPr lang="en-US" dirty="0"/>
              <a:t>Model</a:t>
            </a:r>
            <a:r>
              <a:rPr lang="he-IL" dirty="0"/>
              <a:t> – אשר מכיל בתוכו את כל המידע של מסד הנתונים.</a:t>
            </a:r>
            <a:endParaRPr lang="en-US" dirty="0"/>
          </a:p>
          <a:p>
            <a:pPr rtl="1">
              <a:lnSpc>
                <a:spcPct val="100000"/>
              </a:lnSpc>
              <a:spcBef>
                <a:spcPts val="0"/>
              </a:spcBef>
            </a:pPr>
            <a:r>
              <a:rPr lang="en-US" dirty="0"/>
              <a:t>Controller</a:t>
            </a:r>
            <a:r>
              <a:rPr lang="he-IL" dirty="0"/>
              <a:t> – אשר מכיל בתוכו טיפול בשאילות ובקשות למול מסד הנתונים.</a:t>
            </a:r>
            <a:endParaRPr lang="en-US" dirty="0"/>
          </a:p>
          <a:p>
            <a:pPr rtl="1">
              <a:lnSpc>
                <a:spcPct val="100000"/>
              </a:lnSpc>
              <a:spcBef>
                <a:spcPts val="0"/>
              </a:spcBef>
            </a:pPr>
            <a:r>
              <a:rPr lang="en-US" dirty="0"/>
              <a:t> DTO</a:t>
            </a:r>
            <a:r>
              <a:rPr lang="he-IL" dirty="0"/>
              <a:t> – המידע המוחזר ללקוח.</a:t>
            </a:r>
            <a:endParaRPr lang="en-US" dirty="0"/>
          </a:p>
          <a:p>
            <a:pPr rtl="1">
              <a:lnSpc>
                <a:spcPct val="100000"/>
              </a:lnSpc>
              <a:spcBef>
                <a:spcPts val="0"/>
              </a:spcBef>
              <a:spcAft>
                <a:spcPts val="600"/>
              </a:spcAft>
            </a:pPr>
            <a:endParaRPr lang="en-US" sz="1400" dirty="0">
              <a:solidFill>
                <a:schemeClr val="tx1"/>
              </a:solidFill>
            </a:endParaRPr>
          </a:p>
        </p:txBody>
      </p: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983415"/>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ארכיטקטורה לוגית</a:t>
            </a:r>
            <a:endParaRPr lang="en-US" b="1" u="sng" dirty="0"/>
          </a:p>
        </p:txBody>
      </p:sp>
    </p:spTree>
    <p:extLst>
      <p:ext uri="{BB962C8B-B14F-4D97-AF65-F5344CB8AC3E}">
        <p14:creationId xmlns:p14="http://schemas.microsoft.com/office/powerpoint/2010/main" val="523785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5" name="כותרת משנה 2">
            <a:extLst>
              <a:ext uri="{FF2B5EF4-FFF2-40B4-BE49-F238E27FC236}">
                <a16:creationId xmlns:a16="http://schemas.microsoft.com/office/drawing/2014/main" id="{FCEAF2EE-37BB-43AA-9E6F-5972BDB64A96}"/>
              </a:ext>
            </a:extLst>
          </p:cNvPr>
          <p:cNvSpPr>
            <a:spLocks noGrp="1"/>
          </p:cNvSpPr>
          <p:nvPr>
            <p:ph type="subTitle" idx="1"/>
          </p:nvPr>
        </p:nvSpPr>
        <p:spPr>
          <a:xfrm>
            <a:off x="442359" y="1451922"/>
            <a:ext cx="11050765" cy="566619"/>
          </a:xfrm>
        </p:spPr>
        <p:txBody>
          <a:bodyPr>
            <a:noAutofit/>
          </a:bodyPr>
          <a:lstStyle/>
          <a:p>
            <a:pPr algn="r" rtl="1"/>
            <a:r>
              <a:rPr lang="he-IL" dirty="0"/>
              <a:t>תבנית עיצוב:</a:t>
            </a:r>
            <a:endParaRPr lang="en-US" dirty="0"/>
          </a:p>
        </p:txBody>
      </p: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983415"/>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ארכיטקטורה לוגית</a:t>
            </a:r>
            <a:endParaRPr lang="en-US" b="1" u="sng" dirty="0"/>
          </a:p>
        </p:txBody>
      </p:sp>
      <p:pic>
        <p:nvPicPr>
          <p:cNvPr id="12" name="Picture 25">
            <a:extLst>
              <a:ext uri="{FF2B5EF4-FFF2-40B4-BE49-F238E27FC236}">
                <a16:creationId xmlns:a16="http://schemas.microsoft.com/office/drawing/2014/main" id="{F96B4208-B156-4F5F-80C1-CE781773779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7290" y="2487049"/>
            <a:ext cx="7637420" cy="3593642"/>
          </a:xfrm>
          <a:prstGeom prst="rect">
            <a:avLst/>
          </a:prstGeom>
          <a:noFill/>
        </p:spPr>
      </p:pic>
    </p:spTree>
    <p:extLst>
      <p:ext uri="{BB962C8B-B14F-4D97-AF65-F5344CB8AC3E}">
        <p14:creationId xmlns:p14="http://schemas.microsoft.com/office/powerpoint/2010/main" val="1076517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5" name="כותרת משנה 2">
            <a:extLst>
              <a:ext uri="{FF2B5EF4-FFF2-40B4-BE49-F238E27FC236}">
                <a16:creationId xmlns:a16="http://schemas.microsoft.com/office/drawing/2014/main" id="{FCEAF2EE-37BB-43AA-9E6F-5972BDB64A96}"/>
              </a:ext>
            </a:extLst>
          </p:cNvPr>
          <p:cNvSpPr>
            <a:spLocks noGrp="1"/>
          </p:cNvSpPr>
          <p:nvPr>
            <p:ph type="subTitle" idx="1"/>
          </p:nvPr>
        </p:nvSpPr>
        <p:spPr>
          <a:xfrm>
            <a:off x="442359" y="2319119"/>
            <a:ext cx="11050765" cy="2911068"/>
          </a:xfrm>
        </p:spPr>
        <p:txBody>
          <a:bodyPr>
            <a:noAutofit/>
          </a:bodyPr>
          <a:lstStyle/>
          <a:p>
            <a:pPr rtl="1"/>
            <a:r>
              <a:rPr lang="he-IL" b="1" dirty="0"/>
              <a:t>צד הלקוח</a:t>
            </a:r>
            <a:r>
              <a:rPr lang="he-IL" dirty="0"/>
              <a:t> ייכתב בשפת </a:t>
            </a:r>
            <a:r>
              <a:rPr lang="en-US" dirty="0"/>
              <a:t>C#</a:t>
            </a:r>
            <a:r>
              <a:rPr lang="he-IL" dirty="0"/>
              <a:t> תוך שימוש בספריות ייחודיות ל</a:t>
            </a:r>
            <a:r>
              <a:rPr lang="en-US" dirty="0" err="1"/>
              <a:t>UnityEngine</a:t>
            </a:r>
            <a:r>
              <a:rPr lang="he-IL" dirty="0"/>
              <a:t>. פקודות </a:t>
            </a:r>
            <a:r>
              <a:rPr lang="en-US" dirty="0"/>
              <a:t>http request</a:t>
            </a:r>
            <a:r>
              <a:rPr lang="he-IL" dirty="0"/>
              <a:t> וקבלת הנתונים מ</a:t>
            </a:r>
            <a:r>
              <a:rPr lang="en-US" dirty="0"/>
              <a:t>http response</a:t>
            </a:r>
            <a:r>
              <a:rPr lang="he-IL" dirty="0"/>
              <a:t> מתבצעות בעזרת אובייקטים הכלולים בספרייה זו אשר מסייעות בשליחה וקבלה של נתונים במנוע של </a:t>
            </a:r>
            <a:r>
              <a:rPr lang="en-US" dirty="0"/>
              <a:t>unity</a:t>
            </a:r>
            <a:r>
              <a:rPr lang="he-IL" dirty="0"/>
              <a:t>.</a:t>
            </a:r>
            <a:endParaRPr lang="en-US" dirty="0"/>
          </a:p>
          <a:p>
            <a:pPr rtl="1"/>
            <a:r>
              <a:rPr lang="he-IL" dirty="0"/>
              <a:t> </a:t>
            </a:r>
            <a:endParaRPr lang="en-US" dirty="0"/>
          </a:p>
          <a:p>
            <a:pPr rtl="1"/>
            <a:r>
              <a:rPr lang="he-IL" dirty="0"/>
              <a:t>הכלים שבחרנו אפשרו לנו לפתח את המשחק למערכת הפעלה של </a:t>
            </a:r>
            <a:r>
              <a:rPr lang="en-US" dirty="0"/>
              <a:t>android</a:t>
            </a:r>
            <a:r>
              <a:rPr lang="he-IL" dirty="0"/>
              <a:t>, השימוש ב </a:t>
            </a:r>
            <a:r>
              <a:rPr lang="en-US" dirty="0"/>
              <a:t>Unity</a:t>
            </a:r>
            <a:r>
              <a:rPr lang="he-IL" dirty="0"/>
              <a:t> גרם לנו לעצב את המשחק בצורה הנוחה ביותר ומותאמת היטב לכל מכשיר </a:t>
            </a:r>
            <a:r>
              <a:rPr lang="en-US" dirty="0"/>
              <a:t>android</a:t>
            </a:r>
            <a:r>
              <a:rPr lang="he-IL" dirty="0"/>
              <a:t>. </a:t>
            </a:r>
            <a:endParaRPr lang="en-US" dirty="0"/>
          </a:p>
        </p:txBody>
      </p: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983415"/>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ארכיטקטורה לוגית</a:t>
            </a:r>
            <a:endParaRPr lang="en-US" b="1" u="sng" dirty="0"/>
          </a:p>
        </p:txBody>
      </p:sp>
    </p:spTree>
    <p:extLst>
      <p:ext uri="{BB962C8B-B14F-4D97-AF65-F5344CB8AC3E}">
        <p14:creationId xmlns:p14="http://schemas.microsoft.com/office/powerpoint/2010/main" val="528110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60" y="974038"/>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תהליכים מרכזיים</a:t>
            </a:r>
            <a:endParaRPr lang="en-US" b="1" u="sng" dirty="0"/>
          </a:p>
        </p:txBody>
      </p:sp>
      <p:sp>
        <p:nvSpPr>
          <p:cNvPr id="11" name="כותרת משנה 2">
            <a:extLst>
              <a:ext uri="{FF2B5EF4-FFF2-40B4-BE49-F238E27FC236}">
                <a16:creationId xmlns:a16="http://schemas.microsoft.com/office/drawing/2014/main" id="{785DDB05-380E-45A8-B3A8-ADBF2591F930}"/>
              </a:ext>
            </a:extLst>
          </p:cNvPr>
          <p:cNvSpPr>
            <a:spLocks noGrp="1"/>
          </p:cNvSpPr>
          <p:nvPr>
            <p:ph type="subTitle" idx="1"/>
          </p:nvPr>
        </p:nvSpPr>
        <p:spPr>
          <a:xfrm>
            <a:off x="442359" y="1451922"/>
            <a:ext cx="11050765" cy="566619"/>
          </a:xfrm>
        </p:spPr>
        <p:txBody>
          <a:bodyPr>
            <a:noAutofit/>
          </a:bodyPr>
          <a:lstStyle/>
          <a:p>
            <a:pPr algn="r" rtl="1"/>
            <a:r>
              <a:rPr lang="he-IL" dirty="0"/>
              <a:t>התחברות למשחק:</a:t>
            </a:r>
            <a:endParaRPr lang="en-US" dirty="0"/>
          </a:p>
        </p:txBody>
      </p:sp>
      <p:pic>
        <p:nvPicPr>
          <p:cNvPr id="12" name="Picture 4">
            <a:extLst>
              <a:ext uri="{FF2B5EF4-FFF2-40B4-BE49-F238E27FC236}">
                <a16:creationId xmlns:a16="http://schemas.microsoft.com/office/drawing/2014/main" id="{F34E4669-BA03-4C2E-8B8A-1E3AF90A70D6}"/>
              </a:ext>
            </a:extLst>
          </p:cNvPr>
          <p:cNvPicPr/>
          <p:nvPr/>
        </p:nvPicPr>
        <p:blipFill>
          <a:blip r:embed="rId2">
            <a:extLst>
              <a:ext uri="{28A0092B-C50C-407E-A947-70E740481C1C}">
                <a14:useLocalDpi xmlns:a14="http://schemas.microsoft.com/office/drawing/2010/main" val="0"/>
              </a:ext>
            </a:extLst>
          </a:blip>
          <a:stretch>
            <a:fillRect/>
          </a:stretch>
        </p:blipFill>
        <p:spPr>
          <a:xfrm>
            <a:off x="3257549" y="1735231"/>
            <a:ext cx="5494557" cy="5262330"/>
          </a:xfrm>
          <a:prstGeom prst="rect">
            <a:avLst/>
          </a:prstGeom>
        </p:spPr>
      </p:pic>
    </p:spTree>
    <p:extLst>
      <p:ext uri="{BB962C8B-B14F-4D97-AF65-F5344CB8AC3E}">
        <p14:creationId xmlns:p14="http://schemas.microsoft.com/office/powerpoint/2010/main" val="41663319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60" y="288238"/>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תהליכים מרכזיים</a:t>
            </a:r>
            <a:endParaRPr lang="en-US" b="1" u="sng" dirty="0"/>
          </a:p>
        </p:txBody>
      </p:sp>
      <p:sp>
        <p:nvSpPr>
          <p:cNvPr id="11" name="כותרת משנה 2">
            <a:extLst>
              <a:ext uri="{FF2B5EF4-FFF2-40B4-BE49-F238E27FC236}">
                <a16:creationId xmlns:a16="http://schemas.microsoft.com/office/drawing/2014/main" id="{785DDB05-380E-45A8-B3A8-ADBF2591F930}"/>
              </a:ext>
            </a:extLst>
          </p:cNvPr>
          <p:cNvSpPr>
            <a:spLocks noGrp="1"/>
          </p:cNvSpPr>
          <p:nvPr>
            <p:ph type="subTitle" idx="1"/>
          </p:nvPr>
        </p:nvSpPr>
        <p:spPr>
          <a:xfrm>
            <a:off x="442359" y="766122"/>
            <a:ext cx="11050765" cy="566619"/>
          </a:xfrm>
        </p:spPr>
        <p:txBody>
          <a:bodyPr>
            <a:noAutofit/>
          </a:bodyPr>
          <a:lstStyle/>
          <a:p>
            <a:pPr algn="r" rtl="1"/>
            <a:r>
              <a:rPr lang="he-IL" dirty="0"/>
              <a:t>צעד בחדר משחק:</a:t>
            </a:r>
            <a:endParaRPr lang="en-US" dirty="0"/>
          </a:p>
        </p:txBody>
      </p:sp>
      <p:pic>
        <p:nvPicPr>
          <p:cNvPr id="10" name="Picture 5">
            <a:extLst>
              <a:ext uri="{FF2B5EF4-FFF2-40B4-BE49-F238E27FC236}">
                <a16:creationId xmlns:a16="http://schemas.microsoft.com/office/drawing/2014/main" id="{3F423245-FC8C-4438-9CE9-8EE6C3C05CF6}"/>
              </a:ext>
            </a:extLst>
          </p:cNvPr>
          <p:cNvPicPr/>
          <p:nvPr/>
        </p:nvPicPr>
        <p:blipFill>
          <a:blip r:embed="rId2">
            <a:extLst>
              <a:ext uri="{28A0092B-C50C-407E-A947-70E740481C1C}">
                <a14:useLocalDpi xmlns:a14="http://schemas.microsoft.com/office/drawing/2010/main" val="0"/>
              </a:ext>
            </a:extLst>
          </a:blip>
          <a:stretch>
            <a:fillRect/>
          </a:stretch>
        </p:blipFill>
        <p:spPr>
          <a:xfrm>
            <a:off x="3890010" y="974038"/>
            <a:ext cx="4411980" cy="6979920"/>
          </a:xfrm>
          <a:prstGeom prst="rect">
            <a:avLst/>
          </a:prstGeom>
        </p:spPr>
      </p:pic>
    </p:spTree>
    <p:extLst>
      <p:ext uri="{BB962C8B-B14F-4D97-AF65-F5344CB8AC3E}">
        <p14:creationId xmlns:p14="http://schemas.microsoft.com/office/powerpoint/2010/main" val="3979289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5" name="כותרת משנה 2">
            <a:extLst>
              <a:ext uri="{FF2B5EF4-FFF2-40B4-BE49-F238E27FC236}">
                <a16:creationId xmlns:a16="http://schemas.microsoft.com/office/drawing/2014/main" id="{FCEAF2EE-37BB-43AA-9E6F-5972BDB64A96}"/>
              </a:ext>
            </a:extLst>
          </p:cNvPr>
          <p:cNvSpPr>
            <a:spLocks noGrp="1"/>
          </p:cNvSpPr>
          <p:nvPr>
            <p:ph type="subTitle" idx="1"/>
          </p:nvPr>
        </p:nvSpPr>
        <p:spPr>
          <a:xfrm>
            <a:off x="442357" y="6269330"/>
            <a:ext cx="11050765" cy="752943"/>
          </a:xfrm>
        </p:spPr>
        <p:txBody>
          <a:bodyPr>
            <a:noAutofit/>
          </a:bodyPr>
          <a:lstStyle/>
          <a:p>
            <a:pPr rtl="1"/>
            <a:r>
              <a:rPr lang="he-IL" dirty="0"/>
              <a:t>המסך הראשי נועד לניווט בין המסכים השונים.</a:t>
            </a:r>
            <a:endParaRPr lang="en-US" dirty="0"/>
          </a:p>
        </p:txBody>
      </p: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14507"/>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צילומי מסך</a:t>
            </a:r>
            <a:endParaRPr lang="en-US" b="1" u="sng" dirty="0"/>
          </a:p>
        </p:txBody>
      </p:sp>
      <p:sp>
        <p:nvSpPr>
          <p:cNvPr id="22" name="כותרת משנה 2">
            <a:extLst>
              <a:ext uri="{FF2B5EF4-FFF2-40B4-BE49-F238E27FC236}">
                <a16:creationId xmlns:a16="http://schemas.microsoft.com/office/drawing/2014/main" id="{18BB8169-5388-4A63-81ED-9F19C9EED80A}"/>
              </a:ext>
            </a:extLst>
          </p:cNvPr>
          <p:cNvSpPr txBox="1">
            <a:spLocks/>
          </p:cNvSpPr>
          <p:nvPr/>
        </p:nvSpPr>
        <p:spPr>
          <a:xfrm>
            <a:off x="442357" y="1263317"/>
            <a:ext cx="11050765" cy="903959"/>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sz="1999" dirty="0"/>
              <a:t>מסך ראשי:</a:t>
            </a:r>
            <a:endParaRPr lang="en-US" sz="1999" dirty="0"/>
          </a:p>
        </p:txBody>
      </p:sp>
      <p:pic>
        <p:nvPicPr>
          <p:cNvPr id="11" name="Picture 8">
            <a:extLst>
              <a:ext uri="{FF2B5EF4-FFF2-40B4-BE49-F238E27FC236}">
                <a16:creationId xmlns:a16="http://schemas.microsoft.com/office/drawing/2014/main" id="{76016612-8A67-4121-9111-79296E50A2A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73680" y="1972533"/>
            <a:ext cx="6644640" cy="3733801"/>
          </a:xfrm>
          <a:prstGeom prst="rect">
            <a:avLst/>
          </a:prstGeom>
          <a:noFill/>
          <a:ln>
            <a:noFill/>
          </a:ln>
        </p:spPr>
      </p:pic>
    </p:spTree>
    <p:extLst>
      <p:ext uri="{BB962C8B-B14F-4D97-AF65-F5344CB8AC3E}">
        <p14:creationId xmlns:p14="http://schemas.microsoft.com/office/powerpoint/2010/main" val="4189557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5" name="כותרת משנה 2">
            <a:extLst>
              <a:ext uri="{FF2B5EF4-FFF2-40B4-BE49-F238E27FC236}">
                <a16:creationId xmlns:a16="http://schemas.microsoft.com/office/drawing/2014/main" id="{FCEAF2EE-37BB-43AA-9E6F-5972BDB64A96}"/>
              </a:ext>
            </a:extLst>
          </p:cNvPr>
          <p:cNvSpPr>
            <a:spLocks noGrp="1"/>
          </p:cNvSpPr>
          <p:nvPr>
            <p:ph type="subTitle" idx="1"/>
          </p:nvPr>
        </p:nvSpPr>
        <p:spPr>
          <a:xfrm>
            <a:off x="442359" y="2026688"/>
            <a:ext cx="11050765" cy="5794920"/>
          </a:xfrm>
        </p:spPr>
        <p:txBody>
          <a:bodyPr>
            <a:noAutofit/>
          </a:bodyPr>
          <a:lstStyle/>
          <a:p>
            <a:pPr marL="457200" lvl="0" indent="-457200" algn="r" rtl="1">
              <a:lnSpc>
                <a:spcPct val="100000"/>
              </a:lnSpc>
              <a:buFont typeface="+mj-lt"/>
              <a:buAutoNum type="arabicPeriod"/>
            </a:pPr>
            <a:r>
              <a:rPr lang="he-IL" sz="1800" u="sng" dirty="0"/>
              <a:t>בדיקות תצוגה</a:t>
            </a:r>
          </a:p>
          <a:p>
            <a:pPr marL="800123" lvl="1" indent="-342900" algn="r" rtl="1">
              <a:lnSpc>
                <a:spcPct val="100000"/>
              </a:lnSpc>
              <a:buFont typeface="Arial" panose="020B0604020202020204" pitchFamily="34" charset="0"/>
              <a:buChar char="•"/>
            </a:pPr>
            <a:r>
              <a:rPr lang="he-IL" sz="1600" dirty="0"/>
              <a:t>התאמה למכשירים בעלי ממדי מסך שונים. (רזולוציה)</a:t>
            </a:r>
            <a:endParaRPr lang="en-US" sz="1600" dirty="0"/>
          </a:p>
          <a:p>
            <a:pPr marL="800123" lvl="1" indent="-342900" algn="r" rtl="1">
              <a:lnSpc>
                <a:spcPct val="100000"/>
              </a:lnSpc>
              <a:buFont typeface="Arial" panose="020B0604020202020204" pitchFamily="34" charset="0"/>
              <a:buChar char="•"/>
            </a:pPr>
            <a:r>
              <a:rPr lang="he-IL" sz="1600" dirty="0"/>
              <a:t>בדיקה שהמשחק רץ רק בצורה </a:t>
            </a:r>
            <a:r>
              <a:rPr lang="en-US" sz="1600" dirty="0"/>
              <a:t>landscape</a:t>
            </a:r>
            <a:r>
              <a:rPr lang="he-IL" sz="1600" dirty="0"/>
              <a:t>.</a:t>
            </a:r>
            <a:endParaRPr lang="he-IL" sz="1600" u="sng" dirty="0"/>
          </a:p>
          <a:p>
            <a:pPr marL="457200" indent="-457200" algn="r" rtl="1">
              <a:lnSpc>
                <a:spcPct val="100000"/>
              </a:lnSpc>
              <a:buFont typeface="+mj-lt"/>
              <a:buAutoNum type="arabicPeriod" startAt="2"/>
            </a:pPr>
            <a:r>
              <a:rPr lang="he-IL" sz="1800" u="sng" dirty="0"/>
              <a:t>בדיקות לוגיות:</a:t>
            </a:r>
            <a:endParaRPr lang="he-IL" sz="1600" dirty="0"/>
          </a:p>
          <a:p>
            <a:pPr marL="800123" lvl="1" indent="-342900" algn="r" rtl="1">
              <a:lnSpc>
                <a:spcPct val="100000"/>
              </a:lnSpc>
              <a:buFont typeface="Arial" panose="020B0604020202020204" pitchFamily="34" charset="0"/>
              <a:buChar char="•"/>
            </a:pPr>
            <a:r>
              <a:rPr lang="he-IL" sz="1600" dirty="0"/>
              <a:t>הרצנו את המשחק ובדקנו שלוגיקת הקרבות בין החיילים פועלת כנדרש.</a:t>
            </a:r>
            <a:endParaRPr lang="en-US" sz="1600" dirty="0"/>
          </a:p>
          <a:p>
            <a:pPr marL="800123" lvl="1" indent="-342900" algn="r" rtl="1">
              <a:lnSpc>
                <a:spcPct val="100000"/>
              </a:lnSpc>
              <a:buFont typeface="Arial" panose="020B0604020202020204" pitchFamily="34" charset="0"/>
              <a:buChar char="•"/>
            </a:pPr>
            <a:r>
              <a:rPr lang="he-IL" sz="1600" dirty="0"/>
              <a:t>שהמשחק נגמר כאשר אחד הדגלים נכבש.</a:t>
            </a:r>
            <a:endParaRPr lang="en-US" sz="1600" dirty="0"/>
          </a:p>
          <a:p>
            <a:pPr marL="800123" lvl="1" indent="-342900" algn="r" rtl="1">
              <a:lnSpc>
                <a:spcPct val="100000"/>
              </a:lnSpc>
              <a:buFont typeface="Arial" panose="020B0604020202020204" pitchFamily="34" charset="0"/>
              <a:buChar char="•"/>
            </a:pPr>
            <a:r>
              <a:rPr lang="he-IL" sz="1600" dirty="0"/>
              <a:t>שהמשתמש יכול לבצע צעד עם חייל רק למקום הגיוני בלוח.</a:t>
            </a:r>
            <a:endParaRPr lang="en-US" sz="1600" dirty="0"/>
          </a:p>
          <a:p>
            <a:pPr marL="800123" lvl="1" indent="-342900" algn="r" rtl="1">
              <a:lnSpc>
                <a:spcPct val="100000"/>
              </a:lnSpc>
              <a:buFont typeface="Arial" panose="020B0604020202020204" pitchFamily="34" charset="0"/>
              <a:buChar char="•"/>
            </a:pPr>
            <a:r>
              <a:rPr lang="he-IL" sz="1600" dirty="0"/>
              <a:t>שהתור עובר בסיום הטיימר.</a:t>
            </a:r>
            <a:endParaRPr lang="en-US" sz="1600" dirty="0"/>
          </a:p>
          <a:p>
            <a:pPr marL="800123" lvl="1" indent="-342900" algn="r" rtl="1">
              <a:lnSpc>
                <a:spcPct val="100000"/>
              </a:lnSpc>
              <a:buFont typeface="Arial" panose="020B0604020202020204" pitchFamily="34" charset="0"/>
              <a:buChar char="•"/>
            </a:pPr>
            <a:r>
              <a:rPr lang="he-IL" sz="1600" dirty="0"/>
              <a:t>שהשחקנים נכנסים לחדרים לפי סדר כניסתם לתור.</a:t>
            </a:r>
            <a:endParaRPr lang="en-US" sz="1600" dirty="0"/>
          </a:p>
          <a:p>
            <a:pPr marL="800123" lvl="1" indent="-342900" algn="r" rtl="1">
              <a:lnSpc>
                <a:spcPct val="100000"/>
              </a:lnSpc>
              <a:buFont typeface="Arial" panose="020B0604020202020204" pitchFamily="34" charset="0"/>
              <a:buChar char="•"/>
            </a:pPr>
            <a:r>
              <a:rPr lang="he-IL" sz="1600" dirty="0"/>
              <a:t>ווידאנו שהמשחק לא יכול להגיע למבוי סתום, לדוגמא: במצב שאף שחקן לא יכול להזיז חייל או ששני השחקנים מעבירים את תורם ללא תזוזה. (ע"י המתנה שהטיימר ייגמר) </a:t>
            </a:r>
            <a:endParaRPr lang="en-US" sz="1600" dirty="0"/>
          </a:p>
          <a:p>
            <a:pPr marL="800123" lvl="1" indent="-342900" algn="r" rtl="1">
              <a:lnSpc>
                <a:spcPct val="100000"/>
              </a:lnSpc>
              <a:buFont typeface="Arial" panose="020B0604020202020204" pitchFamily="34" charset="0"/>
              <a:buChar char="•"/>
            </a:pPr>
            <a:r>
              <a:rPr lang="he-IL" sz="1600" dirty="0"/>
              <a:t>ווידאנו שכאשר שחקן נוטש חדר, השחקן השני ינצח כעבור זמן מה.</a:t>
            </a:r>
            <a:endParaRPr lang="en-US" sz="1600" dirty="0"/>
          </a:p>
          <a:p>
            <a:pPr marL="800123" lvl="1" indent="-342900" algn="r" rtl="1">
              <a:lnSpc>
                <a:spcPct val="100000"/>
              </a:lnSpc>
              <a:buFont typeface="Arial" panose="020B0604020202020204" pitchFamily="34" charset="0"/>
              <a:buChar char="•"/>
            </a:pPr>
            <a:r>
              <a:rPr lang="he-IL" sz="1600" dirty="0"/>
              <a:t>במידה ויש מספר פעמים תיקו המערכת יודעת להתמודד עם זה.</a:t>
            </a:r>
          </a:p>
          <a:p>
            <a:pPr marL="457200" indent="-457200" algn="r" rtl="1">
              <a:lnSpc>
                <a:spcPct val="100000"/>
              </a:lnSpc>
              <a:buFont typeface="+mj-lt"/>
              <a:buAutoNum type="arabicPeriod" startAt="2"/>
            </a:pPr>
            <a:r>
              <a:rPr lang="he-IL" sz="1800" u="sng" dirty="0"/>
              <a:t>בדיקות וולידציה:</a:t>
            </a:r>
            <a:endParaRPr lang="he-IL" sz="1600" dirty="0"/>
          </a:p>
          <a:p>
            <a:pPr marL="800123" lvl="1" indent="-342900" algn="r" rtl="1">
              <a:lnSpc>
                <a:spcPct val="100000"/>
              </a:lnSpc>
              <a:buFont typeface="Arial" panose="020B0604020202020204" pitchFamily="34" charset="0"/>
              <a:buChar char="•"/>
            </a:pPr>
            <a:r>
              <a:rPr lang="he-IL" sz="1600" dirty="0"/>
              <a:t>המשתמש יכול להירשם רק עם שם משתמש פנוי.</a:t>
            </a:r>
            <a:endParaRPr lang="en-US" sz="1600" dirty="0"/>
          </a:p>
          <a:p>
            <a:pPr marL="800123" lvl="1" indent="-342900" algn="r" rtl="1">
              <a:lnSpc>
                <a:spcPct val="100000"/>
              </a:lnSpc>
              <a:buFont typeface="Arial" panose="020B0604020202020204" pitchFamily="34" charset="0"/>
              <a:buChar char="•"/>
            </a:pPr>
            <a:r>
              <a:rPr lang="he-IL" sz="1600" dirty="0"/>
              <a:t>כאשר המשתמש מתנתק מהמשחק הוא יכול להתחבר שוב עם אותו שם המשתמש.</a:t>
            </a:r>
            <a:endParaRPr lang="en-US" sz="1600" dirty="0"/>
          </a:p>
          <a:p>
            <a:pPr marL="800123" lvl="1" indent="-342900" algn="r" rtl="1">
              <a:lnSpc>
                <a:spcPct val="100000"/>
              </a:lnSpc>
              <a:buFont typeface="Arial" panose="020B0604020202020204" pitchFamily="34" charset="0"/>
              <a:buChar char="•"/>
            </a:pPr>
            <a:r>
              <a:rPr lang="he-IL" sz="1600" dirty="0"/>
              <a:t>אם המשתמש לוחץ על "זכור אותי" זה באמת זוכר את הסיסמא שלו להתחברות הבאה.</a:t>
            </a:r>
            <a:endParaRPr lang="en-US" sz="1600" dirty="0"/>
          </a:p>
          <a:p>
            <a:pPr marL="800123" lvl="1" indent="-342900" algn="r" rtl="1">
              <a:lnSpc>
                <a:spcPct val="100000"/>
              </a:lnSpc>
              <a:buFont typeface="Arial" panose="020B0604020202020204" pitchFamily="34" charset="0"/>
              <a:buChar char="•"/>
            </a:pPr>
            <a:r>
              <a:rPr lang="he-IL" sz="1600" dirty="0"/>
              <a:t>לאורך המשחק יש זיהוי של אותו המשתמש בפעולות השונות שהוא מבצע.</a:t>
            </a:r>
            <a:endParaRPr lang="en-US" sz="1600" dirty="0"/>
          </a:p>
        </p:txBody>
      </p: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983415"/>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בדיקות</a:t>
            </a:r>
            <a:endParaRPr lang="en-US" b="1" u="sng" dirty="0"/>
          </a:p>
        </p:txBody>
      </p:sp>
      <p:sp>
        <p:nvSpPr>
          <p:cNvPr id="2" name="כותרת משנה 2">
            <a:extLst>
              <a:ext uri="{FF2B5EF4-FFF2-40B4-BE49-F238E27FC236}">
                <a16:creationId xmlns:a16="http://schemas.microsoft.com/office/drawing/2014/main" id="{A6DEFF91-30B3-4C4B-ABE0-2112D54B4E38}"/>
              </a:ext>
            </a:extLst>
          </p:cNvPr>
          <p:cNvSpPr txBox="1">
            <a:spLocks/>
          </p:cNvSpPr>
          <p:nvPr/>
        </p:nvSpPr>
        <p:spPr>
          <a:xfrm>
            <a:off x="442359" y="1505052"/>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u="sng" dirty="0"/>
              <a:t>בדיקות שבוצעו ב </a:t>
            </a:r>
            <a:r>
              <a:rPr lang="en-US" u="sng" dirty="0"/>
              <a:t>Unity</a:t>
            </a:r>
            <a:r>
              <a:rPr lang="he-IL" u="sng" dirty="0"/>
              <a:t>:</a:t>
            </a:r>
            <a:endParaRPr lang="en-US" u="sng" dirty="0"/>
          </a:p>
        </p:txBody>
      </p:sp>
    </p:spTree>
    <p:extLst>
      <p:ext uri="{BB962C8B-B14F-4D97-AF65-F5344CB8AC3E}">
        <p14:creationId xmlns:p14="http://schemas.microsoft.com/office/powerpoint/2010/main" val="4013677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5" name="כותרת משנה 2">
            <a:extLst>
              <a:ext uri="{FF2B5EF4-FFF2-40B4-BE49-F238E27FC236}">
                <a16:creationId xmlns:a16="http://schemas.microsoft.com/office/drawing/2014/main" id="{FCEAF2EE-37BB-43AA-9E6F-5972BDB64A96}"/>
              </a:ext>
            </a:extLst>
          </p:cNvPr>
          <p:cNvSpPr>
            <a:spLocks noGrp="1"/>
          </p:cNvSpPr>
          <p:nvPr>
            <p:ph type="subTitle" idx="1"/>
          </p:nvPr>
        </p:nvSpPr>
        <p:spPr>
          <a:xfrm>
            <a:off x="442358" y="2466712"/>
            <a:ext cx="11050765" cy="4391288"/>
          </a:xfrm>
        </p:spPr>
        <p:txBody>
          <a:bodyPr>
            <a:noAutofit/>
          </a:bodyPr>
          <a:lstStyle/>
          <a:p>
            <a:pPr algn="r" rtl="1">
              <a:lnSpc>
                <a:spcPct val="100000"/>
              </a:lnSpc>
            </a:pPr>
            <a:r>
              <a:rPr lang="he-IL" sz="2000" b="1" dirty="0"/>
              <a:t>הבדיקות נעשו במספר סימולטורים במקביל.</a:t>
            </a:r>
            <a:endParaRPr lang="en-US" sz="2000" b="1" dirty="0"/>
          </a:p>
          <a:p>
            <a:pPr marL="457200" lvl="0" indent="-457200" algn="r" rtl="1">
              <a:lnSpc>
                <a:spcPct val="100000"/>
              </a:lnSpc>
              <a:buFont typeface="+mj-lt"/>
              <a:buAutoNum type="arabicPeriod"/>
            </a:pPr>
            <a:endParaRPr lang="he-IL" sz="1800" u="sng" dirty="0"/>
          </a:p>
          <a:p>
            <a:pPr marL="457200" lvl="0" indent="-457200" algn="r" rtl="1">
              <a:lnSpc>
                <a:spcPct val="100000"/>
              </a:lnSpc>
              <a:buFont typeface="+mj-lt"/>
              <a:buAutoNum type="arabicPeriod"/>
            </a:pPr>
            <a:r>
              <a:rPr lang="he-IL" sz="1800" u="sng" dirty="0"/>
              <a:t>בדיקות סנכרון:</a:t>
            </a:r>
          </a:p>
          <a:p>
            <a:pPr marL="800123" lvl="1" indent="-342900" algn="r" rtl="1">
              <a:lnSpc>
                <a:spcPct val="100000"/>
              </a:lnSpc>
              <a:buFont typeface="Arial" panose="020B0604020202020204" pitchFamily="34" charset="0"/>
              <a:buChar char="•"/>
            </a:pPr>
            <a:r>
              <a:rPr lang="he-IL" dirty="0"/>
              <a:t>לאחר צעד שמשתמש עושה, המשתמש השני בחדר רואה את הצעד.</a:t>
            </a:r>
            <a:endParaRPr lang="en-US" dirty="0"/>
          </a:p>
          <a:p>
            <a:pPr marL="800123" lvl="1" indent="-342900" algn="r" rtl="1">
              <a:lnSpc>
                <a:spcPct val="100000"/>
              </a:lnSpc>
              <a:buFont typeface="Arial" panose="020B0604020202020204" pitchFamily="34" charset="0"/>
              <a:buChar char="•"/>
            </a:pPr>
            <a:r>
              <a:rPr lang="he-IL" dirty="0"/>
              <a:t>כאשר הטיימר נגמר, התור עובר למשתמש השני והחיילים שלו ניתנים להזזה. (כאשר זה לא תורך אי אפשר להזיז את החיילים)</a:t>
            </a:r>
            <a:endParaRPr lang="en-US" dirty="0"/>
          </a:p>
          <a:p>
            <a:pPr marL="800123" lvl="1" indent="-342900" algn="r" rtl="1">
              <a:lnSpc>
                <a:spcPct val="100000"/>
              </a:lnSpc>
              <a:buFont typeface="Arial" panose="020B0604020202020204" pitchFamily="34" charset="0"/>
              <a:buChar char="•"/>
            </a:pPr>
            <a:r>
              <a:rPr lang="he-IL" dirty="0"/>
              <a:t>הסנכרון בין המכשירים נעשה בזמן הגיוני ללא השהיות.</a:t>
            </a:r>
            <a:endParaRPr lang="en-US" dirty="0"/>
          </a:p>
          <a:p>
            <a:pPr marL="457200" indent="-457200" algn="r" rtl="1">
              <a:lnSpc>
                <a:spcPct val="100000"/>
              </a:lnSpc>
              <a:buFont typeface="+mj-lt"/>
              <a:buAutoNum type="arabicPeriod" startAt="2"/>
            </a:pPr>
            <a:r>
              <a:rPr lang="he-IL" sz="1800" u="sng" dirty="0"/>
              <a:t>בדיקות חומרה:</a:t>
            </a:r>
            <a:endParaRPr lang="he-IL" sz="1600" dirty="0"/>
          </a:p>
          <a:p>
            <a:pPr marL="800123" lvl="1" indent="-342900" algn="r" rtl="1">
              <a:lnSpc>
                <a:spcPct val="100000"/>
              </a:lnSpc>
              <a:buFont typeface="Arial" panose="020B0604020202020204" pitchFamily="34" charset="0"/>
              <a:buChar char="•"/>
            </a:pPr>
            <a:r>
              <a:rPr lang="he-IL" dirty="0"/>
              <a:t>שינוי הווליום של בהגדרות המשחק אכן משפיע על ווליום המכשיר.</a:t>
            </a:r>
            <a:endParaRPr lang="en-US" dirty="0"/>
          </a:p>
          <a:p>
            <a:pPr marL="800123" lvl="1" indent="-342900" algn="r" rtl="1">
              <a:lnSpc>
                <a:spcPct val="100000"/>
              </a:lnSpc>
              <a:buFont typeface="Arial" panose="020B0604020202020204" pitchFamily="34" charset="0"/>
              <a:buChar char="•"/>
            </a:pPr>
            <a:r>
              <a:rPr lang="he-IL" dirty="0"/>
              <a:t>המשחק לא קורס.</a:t>
            </a:r>
            <a:endParaRPr lang="en-US" dirty="0"/>
          </a:p>
          <a:p>
            <a:pPr marL="800123" lvl="1" indent="-342900" algn="r" rtl="1">
              <a:lnSpc>
                <a:spcPct val="100000"/>
              </a:lnSpc>
              <a:buFont typeface="Arial" panose="020B0604020202020204" pitchFamily="34" charset="0"/>
              <a:buChar char="•"/>
            </a:pPr>
            <a:r>
              <a:rPr lang="he-IL" dirty="0"/>
              <a:t>המשחק מגיב למגע על המסך.</a:t>
            </a:r>
            <a:endParaRPr lang="en-US" dirty="0"/>
          </a:p>
        </p:txBody>
      </p: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983415"/>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בדיקות</a:t>
            </a:r>
            <a:endParaRPr lang="en-US" b="1" u="sng" dirty="0"/>
          </a:p>
        </p:txBody>
      </p:sp>
      <p:sp>
        <p:nvSpPr>
          <p:cNvPr id="2" name="כותרת משנה 2">
            <a:extLst>
              <a:ext uri="{FF2B5EF4-FFF2-40B4-BE49-F238E27FC236}">
                <a16:creationId xmlns:a16="http://schemas.microsoft.com/office/drawing/2014/main" id="{A6DEFF91-30B3-4C4B-ABE0-2112D54B4E38}"/>
              </a:ext>
            </a:extLst>
          </p:cNvPr>
          <p:cNvSpPr txBox="1">
            <a:spLocks/>
          </p:cNvSpPr>
          <p:nvPr/>
        </p:nvSpPr>
        <p:spPr>
          <a:xfrm>
            <a:off x="442359" y="1505052"/>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u="sng" dirty="0"/>
              <a:t>בדיקות שבוצעו באמצעות סימולטור של מכשיר אנדרואיד:</a:t>
            </a:r>
            <a:endParaRPr lang="en-US" u="sng" dirty="0"/>
          </a:p>
        </p:txBody>
      </p:sp>
    </p:spTree>
    <p:extLst>
      <p:ext uri="{BB962C8B-B14F-4D97-AF65-F5344CB8AC3E}">
        <p14:creationId xmlns:p14="http://schemas.microsoft.com/office/powerpoint/2010/main" val="8038144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983415"/>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תהליך העבודה</a:t>
            </a:r>
            <a:endParaRPr lang="en-US" b="1" u="sng" dirty="0"/>
          </a:p>
        </p:txBody>
      </p:sp>
      <p:sp>
        <p:nvSpPr>
          <p:cNvPr id="12" name="כותרת משנה 2">
            <a:extLst>
              <a:ext uri="{FF2B5EF4-FFF2-40B4-BE49-F238E27FC236}">
                <a16:creationId xmlns:a16="http://schemas.microsoft.com/office/drawing/2014/main" id="{261F531E-7BA9-4C57-9175-EA6F26C975E4}"/>
              </a:ext>
            </a:extLst>
          </p:cNvPr>
          <p:cNvSpPr>
            <a:spLocks noGrp="1"/>
          </p:cNvSpPr>
          <p:nvPr>
            <p:ph type="subTitle" idx="1"/>
          </p:nvPr>
        </p:nvSpPr>
        <p:spPr>
          <a:xfrm>
            <a:off x="442359" y="1695181"/>
            <a:ext cx="11050765" cy="5302371"/>
          </a:xfrm>
        </p:spPr>
        <p:txBody>
          <a:bodyPr>
            <a:noAutofit/>
          </a:bodyPr>
          <a:lstStyle/>
          <a:p>
            <a:pPr rtl="1">
              <a:lnSpc>
                <a:spcPct val="100000"/>
              </a:lnSpc>
              <a:spcBef>
                <a:spcPts val="0"/>
              </a:spcBef>
            </a:pPr>
            <a:r>
              <a:rPr lang="he-IL" dirty="0"/>
              <a:t>בתחילת הפרויקט עשינו סיור מוחין, חשבנו באיזה תוכנה לבנות את המשחק ובאיזו שפה, בסוף נסגרנו על </a:t>
            </a:r>
            <a:r>
              <a:rPr lang="en-US" dirty="0"/>
              <a:t>Unity</a:t>
            </a:r>
            <a:r>
              <a:rPr lang="he-IL" dirty="0"/>
              <a:t> מאחר והוא מספק גם עיצוב בסיסי.</a:t>
            </a:r>
            <a:endParaRPr lang="en-US" dirty="0"/>
          </a:p>
          <a:p>
            <a:pPr rtl="1">
              <a:lnSpc>
                <a:spcPct val="100000"/>
              </a:lnSpc>
              <a:spcBef>
                <a:spcPts val="0"/>
              </a:spcBef>
            </a:pPr>
            <a:r>
              <a:rPr lang="he-IL" dirty="0"/>
              <a:t>לאחר מכן חשבנו על הסצנות (המסכים) השונות שיהיו במשחק וחילקנו אותם בצורה הבאה:</a:t>
            </a:r>
            <a:endParaRPr lang="en-US" dirty="0"/>
          </a:p>
          <a:p>
            <a:pPr rtl="1">
              <a:lnSpc>
                <a:spcPct val="100000"/>
              </a:lnSpc>
              <a:spcBef>
                <a:spcPts val="0"/>
              </a:spcBef>
            </a:pPr>
            <a:r>
              <a:rPr lang="he-IL" dirty="0"/>
              <a:t>עופר- לוח, תיקו </a:t>
            </a:r>
            <a:r>
              <a:rPr lang="he-IL" dirty="0" err="1"/>
              <a:t>ונצחון</a:t>
            </a:r>
            <a:r>
              <a:rPr lang="he-IL" dirty="0"/>
              <a:t>.</a:t>
            </a:r>
            <a:endParaRPr lang="en-US" dirty="0"/>
          </a:p>
          <a:p>
            <a:pPr rtl="1">
              <a:lnSpc>
                <a:spcPct val="100000"/>
              </a:lnSpc>
              <a:spcBef>
                <a:spcPts val="0"/>
              </a:spcBef>
            </a:pPr>
            <a:r>
              <a:rPr lang="he-IL" dirty="0"/>
              <a:t>נעם- הרשמה, רשימת חברים, הוספת חבר, פרופיל ותור המתנה.</a:t>
            </a:r>
            <a:endParaRPr lang="en-US" dirty="0"/>
          </a:p>
          <a:p>
            <a:pPr rtl="1">
              <a:lnSpc>
                <a:spcPct val="100000"/>
              </a:lnSpc>
              <a:spcBef>
                <a:spcPts val="0"/>
              </a:spcBef>
            </a:pPr>
            <a:r>
              <a:rPr lang="he-IL" dirty="0"/>
              <a:t>דור- התחברות, תיקו וראשי.</a:t>
            </a:r>
            <a:endParaRPr lang="en-US" dirty="0"/>
          </a:p>
          <a:p>
            <a:pPr rtl="1">
              <a:lnSpc>
                <a:spcPct val="100000"/>
              </a:lnSpc>
              <a:spcBef>
                <a:spcPts val="0"/>
              </a:spcBef>
            </a:pPr>
            <a:r>
              <a:rPr lang="he-IL" dirty="0"/>
              <a:t>אוהד- הגדרות וקרדיט.</a:t>
            </a:r>
            <a:endParaRPr lang="en-US" dirty="0"/>
          </a:p>
          <a:p>
            <a:pPr rtl="1">
              <a:lnSpc>
                <a:spcPct val="100000"/>
              </a:lnSpc>
              <a:spcBef>
                <a:spcPts val="0"/>
              </a:spcBef>
            </a:pPr>
            <a:r>
              <a:rPr lang="he-IL" dirty="0"/>
              <a:t>(החלוקה הנ"ל היוותה את תצורת העבודה ב </a:t>
            </a:r>
            <a:r>
              <a:rPr lang="en-US" dirty="0"/>
              <a:t>Unity</a:t>
            </a:r>
            <a:r>
              <a:rPr lang="he-IL" dirty="0"/>
              <a:t> מבחינת העיצוב, בניית ה </a:t>
            </a:r>
            <a:r>
              <a:rPr lang="en-US" dirty="0"/>
              <a:t>UX</a:t>
            </a:r>
            <a:r>
              <a:rPr lang="he-IL" dirty="0"/>
              <a:t> של המשחק והלוגיקה של הסצנה. מבחינת הלוגיקה והראייה הכללית של המשחק ישבנו ודיברנו ביחד על גישות ותצורות משחק שונות)</a:t>
            </a:r>
            <a:endParaRPr lang="en-US" dirty="0"/>
          </a:p>
          <a:p>
            <a:pPr rtl="1">
              <a:lnSpc>
                <a:spcPct val="100000"/>
              </a:lnSpc>
              <a:spcBef>
                <a:spcPts val="0"/>
              </a:spcBef>
            </a:pPr>
            <a:r>
              <a:rPr lang="he-IL" dirty="0"/>
              <a:t> </a:t>
            </a:r>
            <a:endParaRPr lang="en-US" dirty="0"/>
          </a:p>
          <a:p>
            <a:pPr rtl="1">
              <a:lnSpc>
                <a:spcPct val="100000"/>
              </a:lnSpc>
              <a:spcBef>
                <a:spcPts val="0"/>
              </a:spcBef>
            </a:pPr>
            <a:r>
              <a:rPr lang="he-IL" dirty="0"/>
              <a:t>כל אחד עבד במקביל לשני, ניהלנו את הגרסאות השונות בעזרת ה </a:t>
            </a:r>
            <a:r>
              <a:rPr lang="en-US" dirty="0"/>
              <a:t>Azure</a:t>
            </a:r>
            <a:r>
              <a:rPr lang="he-IL" dirty="0"/>
              <a:t> וכל חלוקת העבודה </a:t>
            </a:r>
            <a:r>
              <a:rPr lang="he-IL" dirty="0" err="1"/>
              <a:t>היתה</a:t>
            </a:r>
            <a:r>
              <a:rPr lang="he-IL" dirty="0"/>
              <a:t> דרכו. פעלנו לפי גישת </a:t>
            </a:r>
            <a:r>
              <a:rPr lang="en-US" dirty="0"/>
              <a:t>Agile</a:t>
            </a:r>
            <a:r>
              <a:rPr lang="he-IL" dirty="0"/>
              <a:t> עם </a:t>
            </a:r>
            <a:r>
              <a:rPr lang="en-US" dirty="0"/>
              <a:t>Sprints</a:t>
            </a:r>
            <a:r>
              <a:rPr lang="he-IL" dirty="0"/>
              <a:t> באורך של שבוע, חילקנו את העבודה כך שכל חבר צוות יקבל משימות מגוונות כדי שיתנסה בטכנולוגיות חדשות.</a:t>
            </a:r>
            <a:endParaRPr lang="en-US" dirty="0"/>
          </a:p>
          <a:p>
            <a:pPr rtl="1">
              <a:lnSpc>
                <a:spcPct val="100000"/>
              </a:lnSpc>
              <a:spcBef>
                <a:spcPts val="0"/>
              </a:spcBef>
              <a:spcAft>
                <a:spcPts val="600"/>
              </a:spcAft>
            </a:pPr>
            <a:endParaRPr lang="en-US" sz="1400" dirty="0">
              <a:solidFill>
                <a:schemeClr val="tx1"/>
              </a:solidFill>
            </a:endParaRPr>
          </a:p>
        </p:txBody>
      </p:sp>
    </p:spTree>
    <p:extLst>
      <p:ext uri="{BB962C8B-B14F-4D97-AF65-F5344CB8AC3E}">
        <p14:creationId xmlns:p14="http://schemas.microsoft.com/office/powerpoint/2010/main" val="29008823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983415"/>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תהליך העבודה</a:t>
            </a:r>
            <a:endParaRPr lang="en-US" b="1" u="sng" dirty="0"/>
          </a:p>
        </p:txBody>
      </p:sp>
      <p:pic>
        <p:nvPicPr>
          <p:cNvPr id="11" name="Picture 3">
            <a:extLst>
              <a:ext uri="{FF2B5EF4-FFF2-40B4-BE49-F238E27FC236}">
                <a16:creationId xmlns:a16="http://schemas.microsoft.com/office/drawing/2014/main" id="{8EB9AB7B-6258-4FAE-8974-61EA78FDF0FD}"/>
              </a:ext>
            </a:extLst>
          </p:cNvPr>
          <p:cNvPicPr/>
          <p:nvPr/>
        </p:nvPicPr>
        <p:blipFill>
          <a:blip r:embed="rId2">
            <a:extLst>
              <a:ext uri="{28A0092B-C50C-407E-A947-70E740481C1C}">
                <a14:useLocalDpi xmlns:a14="http://schemas.microsoft.com/office/drawing/2010/main" val="0"/>
              </a:ext>
            </a:extLst>
          </a:blip>
          <a:stretch>
            <a:fillRect/>
          </a:stretch>
        </p:blipFill>
        <p:spPr>
          <a:xfrm>
            <a:off x="1671414" y="1590719"/>
            <a:ext cx="8027747" cy="5406841"/>
          </a:xfrm>
          <a:prstGeom prst="rect">
            <a:avLst/>
          </a:prstGeom>
        </p:spPr>
      </p:pic>
    </p:spTree>
    <p:extLst>
      <p:ext uri="{BB962C8B-B14F-4D97-AF65-F5344CB8AC3E}">
        <p14:creationId xmlns:p14="http://schemas.microsoft.com/office/powerpoint/2010/main" val="3830841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983415"/>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תהליך העבודה</a:t>
            </a:r>
            <a:endParaRPr lang="en-US" b="1" u="sng" dirty="0"/>
          </a:p>
        </p:txBody>
      </p:sp>
      <p:sp>
        <p:nvSpPr>
          <p:cNvPr id="12" name="כותרת משנה 2">
            <a:extLst>
              <a:ext uri="{FF2B5EF4-FFF2-40B4-BE49-F238E27FC236}">
                <a16:creationId xmlns:a16="http://schemas.microsoft.com/office/drawing/2014/main" id="{261F531E-7BA9-4C57-9175-EA6F26C975E4}"/>
              </a:ext>
            </a:extLst>
          </p:cNvPr>
          <p:cNvSpPr>
            <a:spLocks noGrp="1"/>
          </p:cNvSpPr>
          <p:nvPr>
            <p:ph type="subTitle" idx="1"/>
          </p:nvPr>
        </p:nvSpPr>
        <p:spPr>
          <a:xfrm>
            <a:off x="442359" y="1695181"/>
            <a:ext cx="11050765" cy="5302371"/>
          </a:xfrm>
        </p:spPr>
        <p:txBody>
          <a:bodyPr>
            <a:noAutofit/>
          </a:bodyPr>
          <a:lstStyle/>
          <a:p>
            <a:pPr rtl="1">
              <a:lnSpc>
                <a:spcPct val="100000"/>
              </a:lnSpc>
              <a:spcBef>
                <a:spcPts val="0"/>
              </a:spcBef>
            </a:pPr>
            <a:r>
              <a:rPr lang="he-IL" dirty="0"/>
              <a:t>דור התחיל לעבוד על סידור הטבלאות ב </a:t>
            </a:r>
            <a:r>
              <a:rPr lang="en-US" dirty="0" err="1"/>
              <a:t>Sql</a:t>
            </a:r>
            <a:r>
              <a:rPr lang="en-US" dirty="0"/>
              <a:t> Server</a:t>
            </a:r>
            <a:r>
              <a:rPr lang="he-IL" dirty="0"/>
              <a:t> המקומי.</a:t>
            </a:r>
            <a:endParaRPr lang="en-US" dirty="0"/>
          </a:p>
          <a:p>
            <a:pPr rtl="1">
              <a:lnSpc>
                <a:spcPct val="100000"/>
              </a:lnSpc>
              <a:spcBef>
                <a:spcPts val="0"/>
              </a:spcBef>
            </a:pPr>
            <a:r>
              <a:rPr lang="he-IL" dirty="0"/>
              <a:t>לאחר שהמשחק התחיל לקבל צורה, נעם איחד את כל הסצנות לפרויקט אחד כך שכל סצנה תדבר עם סצנה אחרת.</a:t>
            </a:r>
            <a:endParaRPr lang="en-US" dirty="0"/>
          </a:p>
          <a:p>
            <a:pPr rtl="1">
              <a:lnSpc>
                <a:spcPct val="100000"/>
              </a:lnSpc>
              <a:spcBef>
                <a:spcPts val="0"/>
              </a:spcBef>
            </a:pPr>
            <a:r>
              <a:rPr lang="he-IL" dirty="0"/>
              <a:t>בשלב זה דור ונעם התחילו לעבוד על צד השרת, לכתוב את ה </a:t>
            </a:r>
            <a:r>
              <a:rPr lang="en-US" dirty="0"/>
              <a:t>Web </a:t>
            </a:r>
            <a:r>
              <a:rPr lang="en-US" dirty="0" err="1"/>
              <a:t>Api</a:t>
            </a:r>
            <a:r>
              <a:rPr lang="en-US" dirty="0"/>
              <a:t> </a:t>
            </a:r>
            <a:r>
              <a:rPr lang="he-IL" dirty="0"/>
              <a:t>לפי הדרישות של המשחק, מאחר ו </a:t>
            </a:r>
            <a:r>
              <a:rPr lang="en-US" dirty="0"/>
              <a:t>Unity</a:t>
            </a:r>
            <a:r>
              <a:rPr lang="he-IL" dirty="0"/>
              <a:t> הוא </a:t>
            </a:r>
            <a:r>
              <a:rPr lang="en-US" dirty="0"/>
              <a:t>One-Threaded</a:t>
            </a:r>
            <a:r>
              <a:rPr lang="he-IL" dirty="0"/>
              <a:t> זה הקשה מעט על בניית ה </a:t>
            </a:r>
            <a:r>
              <a:rPr lang="en-US" dirty="0" err="1"/>
              <a:t>Api</a:t>
            </a:r>
            <a:r>
              <a:rPr lang="he-IL" dirty="0"/>
              <a:t> כי היינו צריכים לעשות כל מיני מעקפים במקומות מסוימים. (גם מהבחינה שלא הכרנו בכלל את </a:t>
            </a:r>
            <a:r>
              <a:rPr lang="en-US" dirty="0"/>
              <a:t>Unity</a:t>
            </a:r>
            <a:r>
              <a:rPr lang="he-IL" dirty="0"/>
              <a:t> ולמדנו אותו מאפס)</a:t>
            </a:r>
            <a:endParaRPr lang="en-US" dirty="0"/>
          </a:p>
          <a:p>
            <a:pPr rtl="1">
              <a:lnSpc>
                <a:spcPct val="100000"/>
              </a:lnSpc>
              <a:spcBef>
                <a:spcPts val="0"/>
              </a:spcBef>
            </a:pPr>
            <a:r>
              <a:rPr lang="he-IL" dirty="0"/>
              <a:t>לאחר מכן עשינו בדיקות מקומיות לראות שצד השרת עובד טוב עם השרת, עופר ישב על הטמעת צד השרת בלוח המשחק למטרת סנכרון שני השחקנים בחדר ובנוסף, תיקנו באגים שהיו קיימים ודברים שעבדו לא בסנכרון מלא.</a:t>
            </a:r>
            <a:endParaRPr lang="en-US" dirty="0"/>
          </a:p>
          <a:p>
            <a:pPr rtl="1">
              <a:lnSpc>
                <a:spcPct val="100000"/>
              </a:lnSpc>
              <a:spcBef>
                <a:spcPts val="0"/>
              </a:spcBef>
            </a:pPr>
            <a:r>
              <a:rPr lang="he-IL" dirty="0"/>
              <a:t>לאחר </a:t>
            </a:r>
            <a:r>
              <a:rPr lang="he-IL" dirty="0" err="1"/>
              <a:t>שהכל</a:t>
            </a:r>
            <a:r>
              <a:rPr lang="he-IL" dirty="0"/>
              <a:t> עבד </a:t>
            </a:r>
            <a:r>
              <a:rPr lang="he-IL" dirty="0" err="1"/>
              <a:t>העלאנו</a:t>
            </a:r>
            <a:r>
              <a:rPr lang="he-IL" dirty="0"/>
              <a:t> את ה </a:t>
            </a:r>
            <a:r>
              <a:rPr lang="en-US" dirty="0"/>
              <a:t>DB</a:t>
            </a:r>
            <a:r>
              <a:rPr lang="he-IL" dirty="0"/>
              <a:t> </a:t>
            </a:r>
            <a:r>
              <a:rPr lang="he-IL" dirty="0" err="1"/>
              <a:t>וה</a:t>
            </a:r>
            <a:r>
              <a:rPr lang="he-IL" dirty="0"/>
              <a:t> </a:t>
            </a:r>
            <a:r>
              <a:rPr lang="en-US" dirty="0"/>
              <a:t>Web </a:t>
            </a:r>
            <a:r>
              <a:rPr lang="en-US" dirty="0" err="1"/>
              <a:t>Api</a:t>
            </a:r>
            <a:r>
              <a:rPr lang="he-IL" dirty="0"/>
              <a:t> לענן של </a:t>
            </a:r>
            <a:r>
              <a:rPr lang="en-US" dirty="0"/>
              <a:t>Azure </a:t>
            </a:r>
            <a:r>
              <a:rPr lang="en-US" dirty="0" err="1"/>
              <a:t>Devops</a:t>
            </a:r>
            <a:r>
              <a:rPr lang="he-IL" dirty="0"/>
              <a:t> וסיימנו.</a:t>
            </a:r>
            <a:endParaRPr lang="en-US" dirty="0"/>
          </a:p>
          <a:p>
            <a:pPr algn="r" rtl="1">
              <a:lnSpc>
                <a:spcPct val="100000"/>
              </a:lnSpc>
              <a:spcBef>
                <a:spcPts val="0"/>
              </a:spcBef>
              <a:spcAft>
                <a:spcPts val="600"/>
              </a:spcAft>
            </a:pPr>
            <a:endParaRPr lang="en-US" sz="1400" dirty="0">
              <a:solidFill>
                <a:schemeClr val="tx1"/>
              </a:solidFill>
            </a:endParaRPr>
          </a:p>
        </p:txBody>
      </p:sp>
    </p:spTree>
    <p:extLst>
      <p:ext uri="{BB962C8B-B14F-4D97-AF65-F5344CB8AC3E}">
        <p14:creationId xmlns:p14="http://schemas.microsoft.com/office/powerpoint/2010/main" val="19531594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96733"/>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סיכום</a:t>
            </a:r>
            <a:endParaRPr lang="en-US" b="1" u="sng" dirty="0"/>
          </a:p>
        </p:txBody>
      </p:sp>
      <p:sp>
        <p:nvSpPr>
          <p:cNvPr id="12" name="כותרת משנה 2">
            <a:extLst>
              <a:ext uri="{FF2B5EF4-FFF2-40B4-BE49-F238E27FC236}">
                <a16:creationId xmlns:a16="http://schemas.microsoft.com/office/drawing/2014/main" id="{261F531E-7BA9-4C57-9175-EA6F26C975E4}"/>
              </a:ext>
            </a:extLst>
          </p:cNvPr>
          <p:cNvSpPr>
            <a:spLocks noGrp="1"/>
          </p:cNvSpPr>
          <p:nvPr>
            <p:ph type="subTitle" idx="1"/>
          </p:nvPr>
        </p:nvSpPr>
        <p:spPr>
          <a:xfrm>
            <a:off x="442359" y="1534735"/>
            <a:ext cx="11050764" cy="5433318"/>
          </a:xfrm>
        </p:spPr>
        <p:txBody>
          <a:bodyPr>
            <a:noAutofit/>
          </a:bodyPr>
          <a:lstStyle/>
          <a:p>
            <a:pPr rtl="1">
              <a:lnSpc>
                <a:spcPct val="100000"/>
              </a:lnSpc>
              <a:spcBef>
                <a:spcPts val="0"/>
              </a:spcBef>
            </a:pPr>
            <a:r>
              <a:rPr lang="he-IL" sz="2000" dirty="0"/>
              <a:t>בראשית הסמסטר חיפשנו נושא לפרויקט אשר יכול לעניין כל פרט בצוות. עלו כמה רעיונות אך בסופו של דבר הרעיון הבולט היה לשחזר משחק ישן, אהוב, שכולנו מכירים, אשר כבר שנים אינו קיים יותר. המשחק המקורי רץ על </a:t>
            </a:r>
            <a:r>
              <a:rPr lang="en-US" sz="2000" dirty="0"/>
              <a:t>PC</a:t>
            </a:r>
            <a:r>
              <a:rPr lang="he-IL" sz="2000" dirty="0"/>
              <a:t> והיה חלק מגרסאות ה- </a:t>
            </a:r>
            <a:r>
              <a:rPr lang="en-US" sz="2000" dirty="0"/>
              <a:t>ICQ</a:t>
            </a:r>
            <a:r>
              <a:rPr lang="he-IL" sz="2000" dirty="0"/>
              <a:t> הראשונות.</a:t>
            </a:r>
            <a:endParaRPr lang="en-US" sz="2000" dirty="0"/>
          </a:p>
          <a:p>
            <a:pPr rtl="1">
              <a:lnSpc>
                <a:spcPct val="100000"/>
              </a:lnSpc>
              <a:spcBef>
                <a:spcPts val="0"/>
              </a:spcBef>
            </a:pPr>
            <a:r>
              <a:rPr lang="he-IL" sz="2000" dirty="0"/>
              <a:t>לאחר שהחלטנו על רעיון, חיפשנו את הפלטפורמה המתאימה ביותר לעבודה על מנת להפיק את המשחק על הצד הטוב ביותר. נבחנו שתי אופציות: </a:t>
            </a:r>
            <a:r>
              <a:rPr lang="en-US" sz="2000" dirty="0"/>
              <a:t>Android Studio </a:t>
            </a:r>
            <a:r>
              <a:rPr lang="he-IL" sz="2000" dirty="0"/>
              <a:t>(</a:t>
            </a:r>
            <a:r>
              <a:rPr lang="en-US" sz="2000" dirty="0"/>
              <a:t>Java</a:t>
            </a:r>
            <a:r>
              <a:rPr lang="he-IL" sz="2000" dirty="0"/>
              <a:t>) או </a:t>
            </a:r>
            <a:r>
              <a:rPr lang="en-US" sz="2000" dirty="0"/>
              <a:t>Unity </a:t>
            </a:r>
            <a:r>
              <a:rPr lang="he-IL" sz="2000" dirty="0"/>
              <a:t>(</a:t>
            </a:r>
            <a:r>
              <a:rPr lang="en-US" sz="2000" dirty="0"/>
              <a:t>C#</a:t>
            </a:r>
            <a:r>
              <a:rPr lang="he-IL" sz="2000" dirty="0"/>
              <a:t>). בסופו של דבר החלטנו לפתח ב</a:t>
            </a:r>
            <a:r>
              <a:rPr lang="en-US" sz="2000" dirty="0"/>
              <a:t> Unity -</a:t>
            </a:r>
            <a:r>
              <a:rPr lang="he-IL" sz="2000" dirty="0"/>
              <a:t>משום שרובנו לא התנסנו בעבר עם הטכנולוגיה הספציפית הזאת והחלטנו לנצל את ההזדמנות ללמידה עצמית ולהרחבת הידע.</a:t>
            </a:r>
            <a:endParaRPr lang="en-US" sz="2000" dirty="0"/>
          </a:p>
          <a:p>
            <a:pPr rtl="1">
              <a:lnSpc>
                <a:spcPct val="100000"/>
              </a:lnSpc>
              <a:spcBef>
                <a:spcPts val="0"/>
              </a:spcBef>
            </a:pPr>
            <a:r>
              <a:rPr lang="he-IL" sz="2000" dirty="0"/>
              <a:t>מכאן השלב הבא היה ללמוד את הסביבה והשפה ולהתחיל בעבודה. בתור התחלה חילקנו את העבודה בינינו והתחלנו לעבוד במרץ על העיצוב והלוגיקה של לוח המשחק עצמו. לאחר מכן התקדמנו לעבוד על תפריטי הניווט ועל המעבר בין החלונות השונים ולבסוף הרמנו את כל התקשורת עם השרת והתחלנו בבדיקות איכות.</a:t>
            </a:r>
            <a:endParaRPr lang="en-US" sz="2000" dirty="0"/>
          </a:p>
          <a:p>
            <a:pPr rtl="1">
              <a:lnSpc>
                <a:spcPct val="100000"/>
              </a:lnSpc>
              <a:spcBef>
                <a:spcPts val="0"/>
              </a:spcBef>
            </a:pPr>
            <a:r>
              <a:rPr lang="he-IL" sz="2000" dirty="0"/>
              <a:t>בשלב בחירת השרת התעכבנו קצת משום שהבחירה הראשונית הייתה להשתמש ב- </a:t>
            </a:r>
            <a:r>
              <a:rPr lang="en-US" sz="2000" dirty="0"/>
              <a:t>AWS</a:t>
            </a:r>
            <a:r>
              <a:rPr lang="he-IL" sz="2000" dirty="0"/>
              <a:t> אך נוכחנו לגלות שהשילוב עם ה</a:t>
            </a:r>
            <a:r>
              <a:rPr lang="en-US" sz="2000" dirty="0"/>
              <a:t>Unity -</a:t>
            </a:r>
            <a:r>
              <a:rPr lang="he-IL" sz="2000" dirty="0"/>
              <a:t> הוא מסורבל ואינו מוטמע ביעילות בסביבת העבודה. לכן לאחר חשיבה מחדש החלטנו לעבור ל- </a:t>
            </a:r>
            <a:r>
              <a:rPr lang="en-US" sz="2000" dirty="0"/>
              <a:t>AZURE</a:t>
            </a:r>
            <a:r>
              <a:rPr lang="he-IL" sz="2000" dirty="0"/>
              <a:t> שהיווה פתרון פשוט ונוח יותר.</a:t>
            </a:r>
            <a:endParaRPr lang="en-US" sz="2000" dirty="0"/>
          </a:p>
          <a:p>
            <a:pPr rtl="1">
              <a:lnSpc>
                <a:spcPct val="100000"/>
              </a:lnSpc>
              <a:spcBef>
                <a:spcPts val="0"/>
              </a:spcBef>
            </a:pPr>
            <a:r>
              <a:rPr lang="he-IL" sz="2000" dirty="0"/>
              <a:t>במהלך הפרויקט נחשפנו לשפות וכלים חדשים, למדנו לעבוד כצוות על פרויקט משותף ובעצם התנסנו בפועל בגישות ה </a:t>
            </a:r>
            <a:r>
              <a:rPr lang="en-US" sz="2000" dirty="0"/>
              <a:t>Agile</a:t>
            </a:r>
            <a:r>
              <a:rPr lang="he-IL" sz="2000" dirty="0"/>
              <a:t> ובתהליך ההנדסה הכללי אותם למדנו בקורס הנדסת תוכנה. לאחר שהתמודדנו עם קשיים שונים בתהליך, אנו מרגישים שהגענו לתוצאה מספקת ומשביעת רצון ביחס לזמן שניתן לנו. כמו כן, נהנו מהעבודה ומהתהליך והשכלנו ללמוד דברים חדשים בדרך.</a:t>
            </a:r>
            <a:endParaRPr lang="en-US" sz="2000" dirty="0"/>
          </a:p>
          <a:p>
            <a:pPr algn="r" rtl="1">
              <a:lnSpc>
                <a:spcPct val="100000"/>
              </a:lnSpc>
              <a:spcBef>
                <a:spcPts val="0"/>
              </a:spcBef>
              <a:spcAft>
                <a:spcPts val="600"/>
              </a:spcAft>
            </a:pPr>
            <a:endParaRPr lang="en-US" sz="2000" dirty="0">
              <a:solidFill>
                <a:schemeClr val="tx1"/>
              </a:solidFill>
            </a:endParaRPr>
          </a:p>
        </p:txBody>
      </p:sp>
    </p:spTree>
    <p:extLst>
      <p:ext uri="{BB962C8B-B14F-4D97-AF65-F5344CB8AC3E}">
        <p14:creationId xmlns:p14="http://schemas.microsoft.com/office/powerpoint/2010/main" val="14809918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1" name="כותרת משנה 2">
            <a:extLst>
              <a:ext uri="{FF2B5EF4-FFF2-40B4-BE49-F238E27FC236}">
                <a16:creationId xmlns:a16="http://schemas.microsoft.com/office/drawing/2014/main" id="{9008B809-CCA2-4C94-A7BF-0B2DEECC4DE9}"/>
              </a:ext>
            </a:extLst>
          </p:cNvPr>
          <p:cNvSpPr>
            <a:spLocks noGrp="1"/>
          </p:cNvSpPr>
          <p:nvPr>
            <p:ph type="subTitle" idx="1"/>
          </p:nvPr>
        </p:nvSpPr>
        <p:spPr>
          <a:xfrm>
            <a:off x="442359" y="1695182"/>
            <a:ext cx="11050765" cy="1848118"/>
          </a:xfrm>
        </p:spPr>
        <p:txBody>
          <a:bodyPr>
            <a:noAutofit/>
          </a:bodyPr>
          <a:lstStyle/>
          <a:p>
            <a:pPr rtl="1">
              <a:lnSpc>
                <a:spcPct val="100000"/>
              </a:lnSpc>
              <a:spcBef>
                <a:spcPts val="0"/>
              </a:spcBef>
            </a:pPr>
            <a:r>
              <a:rPr lang="he-IL" sz="8000" b="1" dirty="0"/>
              <a:t>הצגת המשחק</a:t>
            </a:r>
          </a:p>
        </p:txBody>
      </p:sp>
      <p:pic>
        <p:nvPicPr>
          <p:cNvPr id="13" name="Picture 32" descr="Smartphone | Free Icon">
            <a:extLst>
              <a:ext uri="{FF2B5EF4-FFF2-40B4-BE49-F238E27FC236}">
                <a16:creationId xmlns:a16="http://schemas.microsoft.com/office/drawing/2014/main" id="{6CD19458-AE4A-4B71-BF98-2691ADA360E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53" y="3318092"/>
            <a:ext cx="3505093" cy="3412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592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5" name="כותרת משנה 2">
            <a:extLst>
              <a:ext uri="{FF2B5EF4-FFF2-40B4-BE49-F238E27FC236}">
                <a16:creationId xmlns:a16="http://schemas.microsoft.com/office/drawing/2014/main" id="{FCEAF2EE-37BB-43AA-9E6F-5972BDB64A96}"/>
              </a:ext>
            </a:extLst>
          </p:cNvPr>
          <p:cNvSpPr>
            <a:spLocks noGrp="1"/>
          </p:cNvSpPr>
          <p:nvPr>
            <p:ph type="subTitle" idx="1"/>
          </p:nvPr>
        </p:nvSpPr>
        <p:spPr>
          <a:xfrm>
            <a:off x="442356" y="5978996"/>
            <a:ext cx="11050765" cy="752943"/>
          </a:xfrm>
        </p:spPr>
        <p:txBody>
          <a:bodyPr>
            <a:noAutofit/>
          </a:bodyPr>
          <a:lstStyle/>
          <a:p>
            <a:pPr rtl="1">
              <a:lnSpc>
                <a:spcPct val="100000"/>
              </a:lnSpc>
              <a:spcBef>
                <a:spcPts val="0"/>
              </a:spcBef>
            </a:pPr>
            <a:r>
              <a:rPr lang="he-IL" sz="1999" dirty="0"/>
              <a:t>מסך ההרשמה נועד על מנת לאפשר למשתמשים </a:t>
            </a:r>
            <a:r>
              <a:rPr lang="he-IL" sz="1999" dirty="0" err="1"/>
              <a:t>להרשם</a:t>
            </a:r>
            <a:r>
              <a:rPr lang="he-IL" sz="1999" dirty="0"/>
              <a:t> למערכת. משתמשים המעוניינים להירשם נדרשים להכניס שם משתמש, סיסמא ואימייל העומדים בקריטריונים </a:t>
            </a:r>
            <a:r>
              <a:rPr lang="he-IL" sz="1999" dirty="0" err="1"/>
              <a:t>מסויימים</a:t>
            </a:r>
            <a:endParaRPr lang="en-US" sz="1999" dirty="0"/>
          </a:p>
        </p:txBody>
      </p: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66757"/>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צילומי מסך</a:t>
            </a:r>
            <a:endParaRPr lang="en-US" b="1" u="sng" dirty="0"/>
          </a:p>
        </p:txBody>
      </p:sp>
      <p:sp>
        <p:nvSpPr>
          <p:cNvPr id="22" name="כותרת משנה 2">
            <a:extLst>
              <a:ext uri="{FF2B5EF4-FFF2-40B4-BE49-F238E27FC236}">
                <a16:creationId xmlns:a16="http://schemas.microsoft.com/office/drawing/2014/main" id="{18BB8169-5388-4A63-81ED-9F19C9EED80A}"/>
              </a:ext>
            </a:extLst>
          </p:cNvPr>
          <p:cNvSpPr txBox="1">
            <a:spLocks/>
          </p:cNvSpPr>
          <p:nvPr/>
        </p:nvSpPr>
        <p:spPr>
          <a:xfrm>
            <a:off x="442357" y="1315567"/>
            <a:ext cx="11050765" cy="903959"/>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sz="1999" dirty="0"/>
              <a:t>הרשמה:</a:t>
            </a:r>
            <a:endParaRPr lang="en-US" sz="1999" dirty="0"/>
          </a:p>
        </p:txBody>
      </p:sp>
      <p:pic>
        <p:nvPicPr>
          <p:cNvPr id="2" name="Picture 7">
            <a:extLst>
              <a:ext uri="{FF2B5EF4-FFF2-40B4-BE49-F238E27FC236}">
                <a16:creationId xmlns:a16="http://schemas.microsoft.com/office/drawing/2014/main" id="{235A0CC7-B127-4C59-B09B-39222CDE610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73680" y="1894085"/>
            <a:ext cx="6644640" cy="3733801"/>
          </a:xfrm>
          <a:prstGeom prst="rect">
            <a:avLst/>
          </a:prstGeom>
          <a:noFill/>
          <a:ln>
            <a:noFill/>
          </a:ln>
        </p:spPr>
      </p:pic>
    </p:spTree>
    <p:extLst>
      <p:ext uri="{BB962C8B-B14F-4D97-AF65-F5344CB8AC3E}">
        <p14:creationId xmlns:p14="http://schemas.microsoft.com/office/powerpoint/2010/main" val="4210741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5" name="כותרת משנה 2">
            <a:extLst>
              <a:ext uri="{FF2B5EF4-FFF2-40B4-BE49-F238E27FC236}">
                <a16:creationId xmlns:a16="http://schemas.microsoft.com/office/drawing/2014/main" id="{FCEAF2EE-37BB-43AA-9E6F-5972BDB64A96}"/>
              </a:ext>
            </a:extLst>
          </p:cNvPr>
          <p:cNvSpPr>
            <a:spLocks noGrp="1"/>
          </p:cNvSpPr>
          <p:nvPr>
            <p:ph type="subTitle" idx="1"/>
          </p:nvPr>
        </p:nvSpPr>
        <p:spPr>
          <a:xfrm>
            <a:off x="442357" y="6118313"/>
            <a:ext cx="11050765" cy="903959"/>
          </a:xfrm>
        </p:spPr>
        <p:txBody>
          <a:bodyPr>
            <a:noAutofit/>
          </a:bodyPr>
          <a:lstStyle/>
          <a:p>
            <a:pPr rtl="1"/>
            <a:r>
              <a:rPr lang="he-IL" dirty="0"/>
              <a:t>במסך הפרופיל השחקן יכול לראות נתונים של המשחקים שעשה עד כה: מספר הניצחונות, מספר ההפסדים, סך מספר המשחקים ששיחק ופרטים נוספים בחשבונו.</a:t>
            </a:r>
            <a:endParaRPr lang="en-US" dirty="0"/>
          </a:p>
        </p:txBody>
      </p: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79818"/>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צילומי מסך</a:t>
            </a:r>
            <a:endParaRPr lang="en-US" b="1" u="sng" dirty="0"/>
          </a:p>
        </p:txBody>
      </p:sp>
      <p:sp>
        <p:nvSpPr>
          <p:cNvPr id="22" name="כותרת משנה 2">
            <a:extLst>
              <a:ext uri="{FF2B5EF4-FFF2-40B4-BE49-F238E27FC236}">
                <a16:creationId xmlns:a16="http://schemas.microsoft.com/office/drawing/2014/main" id="{18BB8169-5388-4A63-81ED-9F19C9EED80A}"/>
              </a:ext>
            </a:extLst>
          </p:cNvPr>
          <p:cNvSpPr txBox="1">
            <a:spLocks/>
          </p:cNvSpPr>
          <p:nvPr/>
        </p:nvSpPr>
        <p:spPr>
          <a:xfrm>
            <a:off x="442357" y="1328628"/>
            <a:ext cx="11050765" cy="903959"/>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sz="1999" dirty="0"/>
              <a:t>פרופיל:</a:t>
            </a:r>
            <a:endParaRPr lang="en-US" sz="1999" dirty="0"/>
          </a:p>
        </p:txBody>
      </p:sp>
      <p:pic>
        <p:nvPicPr>
          <p:cNvPr id="11" name="Picture 13">
            <a:extLst>
              <a:ext uri="{FF2B5EF4-FFF2-40B4-BE49-F238E27FC236}">
                <a16:creationId xmlns:a16="http://schemas.microsoft.com/office/drawing/2014/main" id="{984F2184-BC9F-46F8-9521-0BC6BB978E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73680" y="2022726"/>
            <a:ext cx="6644640" cy="3733801"/>
          </a:xfrm>
          <a:prstGeom prst="rect">
            <a:avLst/>
          </a:prstGeom>
          <a:noFill/>
          <a:ln>
            <a:noFill/>
          </a:ln>
        </p:spPr>
      </p:pic>
    </p:spTree>
    <p:extLst>
      <p:ext uri="{BB962C8B-B14F-4D97-AF65-F5344CB8AC3E}">
        <p14:creationId xmlns:p14="http://schemas.microsoft.com/office/powerpoint/2010/main" val="1743344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5" name="כותרת משנה 2">
            <a:extLst>
              <a:ext uri="{FF2B5EF4-FFF2-40B4-BE49-F238E27FC236}">
                <a16:creationId xmlns:a16="http://schemas.microsoft.com/office/drawing/2014/main" id="{FCEAF2EE-37BB-43AA-9E6F-5972BDB64A96}"/>
              </a:ext>
            </a:extLst>
          </p:cNvPr>
          <p:cNvSpPr>
            <a:spLocks noGrp="1"/>
          </p:cNvSpPr>
          <p:nvPr>
            <p:ph type="subTitle" idx="1"/>
          </p:nvPr>
        </p:nvSpPr>
        <p:spPr>
          <a:xfrm>
            <a:off x="442357" y="6164970"/>
            <a:ext cx="11050765" cy="857303"/>
          </a:xfrm>
        </p:spPr>
        <p:txBody>
          <a:bodyPr>
            <a:noAutofit/>
          </a:bodyPr>
          <a:lstStyle/>
          <a:p>
            <a:pPr rtl="1"/>
            <a:r>
              <a:rPr lang="he-IL" dirty="0"/>
              <a:t>במסך רשימת החברים השחקן יכול לראות שחקנים אחרים המוגדרים כ"חברים" שלו. על מנת ששחקן אחר יופיע כחבר יש להוסיף אותו באופן ידני במסך "הוספת חבר". </a:t>
            </a:r>
            <a:endParaRPr lang="en-US" dirty="0"/>
          </a:p>
        </p:txBody>
      </p: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932068"/>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צילומי מסך</a:t>
            </a:r>
            <a:endParaRPr lang="en-US" b="1" u="sng" dirty="0"/>
          </a:p>
        </p:txBody>
      </p:sp>
      <p:sp>
        <p:nvSpPr>
          <p:cNvPr id="22" name="כותרת משנה 2">
            <a:extLst>
              <a:ext uri="{FF2B5EF4-FFF2-40B4-BE49-F238E27FC236}">
                <a16:creationId xmlns:a16="http://schemas.microsoft.com/office/drawing/2014/main" id="{18BB8169-5388-4A63-81ED-9F19C9EED80A}"/>
              </a:ext>
            </a:extLst>
          </p:cNvPr>
          <p:cNvSpPr txBox="1">
            <a:spLocks/>
          </p:cNvSpPr>
          <p:nvPr/>
        </p:nvSpPr>
        <p:spPr>
          <a:xfrm>
            <a:off x="442357" y="1380878"/>
            <a:ext cx="11050765" cy="903959"/>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sz="1999" dirty="0"/>
              <a:t>רשימת חברים:</a:t>
            </a:r>
            <a:endParaRPr lang="en-US" sz="1999" dirty="0"/>
          </a:p>
        </p:txBody>
      </p:sp>
      <p:pic>
        <p:nvPicPr>
          <p:cNvPr id="11" name="Picture 14">
            <a:extLst>
              <a:ext uri="{FF2B5EF4-FFF2-40B4-BE49-F238E27FC236}">
                <a16:creationId xmlns:a16="http://schemas.microsoft.com/office/drawing/2014/main" id="{937A9BB5-2F2E-4397-B710-C593F05760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45419" y="2024707"/>
            <a:ext cx="6644640" cy="3733801"/>
          </a:xfrm>
          <a:prstGeom prst="rect">
            <a:avLst/>
          </a:prstGeom>
          <a:noFill/>
          <a:ln>
            <a:noFill/>
          </a:ln>
        </p:spPr>
      </p:pic>
    </p:spTree>
    <p:extLst>
      <p:ext uri="{BB962C8B-B14F-4D97-AF65-F5344CB8AC3E}">
        <p14:creationId xmlns:p14="http://schemas.microsoft.com/office/powerpoint/2010/main" val="3185899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5" name="כותרת משנה 2">
            <a:extLst>
              <a:ext uri="{FF2B5EF4-FFF2-40B4-BE49-F238E27FC236}">
                <a16:creationId xmlns:a16="http://schemas.microsoft.com/office/drawing/2014/main" id="{FCEAF2EE-37BB-43AA-9E6F-5972BDB64A96}"/>
              </a:ext>
            </a:extLst>
          </p:cNvPr>
          <p:cNvSpPr>
            <a:spLocks noGrp="1"/>
          </p:cNvSpPr>
          <p:nvPr>
            <p:ph type="subTitle" idx="1"/>
          </p:nvPr>
        </p:nvSpPr>
        <p:spPr>
          <a:xfrm>
            <a:off x="442357" y="6035143"/>
            <a:ext cx="11050765" cy="887989"/>
          </a:xfrm>
        </p:spPr>
        <p:txBody>
          <a:bodyPr>
            <a:noAutofit/>
          </a:bodyPr>
          <a:lstStyle/>
          <a:p>
            <a:pPr rtl="1"/>
            <a:r>
              <a:rPr lang="he-IL" sz="1800" dirty="0"/>
              <a:t>במסך הוספת חבר ניתן להקליד את שם המשתמש של שחקן אחר שברצונך להוסיף לרשימת החברים שלך. במידה והוקלד שם משתמש שלא קיים במערכת תופיע הודעה האומרת זאת, במידה וקיים הוא יתווסף לרשימת החברים שלך.</a:t>
            </a:r>
            <a:endParaRPr lang="en-US" sz="1800" dirty="0"/>
          </a:p>
        </p:txBody>
      </p: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66757"/>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צילומי מסך</a:t>
            </a:r>
            <a:endParaRPr lang="en-US" b="1" u="sng" dirty="0"/>
          </a:p>
        </p:txBody>
      </p:sp>
      <p:sp>
        <p:nvSpPr>
          <p:cNvPr id="22" name="כותרת משנה 2">
            <a:extLst>
              <a:ext uri="{FF2B5EF4-FFF2-40B4-BE49-F238E27FC236}">
                <a16:creationId xmlns:a16="http://schemas.microsoft.com/office/drawing/2014/main" id="{18BB8169-5388-4A63-81ED-9F19C9EED80A}"/>
              </a:ext>
            </a:extLst>
          </p:cNvPr>
          <p:cNvSpPr txBox="1">
            <a:spLocks/>
          </p:cNvSpPr>
          <p:nvPr/>
        </p:nvSpPr>
        <p:spPr>
          <a:xfrm>
            <a:off x="442357" y="1315567"/>
            <a:ext cx="11050765" cy="903959"/>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sz="1999" dirty="0"/>
              <a:t>הוספת חבר:</a:t>
            </a:r>
            <a:endParaRPr lang="en-US" sz="1999" dirty="0"/>
          </a:p>
        </p:txBody>
      </p:sp>
      <p:pic>
        <p:nvPicPr>
          <p:cNvPr id="13" name="Picture 15">
            <a:extLst>
              <a:ext uri="{FF2B5EF4-FFF2-40B4-BE49-F238E27FC236}">
                <a16:creationId xmlns:a16="http://schemas.microsoft.com/office/drawing/2014/main" id="{C49B41FC-088E-448D-893A-EF4EC5E5FFA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73680" y="2066970"/>
            <a:ext cx="6644640" cy="3733801"/>
          </a:xfrm>
          <a:prstGeom prst="rect">
            <a:avLst/>
          </a:prstGeom>
          <a:noFill/>
          <a:ln>
            <a:noFill/>
          </a:ln>
        </p:spPr>
      </p:pic>
    </p:spTree>
    <p:extLst>
      <p:ext uri="{BB962C8B-B14F-4D97-AF65-F5344CB8AC3E}">
        <p14:creationId xmlns:p14="http://schemas.microsoft.com/office/powerpoint/2010/main" val="134688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5" y="1564243"/>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Background Gray Rectangle">
            <a:extLst>
              <a:ext uri="{FF2B5EF4-FFF2-40B4-BE49-F238E27FC236}">
                <a16:creationId xmlns:a16="http://schemas.microsoft.com/office/drawing/2014/main" id="{7C29659F-4824-4724-9EF7-F02D022C9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84067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Rectangle 50">
            <a:extLst>
              <a:ext uri="{FF2B5EF4-FFF2-40B4-BE49-F238E27FC236}">
                <a16:creationId xmlns:a16="http://schemas.microsoft.com/office/drawing/2014/main" id="{320DB0BB-2305-4947-B0BD-DD912E29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6" y="854869"/>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53" name="Straight Connector 52">
            <a:extLst>
              <a:ext uri="{FF2B5EF4-FFF2-40B4-BE49-F238E27FC236}">
                <a16:creationId xmlns:a16="http://schemas.microsoft.com/office/drawing/2014/main" id="{451EEBAC-7FE3-4931-B6B6-8DBD416D7E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86047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3283366-6C8D-422F-9759-B3E4A3523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5" y="7027069"/>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5" name="כותרת משנה 2">
            <a:extLst>
              <a:ext uri="{FF2B5EF4-FFF2-40B4-BE49-F238E27FC236}">
                <a16:creationId xmlns:a16="http://schemas.microsoft.com/office/drawing/2014/main" id="{FCEAF2EE-37BB-43AA-9E6F-5972BDB64A96}"/>
              </a:ext>
            </a:extLst>
          </p:cNvPr>
          <p:cNvSpPr>
            <a:spLocks noGrp="1"/>
          </p:cNvSpPr>
          <p:nvPr>
            <p:ph type="subTitle" idx="1"/>
          </p:nvPr>
        </p:nvSpPr>
        <p:spPr>
          <a:xfrm>
            <a:off x="442357" y="6028050"/>
            <a:ext cx="11050765" cy="993411"/>
          </a:xfrm>
        </p:spPr>
        <p:txBody>
          <a:bodyPr>
            <a:noAutofit/>
          </a:bodyPr>
          <a:lstStyle/>
          <a:p>
            <a:pPr rtl="1"/>
            <a:r>
              <a:rPr lang="he-IL" dirty="0"/>
              <a:t>במסך המתנה למשחק השחקן מחכה ליצירת חיבור בינו לבין שחקנים האחרים שגם ממתינים למשחק, ברגע שיש 2 שחקנים שמחפשים משחק הם יכנסו לחדר פרטי וישחקו ראש בראש.</a:t>
            </a:r>
            <a:endParaRPr lang="en-US" dirty="0"/>
          </a:p>
        </p:txBody>
      </p:sp>
      <p:sp>
        <p:nvSpPr>
          <p:cNvPr id="16" name="כותרת משנה 2">
            <a:extLst>
              <a:ext uri="{FF2B5EF4-FFF2-40B4-BE49-F238E27FC236}">
                <a16:creationId xmlns:a16="http://schemas.microsoft.com/office/drawing/2014/main" id="{CEDA430B-6D18-4032-A420-651053167130}"/>
              </a:ext>
            </a:extLst>
          </p:cNvPr>
          <p:cNvSpPr txBox="1">
            <a:spLocks/>
          </p:cNvSpPr>
          <p:nvPr/>
        </p:nvSpPr>
        <p:spPr>
          <a:xfrm>
            <a:off x="442359" y="840628"/>
            <a:ext cx="11050765" cy="566630"/>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b="1" u="sng" dirty="0"/>
              <a:t>צילומי מסך</a:t>
            </a:r>
            <a:endParaRPr lang="en-US" b="1" u="sng" dirty="0"/>
          </a:p>
        </p:txBody>
      </p:sp>
      <p:sp>
        <p:nvSpPr>
          <p:cNvPr id="22" name="כותרת משנה 2">
            <a:extLst>
              <a:ext uri="{FF2B5EF4-FFF2-40B4-BE49-F238E27FC236}">
                <a16:creationId xmlns:a16="http://schemas.microsoft.com/office/drawing/2014/main" id="{18BB8169-5388-4A63-81ED-9F19C9EED80A}"/>
              </a:ext>
            </a:extLst>
          </p:cNvPr>
          <p:cNvSpPr txBox="1">
            <a:spLocks/>
          </p:cNvSpPr>
          <p:nvPr/>
        </p:nvSpPr>
        <p:spPr>
          <a:xfrm>
            <a:off x="442357" y="1289438"/>
            <a:ext cx="11050765" cy="903959"/>
          </a:xfrm>
          <a:prstGeom prst="rect">
            <a:avLst/>
          </a:prstGeom>
        </p:spPr>
        <p:txBody>
          <a:bodyPr vert="horz" lIns="91441" tIns="45720" rIns="91441" bIns="45720" rtlCol="0">
            <a:no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he-IL" sz="1999" dirty="0"/>
              <a:t>הגדרות:</a:t>
            </a:r>
            <a:endParaRPr lang="en-US" sz="1999" dirty="0"/>
          </a:p>
        </p:txBody>
      </p:sp>
      <p:pic>
        <p:nvPicPr>
          <p:cNvPr id="11" name="Picture 16">
            <a:extLst>
              <a:ext uri="{FF2B5EF4-FFF2-40B4-BE49-F238E27FC236}">
                <a16:creationId xmlns:a16="http://schemas.microsoft.com/office/drawing/2014/main" id="{A5B0153D-3B76-433F-B092-5A7C1F49931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73680" y="1968965"/>
            <a:ext cx="6644640" cy="3733801"/>
          </a:xfrm>
          <a:prstGeom prst="rect">
            <a:avLst/>
          </a:prstGeom>
          <a:noFill/>
          <a:ln>
            <a:noFill/>
          </a:ln>
        </p:spPr>
      </p:pic>
    </p:spTree>
    <p:extLst>
      <p:ext uri="{BB962C8B-B14F-4D97-AF65-F5344CB8AC3E}">
        <p14:creationId xmlns:p14="http://schemas.microsoft.com/office/powerpoint/2010/main" val="1488552268"/>
      </p:ext>
    </p:extLst>
  </p:cSld>
  <p:clrMapOvr>
    <a:masterClrMapping/>
  </p:clrMapOvr>
</p:sld>
</file>

<file path=ppt/theme/theme1.xml><?xml version="1.0" encoding="utf-8"?>
<a:theme xmlns:a="http://schemas.openxmlformats.org/drawingml/2006/main" name="Offset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91</TotalTime>
  <Words>3571</Words>
  <Application>Microsoft Office PowerPoint</Application>
  <PresentationFormat>Custom</PresentationFormat>
  <Paragraphs>428</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Dante</vt:lpstr>
      <vt:lpstr>Dante (Headings)2</vt:lpstr>
      <vt:lpstr>David</vt:lpstr>
      <vt:lpstr>Symbol</vt:lpstr>
      <vt:lpstr>Wingdings 2</vt:lpstr>
      <vt:lpstr>OffsetVTI</vt:lpstr>
      <vt:lpstr>סדנא בהנדסת תוכנה RPS Rock, Paper &amp; Scissors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סדנא בהנדסת תוכנה RPS Rock, Paper &amp; Scissors</dc:title>
  <dc:creator>בר שי דור</dc:creator>
  <cp:lastModifiedBy>Noam Hadad</cp:lastModifiedBy>
  <cp:revision>4</cp:revision>
  <dcterms:created xsi:type="dcterms:W3CDTF">2020-07-29T16:51:46Z</dcterms:created>
  <dcterms:modified xsi:type="dcterms:W3CDTF">2020-07-29T18:37:13Z</dcterms:modified>
</cp:coreProperties>
</file>