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94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tantia" panose="02030602050306030303" pitchFamily="18" charset="0"/>
      <p:regular r:id="rId30"/>
      <p:bold r:id="rId31"/>
      <p:italic r:id="rId32"/>
      <p:boldItalic r:id="rId33"/>
    </p:embeddedFont>
    <p:embeddedFont>
      <p:font typeface="Lora" pitchFamily="2" charset="0"/>
      <p:regular r:id="rId34"/>
      <p:bold r:id="rId35"/>
      <p:italic r:id="rId36"/>
      <p:boldItalic r:id="rId37"/>
    </p:embeddedFont>
    <p:embeddedFont>
      <p:font typeface="Quattrocento Sans" panose="020B05020500000200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660"/>
  </p:normalViewPr>
  <p:slideViewPr>
    <p:cSldViewPr snapToGrid="0">
      <p:cViewPr>
        <p:scale>
          <a:sx n="150" d="100"/>
          <a:sy n="150" d="100"/>
        </p:scale>
        <p:origin x="-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quattrocento-san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atzrin-house.netlify.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471670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ora" pitchFamily="2" charset="0"/>
              </a:rPr>
              <a:t>Golan Highest House App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7A80247-9BA4-E14E-334A-9EFBC77D5E88}"/>
              </a:ext>
            </a:extLst>
          </p:cNvPr>
          <p:cNvSpPr txBox="1"/>
          <p:nvPr/>
        </p:nvSpPr>
        <p:spPr>
          <a:xfrm>
            <a:off x="4572000" y="4111208"/>
            <a:ext cx="39579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dirty="0"/>
              <a:t>Ofer Tauber</a:t>
            </a:r>
          </a:p>
          <a:p>
            <a:pPr algn="r" rtl="1"/>
            <a:r>
              <a:rPr lang="en-US" b="0" i="0" dirty="0" err="1">
                <a:effectLst/>
                <a:latin typeface="-apple-system"/>
              </a:rPr>
              <a:t>FullStack</a:t>
            </a:r>
            <a:r>
              <a:rPr lang="en-US" b="0" i="0" dirty="0">
                <a:effectLst/>
                <a:latin typeface="-apple-system"/>
              </a:rPr>
              <a:t>  Developer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chemeClr val="accent1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chemeClr val="accent1"/>
                </a:highlight>
              </a:rPr>
              <a:t>compare data</a:t>
            </a:r>
            <a:endParaRPr>
              <a:highlight>
                <a:schemeClr val="accent1"/>
              </a:highlight>
            </a:endParaRPr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5933600" cy="26115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 dirty="0">
                <a:solidFill>
                  <a:schemeClr val="dk1"/>
                </a:solidFill>
              </a:rPr>
              <a:t>@username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 dirty="0">
                <a:solidFill>
                  <a:schemeClr val="dk1"/>
                </a:solidFill>
              </a:rPr>
              <a:t>ofertauber@gmail.me</a:t>
            </a:r>
            <a:endParaRPr b="1" dirty="0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Yellow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Blue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Red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39" name="Google Shape;339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body" idx="1"/>
          </p:nvPr>
        </p:nvSpPr>
        <p:spPr>
          <a:xfrm>
            <a:off x="1381250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Yellow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2"/>
          </p:nvPr>
        </p:nvSpPr>
        <p:spPr>
          <a:xfrm>
            <a:off x="3834914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Blue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7" name="Google Shape;347;p31"/>
          <p:cNvSpPr txBox="1">
            <a:spLocks noGrp="1"/>
          </p:cNvSpPr>
          <p:nvPr>
            <p:ph type="body" idx="3"/>
          </p:nvPr>
        </p:nvSpPr>
        <p:spPr>
          <a:xfrm>
            <a:off x="6288578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Red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>
                <a:highlight>
                  <a:srgbClr val="FFCD00"/>
                </a:highlight>
              </a:rPr>
              <a:t>Excel or 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354" name="Google Shape;354;p32"/>
          <p:cNvCxnSpPr/>
          <p:nvPr/>
        </p:nvCxnSpPr>
        <p:spPr>
          <a:xfrm>
            <a:off x="952500" y="8742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32"/>
          <p:cNvCxnSpPr/>
          <p:nvPr/>
        </p:nvCxnSpPr>
        <p:spPr>
          <a:xfrm>
            <a:off x="952500" y="15836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2"/>
          <p:cNvCxnSpPr/>
          <p:nvPr/>
        </p:nvCxnSpPr>
        <p:spPr>
          <a:xfrm>
            <a:off x="952500" y="22931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2"/>
          <p:cNvCxnSpPr/>
          <p:nvPr/>
        </p:nvCxnSpPr>
        <p:spPr>
          <a:xfrm>
            <a:off x="952500" y="30026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32"/>
          <p:cNvCxnSpPr/>
          <p:nvPr/>
        </p:nvCxnSpPr>
        <p:spPr>
          <a:xfrm>
            <a:off x="952500" y="37340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32"/>
          <p:cNvSpPr txBox="1"/>
          <p:nvPr/>
        </p:nvSpPr>
        <p:spPr>
          <a:xfrm>
            <a:off x="952500" y="7154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1572782" y="21804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1887026" y="17863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2201270" y="22931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3325786" y="24942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3640031" y="18958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3954275" y="10285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5078791" y="19396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5393035" y="8740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5707280" y="21220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6831796" y="25526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7146040" y="10931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7460284" y="14069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r>
              <a:rPr lang="en">
                <a:solidFill>
                  <a:schemeClr val="dk1"/>
                </a:solidFill>
              </a:rPr>
              <a:t> project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83" name="Google Shape;383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7" name="Google Shape;387;p33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93" name="Google Shape;39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94" name="Google Shape;39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95" name="Google Shape;39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98" name="Google Shape;398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99" name="Google Shape;399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" name="Google Shape;4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409" name="Google Shape;409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26340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410" name="Google Shape;410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411" name="Google Shape;411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414" name="Google Shape;414;p35"/>
          <p:cNvGrpSpPr/>
          <p:nvPr/>
        </p:nvGrpSpPr>
        <p:grpSpPr>
          <a:xfrm>
            <a:off x="3938374" y="1802704"/>
            <a:ext cx="4542205" cy="2661224"/>
            <a:chOff x="1177450" y="241631"/>
            <a:chExt cx="6173152" cy="3616776"/>
          </a:xfrm>
        </p:grpSpPr>
        <p:sp>
          <p:nvSpPr>
            <p:cNvPr id="415" name="Google Shape;415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9" name="Google Shape;419;p35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49425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577337" y="1352894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 pitchFamily="2" charset="0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highlight>
                  <a:schemeClr val="accent1"/>
                </a:highlight>
                <a:latin typeface="Lora" pitchFamily="2" charset="0"/>
                <a:ea typeface="Lora"/>
                <a:cs typeface="Lora"/>
                <a:sym typeface="Lora"/>
              </a:rPr>
              <a:t>Ofer Tauber</a:t>
            </a:r>
            <a:endParaRPr sz="3600" b="1" i="1" dirty="0">
              <a:highlight>
                <a:schemeClr val="accent1"/>
              </a:highlight>
              <a:latin typeface="Lora" pitchFamily="2" charset="0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Lora" pitchFamily="2" charset="0"/>
            </a:endParaRPr>
          </a:p>
        </p:txBody>
      </p:sp>
      <p:cxnSp>
        <p:nvCxnSpPr>
          <p:cNvPr id="101" name="Google Shape;101;p14"/>
          <p:cNvCxnSpPr>
            <a:cxnSpLocks/>
          </p:cNvCxnSpPr>
          <p:nvPr/>
        </p:nvCxnSpPr>
        <p:spPr>
          <a:xfrm>
            <a:off x="0" y="805295"/>
            <a:ext cx="135774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1468582" y="193095"/>
            <a:ext cx="581104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cxnSp>
        <p:nvCxnSpPr>
          <p:cNvPr id="104" name="Google Shape;104;p14"/>
          <p:cNvCxnSpPr>
            <a:cxnSpLocks/>
          </p:cNvCxnSpPr>
          <p:nvPr/>
        </p:nvCxnSpPr>
        <p:spPr>
          <a:xfrm>
            <a:off x="3782291" y="805295"/>
            <a:ext cx="536160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92;p13">
            <a:extLst>
              <a:ext uri="{FF2B5EF4-FFF2-40B4-BE49-F238E27FC236}">
                <a16:creationId xmlns:a16="http://schemas.microsoft.com/office/drawing/2014/main" id="{CE2F199D-06AD-D576-3DFB-EDBDFEB56976}"/>
              </a:ext>
            </a:extLst>
          </p:cNvPr>
          <p:cNvSpPr txBox="1"/>
          <p:nvPr/>
        </p:nvSpPr>
        <p:spPr>
          <a:xfrm>
            <a:off x="671945" y="2130767"/>
            <a:ext cx="7460673" cy="270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FullStack</a:t>
            </a: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 bootcamp Student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Originally from Jerusalem, currently lives in Tel Aviv</a:t>
            </a:r>
          </a:p>
          <a:p>
            <a:pPr marL="171450" lvl="0" indent="-1714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I come from a large and close-knit family </a:t>
            </a:r>
            <a:r>
              <a:rPr lang="en" sz="1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👪</a:t>
            </a:r>
            <a:endParaRPr lang="en-US" sz="16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Our parents decided to buy together a vacation house, in </a:t>
            </a:r>
            <a:r>
              <a:rPr lang="en-US" sz="16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Katzrin</a:t>
            </a: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" sz="1600" b="1" i="1" dirty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b="1" i="1" dirty="0">
                <a:highlight>
                  <a:schemeClr val="accent1"/>
                </a:highlight>
                <a:latin typeface="Lora" pitchFamily="2" charset="0"/>
                <a:ea typeface="Lora"/>
                <a:cs typeface="Lora"/>
                <a:sym typeface="Lora"/>
              </a:rPr>
              <a:t>The problem:</a:t>
            </a:r>
            <a:r>
              <a:rPr lang="en-US" sz="1600" dirty="0">
                <a:latin typeface="Constantia" panose="02030602050306030303" pitchFamily="18" charset="0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the house will have many users, all living far away.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b="1" i="1" dirty="0">
                <a:highlight>
                  <a:schemeClr val="accent1"/>
                </a:highlight>
                <a:latin typeface="Lora" pitchFamily="2" charset="0"/>
                <a:ea typeface="Lora"/>
                <a:cs typeface="Lora"/>
                <a:sym typeface="Lora"/>
              </a:rPr>
              <a:t>The </a:t>
            </a:r>
            <a:r>
              <a:rPr lang="en-US" sz="1600" b="1" i="1" dirty="0">
                <a:highlight>
                  <a:schemeClr val="accent1"/>
                </a:highlight>
                <a:latin typeface="Lora" pitchFamily="2" charset="0"/>
                <a:ea typeface="Lora"/>
                <a:cs typeface="Lora"/>
                <a:sym typeface="Lora"/>
              </a:rPr>
              <a:t>solution:</a:t>
            </a:r>
            <a:r>
              <a:rPr lang="en-US" sz="1600" b="1" i="1" dirty="0">
                <a:highlight>
                  <a:schemeClr val="accent1"/>
                </a:highlight>
                <a:latin typeface="Lora" pitchFamily="2" charset="0"/>
                <a:ea typeface="Lora"/>
                <a:cs typeface="Lora"/>
                <a:sym typeface="Quattrocento Sans"/>
              </a:rPr>
              <a:t> </a:t>
            </a: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my middle-project in is a house-management app!</a:t>
            </a:r>
          </a:p>
        </p:txBody>
      </p:sp>
      <p:pic>
        <p:nvPicPr>
          <p:cNvPr id="1026" name="Picture 2" descr="הדג נחש - Wikiwand">
            <a:extLst>
              <a:ext uri="{FF2B5EF4-FFF2-40B4-BE49-F238E27FC236}">
                <a16:creationId xmlns:a16="http://schemas.microsoft.com/office/drawing/2014/main" id="{6A3CCDA7-BFF2-6A79-4DAE-1716879E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4208">
            <a:off x="6382491" y="1268941"/>
            <a:ext cx="1080655" cy="126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chemeClr val="accent1"/>
                </a:highlight>
                <a:hlinkClick r:id="rId3"/>
              </a:rPr>
              <a:t>SlidesCarnival</a:t>
            </a:r>
            <a:endParaRPr>
              <a:highlight>
                <a:schemeClr val="accent1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chemeClr val="accent1"/>
                </a:highlight>
                <a:hlinkClick r:id="rId4"/>
              </a:rPr>
              <a:t>Unsplash</a:t>
            </a:r>
            <a:endParaRPr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This presentation uses the following typographies: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Titles: </a:t>
            </a:r>
            <a:r>
              <a:rPr lang="en" sz="1400" b="1" dirty="0">
                <a:solidFill>
                  <a:schemeClr val="dk1"/>
                </a:solidFill>
              </a:rPr>
              <a:t>Lora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Body copy: </a:t>
            </a:r>
            <a:r>
              <a:rPr lang="en" sz="1400" b="1" dirty="0">
                <a:solidFill>
                  <a:schemeClr val="dk1"/>
                </a:solidFill>
              </a:rPr>
              <a:t>Quattrocento Sans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Download for free at</a:t>
            </a:r>
            <a:r>
              <a:rPr lang="en" sz="1400" dirty="0">
                <a:solidFill>
                  <a:schemeClr val="dk1"/>
                </a:solidFill>
              </a:rPr>
              <a:t>: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chemeClr val="accen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https://www.fontsquirrel.com/fonts/lora</a:t>
            </a:r>
            <a:endParaRPr sz="1400" dirty="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chemeClr val="accent1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https://www.fontsquirrel.com/fonts/quattrocento-sans</a:t>
            </a:r>
            <a:endParaRPr sz="1400" dirty="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37" name="Google Shape;437;p3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38" name="Google Shape;438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9" name="Google Shape;439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37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5" name="Google Shape;445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51" name="Google Shape;451;p38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0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2" name="Google Shape;1682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 dirty="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3" name="Google Shape;1683;p5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655127"/>
            <a:ext cx="9144000" cy="488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ora" pitchFamily="2" charset="0"/>
              </a:rPr>
              <a:t>Golan Highest House App</a:t>
            </a:r>
            <a:endParaRPr dirty="0">
              <a:latin typeface="Lora" pitchFamily="2" charset="0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700664" y="1491887"/>
            <a:ext cx="5486401" cy="48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chemeClr val="accent1"/>
                </a:highlight>
                <a:latin typeface="Lora" pitchFamily="2" charset="0"/>
                <a:sym typeface="Quattrocento Sans"/>
              </a:rPr>
              <a:t>What does it do?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4CDBA17-0FCA-509D-C86C-159C719E4C02}"/>
              </a:ext>
            </a:extLst>
          </p:cNvPr>
          <p:cNvSpPr txBox="1"/>
          <p:nvPr/>
        </p:nvSpPr>
        <p:spPr>
          <a:xfrm>
            <a:off x="4749376" y="4760713"/>
            <a:ext cx="395795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200" dirty="0"/>
              <a:t>Ofer Tauber | </a:t>
            </a:r>
            <a:r>
              <a:rPr lang="en-US" sz="1200" b="0" i="0" dirty="0" err="1">
                <a:effectLst/>
                <a:latin typeface="-apple-system"/>
              </a:rPr>
              <a:t>FullStack</a:t>
            </a:r>
            <a:r>
              <a:rPr lang="en-US" sz="1200" b="0" i="0" dirty="0">
                <a:effectLst/>
                <a:latin typeface="-apple-system"/>
              </a:rPr>
              <a:t> Developer</a:t>
            </a:r>
            <a:endParaRPr lang="he-IL" sz="1200" dirty="0"/>
          </a:p>
        </p:txBody>
      </p:sp>
      <p:sp>
        <p:nvSpPr>
          <p:cNvPr id="14" name="Google Shape;125;p17">
            <a:extLst>
              <a:ext uri="{FF2B5EF4-FFF2-40B4-BE49-F238E27FC236}">
                <a16:creationId xmlns:a16="http://schemas.microsoft.com/office/drawing/2014/main" id="{053C4451-F349-CD7B-98BF-7D5A34D5F1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7804" y="2110984"/>
            <a:ext cx="6809700" cy="2438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en-US" sz="1600" b="1" dirty="0">
                <a:highlight>
                  <a:schemeClr val="accent1"/>
                </a:highlight>
                <a:latin typeface="Lora" pitchFamily="2" charset="0"/>
                <a:ea typeface="Quattrocento Sans"/>
                <a:cs typeface="Quattrocento Sans"/>
                <a:sym typeface="Quattrocento Sans"/>
              </a:rPr>
              <a:t>Vacation Booking Management</a:t>
            </a:r>
            <a:r>
              <a:rPr lang="en-US" sz="16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- Users can reserve dates, and indicate whether the rest of the family is invited to join or not.</a:t>
            </a:r>
          </a:p>
          <a:p>
            <a:pPr indent="-381000">
              <a:buSzPts val="2400"/>
            </a:pPr>
            <a:r>
              <a:rPr lang="en-US" sz="1600" b="1" dirty="0">
                <a:highlight>
                  <a:schemeClr val="accent1"/>
                </a:highlight>
                <a:latin typeface="Lora" pitchFamily="2" charset="0"/>
                <a:sym typeface="Quattrocento Sans"/>
              </a:rPr>
              <a:t>Source of information </a:t>
            </a: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- storage of "static" information such as home address, </a:t>
            </a:r>
            <a:r>
              <a:rPr lang="en-US" sz="16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WiFi</a:t>
            </a: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 password, how to get there, etc.</a:t>
            </a:r>
          </a:p>
          <a:p>
            <a:pPr indent="-381000">
              <a:buSzPts val="2400"/>
            </a:pPr>
            <a:r>
              <a:rPr lang="en-US" sz="1600" b="1" dirty="0">
                <a:highlight>
                  <a:schemeClr val="accent1"/>
                </a:highlight>
                <a:latin typeface="Lora" pitchFamily="2" charset="0"/>
                <a:sym typeface="Quattrocento Sans"/>
              </a:rPr>
              <a:t>Updates</a:t>
            </a:r>
            <a:r>
              <a:rPr lang="en-US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 - Users can post important updates, for example on technical defects or changes that are important to be aware of. In addition - users can update the list of pantry contents.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5;p13">
            <a:extLst>
              <a:ext uri="{FF2B5EF4-FFF2-40B4-BE49-F238E27FC236}">
                <a16:creationId xmlns:a16="http://schemas.microsoft.com/office/drawing/2014/main" id="{3D32E7BA-6292-29B3-EEC6-B0ADE8676DBB}"/>
              </a:ext>
            </a:extLst>
          </p:cNvPr>
          <p:cNvSpPr/>
          <p:nvPr/>
        </p:nvSpPr>
        <p:spPr>
          <a:xfrm>
            <a:off x="5650" y="4655127"/>
            <a:ext cx="9144000" cy="488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1F5D7DFB-F5CC-36D9-452D-E554211D6AC3}"/>
              </a:ext>
            </a:extLst>
          </p:cNvPr>
          <p:cNvSpPr txBox="1"/>
          <p:nvPr/>
        </p:nvSpPr>
        <p:spPr>
          <a:xfrm>
            <a:off x="4749376" y="4760713"/>
            <a:ext cx="395795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200" dirty="0"/>
              <a:t>Ofer Tauber | </a:t>
            </a:r>
            <a:r>
              <a:rPr lang="en-US" sz="1200" b="0" i="0" dirty="0" err="1">
                <a:effectLst/>
                <a:latin typeface="-apple-system"/>
              </a:rPr>
              <a:t>FullStack</a:t>
            </a:r>
            <a:r>
              <a:rPr lang="en-US" sz="1200" b="0" i="0" dirty="0">
                <a:effectLst/>
                <a:latin typeface="-apple-system"/>
              </a:rPr>
              <a:t> Developer</a:t>
            </a:r>
            <a:endParaRPr lang="he-IL" sz="120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300" y="1693550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Lora" pitchFamily="2" charset="0"/>
              </a:rPr>
              <a:t>Demo</a:t>
            </a:r>
            <a:endParaRPr dirty="0">
              <a:latin typeface="Lora" pitchFamily="2" charset="0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giv it a tray!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5">
            <a:hlinkClick r:id="rId3"/>
          </p:cNvPr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" name="Google Shape;143;p18">
            <a:extLst>
              <a:ext uri="{FF2B5EF4-FFF2-40B4-BE49-F238E27FC236}">
                <a16:creationId xmlns:a16="http://schemas.microsoft.com/office/drawing/2014/main" id="{C51B33FE-AEB1-3C81-6188-E4F4347CDB48}"/>
              </a:ext>
            </a:extLst>
          </p:cNvPr>
          <p:cNvGrpSpPr/>
          <p:nvPr/>
        </p:nvGrpSpPr>
        <p:grpSpPr>
          <a:xfrm rot="-587406">
            <a:off x="1229870" y="2408548"/>
            <a:ext cx="309976" cy="309959"/>
            <a:chOff x="576250" y="4319400"/>
            <a:chExt cx="442075" cy="442050"/>
          </a:xfrm>
        </p:grpSpPr>
        <p:sp>
          <p:nvSpPr>
            <p:cNvPr id="20" name="Google Shape;144;p18">
              <a:extLst>
                <a:ext uri="{FF2B5EF4-FFF2-40B4-BE49-F238E27FC236}">
                  <a16:creationId xmlns:a16="http://schemas.microsoft.com/office/drawing/2014/main" id="{768FD7C9-FF1D-83CB-6491-BA8F28C555FC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;p18">
              <a:extLst>
                <a:ext uri="{FF2B5EF4-FFF2-40B4-BE49-F238E27FC236}">
                  <a16:creationId xmlns:a16="http://schemas.microsoft.com/office/drawing/2014/main" id="{5E890A73-07A6-6B37-CCC7-C3A2ED6B48A7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6;p18">
              <a:extLst>
                <a:ext uri="{FF2B5EF4-FFF2-40B4-BE49-F238E27FC236}">
                  <a16:creationId xmlns:a16="http://schemas.microsoft.com/office/drawing/2014/main" id="{110ADFA3-49C8-108F-AD58-F3AB625F3C52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7;p18">
              <a:extLst>
                <a:ext uri="{FF2B5EF4-FFF2-40B4-BE49-F238E27FC236}">
                  <a16:creationId xmlns:a16="http://schemas.microsoft.com/office/drawing/2014/main" id="{11DE8D51-D253-C15C-86FF-07FEDAE0A2F0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" name="Google Shape;104;p14">
            <a:extLst>
              <a:ext uri="{FF2B5EF4-FFF2-40B4-BE49-F238E27FC236}">
                <a16:creationId xmlns:a16="http://schemas.microsoft.com/office/drawing/2014/main" id="{12EF780A-57C1-FA46-7D1F-530750F5AA3D}"/>
              </a:ext>
            </a:extLst>
          </p:cNvPr>
          <p:cNvCxnSpPr>
            <a:cxnSpLocks/>
          </p:cNvCxnSpPr>
          <p:nvPr/>
        </p:nvCxnSpPr>
        <p:spPr>
          <a:xfrm>
            <a:off x="3747655" y="2571750"/>
            <a:ext cx="539634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C291DC33-E939-18A4-B53F-1C8B94C24D63}"/>
              </a:ext>
            </a:extLst>
          </p:cNvPr>
          <p:cNvSpPr/>
          <p:nvPr/>
        </p:nvSpPr>
        <p:spPr>
          <a:xfrm>
            <a:off x="5650" y="4655127"/>
            <a:ext cx="9144000" cy="488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</a:t>
            </a:r>
            <a:r>
              <a:rPr lang="en" dirty="0">
                <a:highlight>
                  <a:schemeClr val="accent1"/>
                </a:highlight>
              </a:rPr>
              <a:t>Original Plan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C254D85-1778-3C3A-553E-F2490C06D1CD}"/>
              </a:ext>
            </a:extLst>
          </p:cNvPr>
          <p:cNvSpPr txBox="1"/>
          <p:nvPr/>
        </p:nvSpPr>
        <p:spPr>
          <a:xfrm>
            <a:off x="4749376" y="4760713"/>
            <a:ext cx="395795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200" dirty="0"/>
              <a:t>Ofer Tauber | </a:t>
            </a:r>
            <a:r>
              <a:rPr lang="en-US" sz="1200" b="0" i="0" dirty="0" err="1">
                <a:effectLst/>
                <a:latin typeface="-apple-system"/>
              </a:rPr>
              <a:t>FullStack</a:t>
            </a:r>
            <a:r>
              <a:rPr lang="en-US" sz="1200" b="0" i="0" dirty="0">
                <a:effectLst/>
                <a:latin typeface="-apple-system"/>
              </a:rPr>
              <a:t> Developer</a:t>
            </a:r>
            <a:endParaRPr lang="he-IL" sz="12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28A3B6A-B3C8-D5F2-2035-13BC374C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46" y="1609746"/>
            <a:ext cx="5194200" cy="2637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5;p13">
            <a:extLst>
              <a:ext uri="{FF2B5EF4-FFF2-40B4-BE49-F238E27FC236}">
                <a16:creationId xmlns:a16="http://schemas.microsoft.com/office/drawing/2014/main" id="{E1C9236D-A958-01B5-C45D-9F19D1D445E7}"/>
              </a:ext>
            </a:extLst>
          </p:cNvPr>
          <p:cNvSpPr/>
          <p:nvPr/>
        </p:nvSpPr>
        <p:spPr>
          <a:xfrm>
            <a:off x="5650" y="4655127"/>
            <a:ext cx="9144000" cy="488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40550F6-1FBD-ECFF-7BBE-94391DC2228B}"/>
              </a:ext>
            </a:extLst>
          </p:cNvPr>
          <p:cNvSpPr txBox="1"/>
          <p:nvPr/>
        </p:nvSpPr>
        <p:spPr>
          <a:xfrm>
            <a:off x="4749376" y="4760713"/>
            <a:ext cx="395795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200" dirty="0"/>
              <a:t>Ofer Tauber | </a:t>
            </a:r>
            <a:r>
              <a:rPr lang="en-US" sz="1200" b="0" i="0" dirty="0" err="1">
                <a:effectLst/>
                <a:latin typeface="-apple-system"/>
              </a:rPr>
              <a:t>FullStack</a:t>
            </a:r>
            <a:r>
              <a:rPr lang="en-US" sz="1200" b="0" i="0" dirty="0">
                <a:effectLst/>
                <a:latin typeface="-apple-system"/>
              </a:rPr>
              <a:t> Developer</a:t>
            </a:r>
            <a:endParaRPr lang="he-IL" sz="1200" dirty="0"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White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Black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Yellow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Blue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Red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1"/>
                </a:highlight>
              </a:rPr>
              <a:t>Want big impact? </a:t>
            </a:r>
            <a:r>
              <a:rPr lang="en" sz="1800" i="1">
                <a:highlight>
                  <a:schemeClr val="accent1"/>
                </a:highlight>
              </a:rPr>
              <a:t>Use big image.</a:t>
            </a:r>
            <a:endParaRPr sz="1800" i="1">
              <a:highlight>
                <a:schemeClr val="accent1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870</Words>
  <Application>Microsoft Office PowerPoint</Application>
  <PresentationFormat>‫הצגה על המסך (16:9)</PresentationFormat>
  <Paragraphs>148</Paragraphs>
  <Slides>23</Slides>
  <Notes>23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30" baseType="lpstr">
      <vt:lpstr>Arial</vt:lpstr>
      <vt:lpstr>Constantia</vt:lpstr>
      <vt:lpstr>Quattrocento Sans</vt:lpstr>
      <vt:lpstr>Lora</vt:lpstr>
      <vt:lpstr>Calibri</vt:lpstr>
      <vt:lpstr>-apple-system</vt:lpstr>
      <vt:lpstr>Viola template</vt:lpstr>
      <vt:lpstr>Golan Highest House App</vt:lpstr>
      <vt:lpstr>Hello!</vt:lpstr>
      <vt:lpstr>Golan Highest House App</vt:lpstr>
      <vt:lpstr>Demo</vt:lpstr>
      <vt:lpstr>My Original Plan</vt:lpstr>
      <vt:lpstr>You can also split your content</vt:lpstr>
      <vt:lpstr>In two or three columns</vt:lpstr>
      <vt:lpstr>מצגת של PowerPoint‏</vt:lpstr>
      <vt:lpstr>Want big impact? Use big image.</vt:lpstr>
      <vt:lpstr>Use charts to explain your ideas</vt:lpstr>
      <vt:lpstr>Or use diagrams to explain complex ideas</vt:lpstr>
      <vt:lpstr>And tables to compare data</vt:lpstr>
      <vt:lpstr>Our process is easy</vt:lpstr>
      <vt:lpstr>Thanks!</vt:lpstr>
      <vt:lpstr>Let’s review some concepts</vt:lpstr>
      <vt:lpstr>מצגת של PowerPoint‏</vt:lpstr>
      <vt:lpstr>Mobile project</vt:lpstr>
      <vt:lpstr>Tablet project</vt:lpstr>
      <vt:lpstr>Desktop project</vt:lpstr>
      <vt:lpstr>Credits</vt:lpstr>
      <vt:lpstr>Presentation design</vt:lpstr>
      <vt:lpstr> Extra Resources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 Highest House App</dc:title>
  <cp:lastModifiedBy>ofer tauber</cp:lastModifiedBy>
  <cp:revision>6</cp:revision>
  <dcterms:modified xsi:type="dcterms:W3CDTF">2022-06-09T08:24:37Z</dcterms:modified>
</cp:coreProperties>
</file>