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32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45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48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90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28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092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70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61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26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23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48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0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0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3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08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0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55B0E1-3BD5-48C8-955C-4D696CAF0C3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04518-2DF0-4601-A130-AD0392F94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222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1032478"/>
            <a:ext cx="4328160" cy="4793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47583"/>
            <a:ext cx="751840" cy="83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693" y="5561048"/>
            <a:ext cx="992050" cy="1098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56" y="755948"/>
            <a:ext cx="4339044" cy="48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02" y="566058"/>
            <a:ext cx="4583452" cy="5075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5" y="5364480"/>
            <a:ext cx="1110226" cy="122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2021-05-04T15:01:34Z</dcterms:created>
  <dcterms:modified xsi:type="dcterms:W3CDTF">2021-05-04T15:10:06Z</dcterms:modified>
</cp:coreProperties>
</file>