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4"/>
    <p:sldMasterId id="2147483759" r:id="rId5"/>
  </p:sldMasterIdLst>
  <p:notesMasterIdLst>
    <p:notesMasterId r:id="rId14"/>
  </p:notesMasterIdLst>
  <p:handoutMasterIdLst>
    <p:handoutMasterId r:id="rId15"/>
  </p:handoutMasterIdLst>
  <p:sldIdLst>
    <p:sldId id="1551650" r:id="rId6"/>
    <p:sldId id="1551639" r:id="rId7"/>
    <p:sldId id="1551645" r:id="rId8"/>
    <p:sldId id="1551651" r:id="rId9"/>
    <p:sldId id="1551652" r:id="rId10"/>
    <p:sldId id="1551649" r:id="rId11"/>
    <p:sldId id="1551653" r:id="rId12"/>
    <p:sldId id="1551637" r:id="rId13"/>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経験者" id="{23AEC7DA-1500-439F-A75D-E408A512029A}">
          <p14:sldIdLst>
            <p14:sldId id="1551650"/>
            <p14:sldId id="1551639"/>
            <p14:sldId id="1551645"/>
            <p14:sldId id="1551651"/>
            <p14:sldId id="1551652"/>
            <p14:sldId id="1551649"/>
            <p14:sldId id="1551653"/>
            <p14:sldId id="15516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koto Onodera" initials="MO" lastIdx="18" clrIdx="0">
    <p:extLst>
      <p:ext uri="{19B8F6BF-5375-455C-9EA6-DF929625EA0E}">
        <p15:presenceInfo xmlns:p15="http://schemas.microsoft.com/office/powerpoint/2012/main" userId="S::makoto.onodera@apac.adecco.net::bd22603e-4382-4f81-83d2-d22e17fd1450" providerId="AD"/>
      </p:ext>
    </p:extLst>
  </p:cmAuthor>
  <p:cmAuthor id="2" name="Ayako Onoe" initials="AO" lastIdx="11" clrIdx="1">
    <p:extLst>
      <p:ext uri="{19B8F6BF-5375-455C-9EA6-DF929625EA0E}">
        <p15:presenceInfo xmlns:p15="http://schemas.microsoft.com/office/powerpoint/2012/main" userId="S::ayako.onoe@apac.adecco.net::bf2aad83-cb92-4e9f-a2d0-5c5d88b9c44b" providerId="AD"/>
      </p:ext>
    </p:extLst>
  </p:cmAuthor>
  <p:cmAuthor id="3" name="Daisuke Shiota 1" initials="DS1" lastIdx="29" clrIdx="2">
    <p:extLst>
      <p:ext uri="{19B8F6BF-5375-455C-9EA6-DF929625EA0E}">
        <p15:presenceInfo xmlns:p15="http://schemas.microsoft.com/office/powerpoint/2012/main" userId="S::daisuke1.shiota@apac.adecco.net::44098601-deed-4f0b-bdf0-9caf66fb80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1C"/>
    <a:srgbClr val="FCC327"/>
    <a:srgbClr val="FFF1D1"/>
    <a:srgbClr val="FDE08D"/>
    <a:srgbClr val="FFD477"/>
    <a:srgbClr val="BFECF8"/>
    <a:srgbClr val="373A36"/>
    <a:srgbClr val="00B5E2"/>
    <a:srgbClr val="00B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660"/>
  </p:normalViewPr>
  <p:slideViewPr>
    <p:cSldViewPr snapToGrid="0">
      <p:cViewPr varScale="1">
        <p:scale>
          <a:sx n="69" d="100"/>
          <a:sy n="69" d="100"/>
        </p:scale>
        <p:origin x="996" y="66"/>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B1DCBFAA-E1C1-4F90-8A83-200CEF8A5116}" type="datetimeFigureOut">
              <a:rPr lang="en-GB" smtClean="0"/>
              <a:t>30/06/2021</a:t>
            </a:fld>
            <a:endParaRPr lang="en-GB"/>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1C1CC3CF-F362-4B9D-8435-DB9F5FD68780}" type="slidenum">
              <a:rPr lang="en-GB" smtClean="0"/>
              <a:t>‹#›</a:t>
            </a:fld>
            <a:endParaRPr lang="en-GB"/>
          </a:p>
        </p:txBody>
      </p:sp>
    </p:spTree>
    <p:extLst>
      <p:ext uri="{BB962C8B-B14F-4D97-AF65-F5344CB8AC3E}">
        <p14:creationId xmlns:p14="http://schemas.microsoft.com/office/powerpoint/2010/main" val="670087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86C6976-B283-4631-8B67-929B21821DD4}" type="datetimeFigureOut">
              <a:rPr lang="en-GB" smtClean="0"/>
              <a:t>30/06/2021</a:t>
            </a:fld>
            <a:endParaRPr lang="en-GB"/>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50165E48-48E7-4B1B-A1D1-451C9E20324D}" type="slidenum">
              <a:rPr lang="en-GB" smtClean="0"/>
              <a:t>‹#›</a:t>
            </a:fld>
            <a:endParaRPr lang="en-GB"/>
          </a:p>
        </p:txBody>
      </p:sp>
    </p:spTree>
    <p:extLst>
      <p:ext uri="{BB962C8B-B14F-4D97-AF65-F5344CB8AC3E}">
        <p14:creationId xmlns:p14="http://schemas.microsoft.com/office/powerpoint/2010/main" val="110864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56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935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90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503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1665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808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819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ree column big subhead v1">
    <p:bg>
      <p:bgPr>
        <a:blipFill dpi="0" rotWithShape="1">
          <a:blip r:embed="rId2">
            <a:alphaModFix amt="50000"/>
            <a:lum/>
          </a:blip>
          <a:srcRect/>
          <a:stretch>
            <a:fillRect l="-6000" r="-6000"/>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lang="en-GB"/>
          </a:p>
        </p:txBody>
      </p:sp>
      <p:sp>
        <p:nvSpPr>
          <p:cNvPr id="8" name="Slide Number Placeholder 32">
            <a:extLst>
              <a:ext uri="{FF2B5EF4-FFF2-40B4-BE49-F238E27FC236}">
                <a16:creationId xmlns:a16="http://schemas.microsoft.com/office/drawing/2014/main" id="{41EC9E09-C7F7-4577-9703-C39F0227F093}"/>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108998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aster - Title Slid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7457" y="5436505"/>
            <a:ext cx="2533743" cy="829576"/>
          </a:xfrm>
          <a:prstGeom prst="rect">
            <a:avLst/>
          </a:prstGeom>
        </p:spPr>
      </p:pic>
      <p:sp>
        <p:nvSpPr>
          <p:cNvPr id="3" name="Subtitle 2"/>
          <p:cNvSpPr>
            <a:spLocks noGrp="1"/>
          </p:cNvSpPr>
          <p:nvPr>
            <p:ph type="subTitle" idx="1"/>
          </p:nvPr>
        </p:nvSpPr>
        <p:spPr>
          <a:xfrm>
            <a:off x="717457" y="2734569"/>
            <a:ext cx="5027613" cy="579717"/>
          </a:xfrm>
        </p:spPr>
        <p:txBody>
          <a:bodyPr wrap="none">
            <a:noAutofit/>
          </a:bodyPr>
          <a:lstStyle>
            <a:lvl1pPr marL="0" indent="0" algn="l">
              <a:lnSpc>
                <a:spcPct val="100000"/>
              </a:lnSpc>
              <a:spcBef>
                <a:spcPts val="0"/>
              </a:spcBef>
              <a:buNone/>
              <a:defRPr sz="2400" b="0">
                <a:solidFill>
                  <a:srgbClr val="FFB81C"/>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a:p>
        </p:txBody>
      </p:sp>
      <p:sp>
        <p:nvSpPr>
          <p:cNvPr id="16" name="Title 1"/>
          <p:cNvSpPr>
            <a:spLocks noGrp="1"/>
          </p:cNvSpPr>
          <p:nvPr>
            <p:ph type="ctrTitle" hasCustomPrompt="1"/>
          </p:nvPr>
        </p:nvSpPr>
        <p:spPr>
          <a:xfrm>
            <a:off x="717457" y="1041521"/>
            <a:ext cx="5027613" cy="1299348"/>
          </a:xfrm>
          <a:prstGeom prst="rect">
            <a:avLst/>
          </a:prstGeom>
        </p:spPr>
        <p:txBody>
          <a:bodyPr lIns="0" tIns="0" rIns="0" bIns="0" anchor="t" anchorCtr="0">
            <a:noAutofit/>
          </a:bodyPr>
          <a:lstStyle>
            <a:lvl1pPr algn="l">
              <a:lnSpc>
                <a:spcPct val="100000"/>
              </a:lnSpc>
              <a:defRPr sz="4800" b="0">
                <a:solidFill>
                  <a:schemeClr val="bg1"/>
                </a:solidFill>
                <a:latin typeface="Reso" panose="02000000000000000000" pitchFamily="50" charset="0"/>
                <a:cs typeface="Arial" panose="020B0604020202020204" pitchFamily="34" charset="0"/>
              </a:defRPr>
            </a:lvl1pPr>
          </a:lstStyle>
          <a:p>
            <a:r>
              <a:rPr lang="en-US"/>
              <a:t>Click to edit </a:t>
            </a:r>
            <a:br>
              <a:rPr lang="en-US"/>
            </a:br>
            <a:r>
              <a:rPr lang="en-US"/>
              <a:t>master title style</a:t>
            </a:r>
            <a:endParaRPr lang="en-GB"/>
          </a:p>
        </p:txBody>
      </p:sp>
      <p:grpSp>
        <p:nvGrpSpPr>
          <p:cNvPr id="27" name="Group 26"/>
          <p:cNvGrpSpPr/>
          <p:nvPr userDrawn="1"/>
        </p:nvGrpSpPr>
        <p:grpSpPr>
          <a:xfrm>
            <a:off x="5576818" y="1606659"/>
            <a:ext cx="6639464" cy="3169111"/>
            <a:chOff x="5576818" y="1606659"/>
            <a:chExt cx="6639464" cy="3169111"/>
          </a:xfrm>
        </p:grpSpPr>
        <p:grpSp>
          <p:nvGrpSpPr>
            <p:cNvPr id="28" name="Group 27"/>
            <p:cNvGrpSpPr/>
            <p:nvPr userDrawn="1"/>
          </p:nvGrpSpPr>
          <p:grpSpPr>
            <a:xfrm>
              <a:off x="5576818" y="1606659"/>
              <a:ext cx="6639464" cy="3169111"/>
              <a:chOff x="5576818" y="1606659"/>
              <a:chExt cx="6639464" cy="3169111"/>
            </a:xfrm>
          </p:grpSpPr>
          <p:sp>
            <p:nvSpPr>
              <p:cNvPr id="31" name="Freeform 5"/>
              <p:cNvSpPr>
                <a:spLocks/>
              </p:cNvSpPr>
              <p:nvPr userDrawn="1"/>
            </p:nvSpPr>
            <p:spPr bwMode="auto">
              <a:xfrm flipH="1">
                <a:off x="10991348" y="2970787"/>
                <a:ext cx="1217689" cy="1804983"/>
              </a:xfrm>
              <a:custGeom>
                <a:avLst/>
                <a:gdLst>
                  <a:gd name="T0" fmla="*/ 14523 w 18478"/>
                  <a:gd name="T1" fmla="*/ 12541 h 12721"/>
                  <a:gd name="T2" fmla="*/ 17159 w 18478"/>
                  <a:gd name="T3" fmla="*/ 12721 h 12721"/>
                  <a:gd name="T4" fmla="*/ 18478 w 18478"/>
                  <a:gd name="T5" fmla="*/ 10644 h 12721"/>
                  <a:gd name="T6" fmla="*/ 17159 w 18478"/>
                  <a:gd name="T7" fmla="*/ 8520 h 12721"/>
                  <a:gd name="T8" fmla="*/ 15841 w 18478"/>
                  <a:gd name="T9" fmla="*/ 6466 h 12721"/>
                  <a:gd name="T10" fmla="*/ 13204 w 18478"/>
                  <a:gd name="T11" fmla="*/ 6137 h 12721"/>
                  <a:gd name="T12" fmla="*/ 10567 w 18478"/>
                  <a:gd name="T13" fmla="*/ 5725 h 12721"/>
                  <a:gd name="T14" fmla="*/ 9249 w 18478"/>
                  <a:gd name="T15" fmla="*/ 3435 h 12721"/>
                  <a:gd name="T16" fmla="*/ 7930 w 18478"/>
                  <a:gd name="T17" fmla="*/ 1082 h 12721"/>
                  <a:gd name="T18" fmla="*/ 5293 w 18478"/>
                  <a:gd name="T19" fmla="*/ 544 h 12721"/>
                  <a:gd name="T20" fmla="*/ 2656 w 18478"/>
                  <a:gd name="T21" fmla="*/ 155 h 12721"/>
                  <a:gd name="T22" fmla="*/ 19 w 18478"/>
                  <a:gd name="T23" fmla="*/ 1 h 12721"/>
                  <a:gd name="T24" fmla="*/ 0 w 18478"/>
                  <a:gd name="T25" fmla="*/ 0 h 12721"/>
                  <a:gd name="T26" fmla="*/ 5 w 18478"/>
                  <a:gd name="T27" fmla="*/ 9 h 12721"/>
                  <a:gd name="T28" fmla="*/ 1323 w 18478"/>
                  <a:gd name="T29" fmla="*/ 2320 h 12721"/>
                  <a:gd name="T30" fmla="*/ 1328 w 18478"/>
                  <a:gd name="T31" fmla="*/ 2328 h 12721"/>
                  <a:gd name="T32" fmla="*/ 1337 w 18478"/>
                  <a:gd name="T33" fmla="*/ 2328 h 12721"/>
                  <a:gd name="T34" fmla="*/ 3972 w 18478"/>
                  <a:gd name="T35" fmla="*/ 2557 h 12721"/>
                  <a:gd name="T36" fmla="*/ 6601 w 18478"/>
                  <a:gd name="T37" fmla="*/ 2955 h 12721"/>
                  <a:gd name="T38" fmla="*/ 7916 w 18478"/>
                  <a:gd name="T39" fmla="*/ 5303 h 12721"/>
                  <a:gd name="T40" fmla="*/ 9114 w 18478"/>
                  <a:gd name="T41" fmla="*/ 7423 h 12721"/>
                  <a:gd name="T42" fmla="*/ 9247 w 18478"/>
                  <a:gd name="T43" fmla="*/ 7659 h 12721"/>
                  <a:gd name="T44" fmla="*/ 9247 w 18478"/>
                  <a:gd name="T45" fmla="*/ 7658 h 12721"/>
                  <a:gd name="T46" fmla="*/ 10553 w 18478"/>
                  <a:gd name="T47" fmla="*/ 9983 h 12721"/>
                  <a:gd name="T48" fmla="*/ 10557 w 18478"/>
                  <a:gd name="T49" fmla="*/ 9991 h 12721"/>
                  <a:gd name="T50" fmla="*/ 10565 w 18478"/>
                  <a:gd name="T51" fmla="*/ 9992 h 12721"/>
                  <a:gd name="T52" fmla="*/ 13175 w 18478"/>
                  <a:gd name="T53" fmla="*/ 10287 h 12721"/>
                  <a:gd name="T54" fmla="*/ 12776 w 18478"/>
                  <a:gd name="T55" fmla="*/ 10915 h 12721"/>
                  <a:gd name="T56" fmla="*/ 11872 w 18478"/>
                  <a:gd name="T57" fmla="*/ 12304 h 12721"/>
                  <a:gd name="T58" fmla="*/ 11867 w 18478"/>
                  <a:gd name="T59" fmla="*/ 12312 h 12721"/>
                  <a:gd name="T60" fmla="*/ 11885 w 18478"/>
                  <a:gd name="T61" fmla="*/ 12314 h 12721"/>
                  <a:gd name="T62" fmla="*/ 14523 w 18478"/>
                  <a:gd name="T63" fmla="*/ 12541 h 12721"/>
                  <a:gd name="connsiteX0" fmla="*/ 14523 w 18590"/>
                  <a:gd name="connsiteY0" fmla="*/ 12541 h 12857"/>
                  <a:gd name="connsiteX1" fmla="*/ 17159 w 18590"/>
                  <a:gd name="connsiteY1" fmla="*/ 12721 h 12857"/>
                  <a:gd name="connsiteX2" fmla="*/ 18590 w 18590"/>
                  <a:gd name="connsiteY2" fmla="*/ 10616 h 12857"/>
                  <a:gd name="connsiteX3" fmla="*/ 17159 w 18590"/>
                  <a:gd name="connsiteY3" fmla="*/ 8520 h 12857"/>
                  <a:gd name="connsiteX4" fmla="*/ 15841 w 18590"/>
                  <a:gd name="connsiteY4" fmla="*/ 6466 h 12857"/>
                  <a:gd name="connsiteX5" fmla="*/ 13204 w 18590"/>
                  <a:gd name="connsiteY5" fmla="*/ 6137 h 12857"/>
                  <a:gd name="connsiteX6" fmla="*/ 10567 w 18590"/>
                  <a:gd name="connsiteY6" fmla="*/ 5725 h 12857"/>
                  <a:gd name="connsiteX7" fmla="*/ 9249 w 18590"/>
                  <a:gd name="connsiteY7" fmla="*/ 3435 h 12857"/>
                  <a:gd name="connsiteX8" fmla="*/ 7930 w 18590"/>
                  <a:gd name="connsiteY8" fmla="*/ 1082 h 12857"/>
                  <a:gd name="connsiteX9" fmla="*/ 5293 w 18590"/>
                  <a:gd name="connsiteY9" fmla="*/ 544 h 12857"/>
                  <a:gd name="connsiteX10" fmla="*/ 2656 w 18590"/>
                  <a:gd name="connsiteY10" fmla="*/ 155 h 12857"/>
                  <a:gd name="connsiteX11" fmla="*/ 19 w 18590"/>
                  <a:gd name="connsiteY11" fmla="*/ 1 h 12857"/>
                  <a:gd name="connsiteX12" fmla="*/ 0 w 18590"/>
                  <a:gd name="connsiteY12" fmla="*/ 0 h 12857"/>
                  <a:gd name="connsiteX13" fmla="*/ 5 w 18590"/>
                  <a:gd name="connsiteY13" fmla="*/ 9 h 12857"/>
                  <a:gd name="connsiteX14" fmla="*/ 1323 w 18590"/>
                  <a:gd name="connsiteY14" fmla="*/ 2320 h 12857"/>
                  <a:gd name="connsiteX15" fmla="*/ 1328 w 18590"/>
                  <a:gd name="connsiteY15" fmla="*/ 2328 h 12857"/>
                  <a:gd name="connsiteX16" fmla="*/ 1337 w 18590"/>
                  <a:gd name="connsiteY16" fmla="*/ 2328 h 12857"/>
                  <a:gd name="connsiteX17" fmla="*/ 3972 w 18590"/>
                  <a:gd name="connsiteY17" fmla="*/ 2557 h 12857"/>
                  <a:gd name="connsiteX18" fmla="*/ 6601 w 18590"/>
                  <a:gd name="connsiteY18" fmla="*/ 2955 h 12857"/>
                  <a:gd name="connsiteX19" fmla="*/ 7916 w 18590"/>
                  <a:gd name="connsiteY19" fmla="*/ 5303 h 12857"/>
                  <a:gd name="connsiteX20" fmla="*/ 9114 w 18590"/>
                  <a:gd name="connsiteY20" fmla="*/ 7423 h 12857"/>
                  <a:gd name="connsiteX21" fmla="*/ 9247 w 18590"/>
                  <a:gd name="connsiteY21" fmla="*/ 7659 h 12857"/>
                  <a:gd name="connsiteX22" fmla="*/ 9247 w 18590"/>
                  <a:gd name="connsiteY22" fmla="*/ 7658 h 12857"/>
                  <a:gd name="connsiteX23" fmla="*/ 10553 w 18590"/>
                  <a:gd name="connsiteY23" fmla="*/ 9983 h 12857"/>
                  <a:gd name="connsiteX24" fmla="*/ 10557 w 18590"/>
                  <a:gd name="connsiteY24" fmla="*/ 9991 h 12857"/>
                  <a:gd name="connsiteX25" fmla="*/ 10565 w 18590"/>
                  <a:gd name="connsiteY25" fmla="*/ 9992 h 12857"/>
                  <a:gd name="connsiteX26" fmla="*/ 13175 w 18590"/>
                  <a:gd name="connsiteY26" fmla="*/ 10287 h 12857"/>
                  <a:gd name="connsiteX27" fmla="*/ 12776 w 18590"/>
                  <a:gd name="connsiteY27" fmla="*/ 10915 h 12857"/>
                  <a:gd name="connsiteX28" fmla="*/ 11872 w 18590"/>
                  <a:gd name="connsiteY28" fmla="*/ 12304 h 12857"/>
                  <a:gd name="connsiteX29" fmla="*/ 11867 w 18590"/>
                  <a:gd name="connsiteY29" fmla="*/ 12312 h 12857"/>
                  <a:gd name="connsiteX30" fmla="*/ 11885 w 18590"/>
                  <a:gd name="connsiteY30" fmla="*/ 12314 h 12857"/>
                  <a:gd name="connsiteX31" fmla="*/ 14523 w 18590"/>
                  <a:gd name="connsiteY31" fmla="*/ 12541 h 12857"/>
                  <a:gd name="connsiteX0" fmla="*/ 14523 w 18590"/>
                  <a:gd name="connsiteY0" fmla="*/ 12541 h 12997"/>
                  <a:gd name="connsiteX1" fmla="*/ 17159 w 18590"/>
                  <a:gd name="connsiteY1" fmla="*/ 12721 h 12997"/>
                  <a:gd name="connsiteX2" fmla="*/ 18590 w 18590"/>
                  <a:gd name="connsiteY2" fmla="*/ 10616 h 12997"/>
                  <a:gd name="connsiteX3" fmla="*/ 17159 w 18590"/>
                  <a:gd name="connsiteY3" fmla="*/ 8520 h 12997"/>
                  <a:gd name="connsiteX4" fmla="*/ 15841 w 18590"/>
                  <a:gd name="connsiteY4" fmla="*/ 6466 h 12997"/>
                  <a:gd name="connsiteX5" fmla="*/ 13204 w 18590"/>
                  <a:gd name="connsiteY5" fmla="*/ 6137 h 12997"/>
                  <a:gd name="connsiteX6" fmla="*/ 10567 w 18590"/>
                  <a:gd name="connsiteY6" fmla="*/ 5725 h 12997"/>
                  <a:gd name="connsiteX7" fmla="*/ 9249 w 18590"/>
                  <a:gd name="connsiteY7" fmla="*/ 3435 h 12997"/>
                  <a:gd name="connsiteX8" fmla="*/ 7930 w 18590"/>
                  <a:gd name="connsiteY8" fmla="*/ 1082 h 12997"/>
                  <a:gd name="connsiteX9" fmla="*/ 5293 w 18590"/>
                  <a:gd name="connsiteY9" fmla="*/ 544 h 12997"/>
                  <a:gd name="connsiteX10" fmla="*/ 2656 w 18590"/>
                  <a:gd name="connsiteY10" fmla="*/ 155 h 12997"/>
                  <a:gd name="connsiteX11" fmla="*/ 19 w 18590"/>
                  <a:gd name="connsiteY11" fmla="*/ 1 h 12997"/>
                  <a:gd name="connsiteX12" fmla="*/ 0 w 18590"/>
                  <a:gd name="connsiteY12" fmla="*/ 0 h 12997"/>
                  <a:gd name="connsiteX13" fmla="*/ 5 w 18590"/>
                  <a:gd name="connsiteY13" fmla="*/ 9 h 12997"/>
                  <a:gd name="connsiteX14" fmla="*/ 1323 w 18590"/>
                  <a:gd name="connsiteY14" fmla="*/ 2320 h 12997"/>
                  <a:gd name="connsiteX15" fmla="*/ 1328 w 18590"/>
                  <a:gd name="connsiteY15" fmla="*/ 2328 h 12997"/>
                  <a:gd name="connsiteX16" fmla="*/ 1337 w 18590"/>
                  <a:gd name="connsiteY16" fmla="*/ 2328 h 12997"/>
                  <a:gd name="connsiteX17" fmla="*/ 3972 w 18590"/>
                  <a:gd name="connsiteY17" fmla="*/ 2557 h 12997"/>
                  <a:gd name="connsiteX18" fmla="*/ 6601 w 18590"/>
                  <a:gd name="connsiteY18" fmla="*/ 2955 h 12997"/>
                  <a:gd name="connsiteX19" fmla="*/ 7916 w 18590"/>
                  <a:gd name="connsiteY19" fmla="*/ 5303 h 12997"/>
                  <a:gd name="connsiteX20" fmla="*/ 9114 w 18590"/>
                  <a:gd name="connsiteY20" fmla="*/ 7423 h 12997"/>
                  <a:gd name="connsiteX21" fmla="*/ 9247 w 18590"/>
                  <a:gd name="connsiteY21" fmla="*/ 7659 h 12997"/>
                  <a:gd name="connsiteX22" fmla="*/ 9247 w 18590"/>
                  <a:gd name="connsiteY22" fmla="*/ 7658 h 12997"/>
                  <a:gd name="connsiteX23" fmla="*/ 10553 w 18590"/>
                  <a:gd name="connsiteY23" fmla="*/ 9983 h 12997"/>
                  <a:gd name="connsiteX24" fmla="*/ 10557 w 18590"/>
                  <a:gd name="connsiteY24" fmla="*/ 9991 h 12997"/>
                  <a:gd name="connsiteX25" fmla="*/ 10565 w 18590"/>
                  <a:gd name="connsiteY25" fmla="*/ 9992 h 12997"/>
                  <a:gd name="connsiteX26" fmla="*/ 13175 w 18590"/>
                  <a:gd name="connsiteY26" fmla="*/ 10287 h 12997"/>
                  <a:gd name="connsiteX27" fmla="*/ 12776 w 18590"/>
                  <a:gd name="connsiteY27" fmla="*/ 10915 h 12997"/>
                  <a:gd name="connsiteX28" fmla="*/ 11872 w 18590"/>
                  <a:gd name="connsiteY28" fmla="*/ 12304 h 12997"/>
                  <a:gd name="connsiteX29" fmla="*/ 11867 w 18590"/>
                  <a:gd name="connsiteY29" fmla="*/ 12312 h 12997"/>
                  <a:gd name="connsiteX30" fmla="*/ 11885 w 18590"/>
                  <a:gd name="connsiteY30" fmla="*/ 12314 h 12997"/>
                  <a:gd name="connsiteX31" fmla="*/ 14523 w 18590"/>
                  <a:gd name="connsiteY31" fmla="*/ 12541 h 12997"/>
                  <a:gd name="connsiteX0" fmla="*/ 14523 w 18590"/>
                  <a:gd name="connsiteY0" fmla="*/ 12541 h 12721"/>
                  <a:gd name="connsiteX1" fmla="*/ 17159 w 18590"/>
                  <a:gd name="connsiteY1" fmla="*/ 12721 h 12721"/>
                  <a:gd name="connsiteX2" fmla="*/ 18590 w 18590"/>
                  <a:gd name="connsiteY2" fmla="*/ 10616 h 12721"/>
                  <a:gd name="connsiteX3" fmla="*/ 17159 w 18590"/>
                  <a:gd name="connsiteY3" fmla="*/ 8520 h 12721"/>
                  <a:gd name="connsiteX4" fmla="*/ 15841 w 18590"/>
                  <a:gd name="connsiteY4" fmla="*/ 6466 h 12721"/>
                  <a:gd name="connsiteX5" fmla="*/ 13204 w 18590"/>
                  <a:gd name="connsiteY5" fmla="*/ 6137 h 12721"/>
                  <a:gd name="connsiteX6" fmla="*/ 10567 w 18590"/>
                  <a:gd name="connsiteY6" fmla="*/ 5725 h 12721"/>
                  <a:gd name="connsiteX7" fmla="*/ 9249 w 18590"/>
                  <a:gd name="connsiteY7" fmla="*/ 3435 h 12721"/>
                  <a:gd name="connsiteX8" fmla="*/ 7930 w 18590"/>
                  <a:gd name="connsiteY8" fmla="*/ 1082 h 12721"/>
                  <a:gd name="connsiteX9" fmla="*/ 5293 w 18590"/>
                  <a:gd name="connsiteY9" fmla="*/ 544 h 12721"/>
                  <a:gd name="connsiteX10" fmla="*/ 2656 w 18590"/>
                  <a:gd name="connsiteY10" fmla="*/ 155 h 12721"/>
                  <a:gd name="connsiteX11" fmla="*/ 19 w 18590"/>
                  <a:gd name="connsiteY11" fmla="*/ 1 h 12721"/>
                  <a:gd name="connsiteX12" fmla="*/ 0 w 18590"/>
                  <a:gd name="connsiteY12" fmla="*/ 0 h 12721"/>
                  <a:gd name="connsiteX13" fmla="*/ 5 w 18590"/>
                  <a:gd name="connsiteY13" fmla="*/ 9 h 12721"/>
                  <a:gd name="connsiteX14" fmla="*/ 1323 w 18590"/>
                  <a:gd name="connsiteY14" fmla="*/ 2320 h 12721"/>
                  <a:gd name="connsiteX15" fmla="*/ 1328 w 18590"/>
                  <a:gd name="connsiteY15" fmla="*/ 2328 h 12721"/>
                  <a:gd name="connsiteX16" fmla="*/ 1337 w 18590"/>
                  <a:gd name="connsiteY16" fmla="*/ 2328 h 12721"/>
                  <a:gd name="connsiteX17" fmla="*/ 3972 w 18590"/>
                  <a:gd name="connsiteY17" fmla="*/ 2557 h 12721"/>
                  <a:gd name="connsiteX18" fmla="*/ 6601 w 18590"/>
                  <a:gd name="connsiteY18" fmla="*/ 2955 h 12721"/>
                  <a:gd name="connsiteX19" fmla="*/ 7916 w 18590"/>
                  <a:gd name="connsiteY19" fmla="*/ 5303 h 12721"/>
                  <a:gd name="connsiteX20" fmla="*/ 9114 w 18590"/>
                  <a:gd name="connsiteY20" fmla="*/ 7423 h 12721"/>
                  <a:gd name="connsiteX21" fmla="*/ 9247 w 18590"/>
                  <a:gd name="connsiteY21" fmla="*/ 7659 h 12721"/>
                  <a:gd name="connsiteX22" fmla="*/ 9247 w 18590"/>
                  <a:gd name="connsiteY22" fmla="*/ 7658 h 12721"/>
                  <a:gd name="connsiteX23" fmla="*/ 10553 w 18590"/>
                  <a:gd name="connsiteY23" fmla="*/ 9983 h 12721"/>
                  <a:gd name="connsiteX24" fmla="*/ 10557 w 18590"/>
                  <a:gd name="connsiteY24" fmla="*/ 9991 h 12721"/>
                  <a:gd name="connsiteX25" fmla="*/ 10565 w 18590"/>
                  <a:gd name="connsiteY25" fmla="*/ 9992 h 12721"/>
                  <a:gd name="connsiteX26" fmla="*/ 13175 w 18590"/>
                  <a:gd name="connsiteY26" fmla="*/ 10287 h 12721"/>
                  <a:gd name="connsiteX27" fmla="*/ 12776 w 18590"/>
                  <a:gd name="connsiteY27" fmla="*/ 10915 h 12721"/>
                  <a:gd name="connsiteX28" fmla="*/ 11872 w 18590"/>
                  <a:gd name="connsiteY28" fmla="*/ 12304 h 12721"/>
                  <a:gd name="connsiteX29" fmla="*/ 11867 w 18590"/>
                  <a:gd name="connsiteY29" fmla="*/ 12312 h 12721"/>
                  <a:gd name="connsiteX30" fmla="*/ 11885 w 18590"/>
                  <a:gd name="connsiteY30" fmla="*/ 12314 h 12721"/>
                  <a:gd name="connsiteX31" fmla="*/ 14523 w 18590"/>
                  <a:gd name="connsiteY31" fmla="*/ 12541 h 12721"/>
                  <a:gd name="connsiteX0" fmla="*/ 14523 w 18590"/>
                  <a:gd name="connsiteY0" fmla="*/ 12541 h 12812"/>
                  <a:gd name="connsiteX1" fmla="*/ 17159 w 18590"/>
                  <a:gd name="connsiteY1" fmla="*/ 12721 h 12812"/>
                  <a:gd name="connsiteX2" fmla="*/ 18590 w 18590"/>
                  <a:gd name="connsiteY2" fmla="*/ 10616 h 12812"/>
                  <a:gd name="connsiteX3" fmla="*/ 17159 w 18590"/>
                  <a:gd name="connsiteY3" fmla="*/ 8520 h 12812"/>
                  <a:gd name="connsiteX4" fmla="*/ 15841 w 18590"/>
                  <a:gd name="connsiteY4" fmla="*/ 6466 h 12812"/>
                  <a:gd name="connsiteX5" fmla="*/ 13204 w 18590"/>
                  <a:gd name="connsiteY5" fmla="*/ 6137 h 12812"/>
                  <a:gd name="connsiteX6" fmla="*/ 10567 w 18590"/>
                  <a:gd name="connsiteY6" fmla="*/ 5725 h 12812"/>
                  <a:gd name="connsiteX7" fmla="*/ 9249 w 18590"/>
                  <a:gd name="connsiteY7" fmla="*/ 3435 h 12812"/>
                  <a:gd name="connsiteX8" fmla="*/ 7930 w 18590"/>
                  <a:gd name="connsiteY8" fmla="*/ 1082 h 12812"/>
                  <a:gd name="connsiteX9" fmla="*/ 5293 w 18590"/>
                  <a:gd name="connsiteY9" fmla="*/ 544 h 12812"/>
                  <a:gd name="connsiteX10" fmla="*/ 2656 w 18590"/>
                  <a:gd name="connsiteY10" fmla="*/ 155 h 12812"/>
                  <a:gd name="connsiteX11" fmla="*/ 19 w 18590"/>
                  <a:gd name="connsiteY11" fmla="*/ 1 h 12812"/>
                  <a:gd name="connsiteX12" fmla="*/ 0 w 18590"/>
                  <a:gd name="connsiteY12" fmla="*/ 0 h 12812"/>
                  <a:gd name="connsiteX13" fmla="*/ 5 w 18590"/>
                  <a:gd name="connsiteY13" fmla="*/ 9 h 12812"/>
                  <a:gd name="connsiteX14" fmla="*/ 1323 w 18590"/>
                  <a:gd name="connsiteY14" fmla="*/ 2320 h 12812"/>
                  <a:gd name="connsiteX15" fmla="*/ 1328 w 18590"/>
                  <a:gd name="connsiteY15" fmla="*/ 2328 h 12812"/>
                  <a:gd name="connsiteX16" fmla="*/ 1337 w 18590"/>
                  <a:gd name="connsiteY16" fmla="*/ 2328 h 12812"/>
                  <a:gd name="connsiteX17" fmla="*/ 3972 w 18590"/>
                  <a:gd name="connsiteY17" fmla="*/ 2557 h 12812"/>
                  <a:gd name="connsiteX18" fmla="*/ 6601 w 18590"/>
                  <a:gd name="connsiteY18" fmla="*/ 2955 h 12812"/>
                  <a:gd name="connsiteX19" fmla="*/ 7916 w 18590"/>
                  <a:gd name="connsiteY19" fmla="*/ 5303 h 12812"/>
                  <a:gd name="connsiteX20" fmla="*/ 9114 w 18590"/>
                  <a:gd name="connsiteY20" fmla="*/ 7423 h 12812"/>
                  <a:gd name="connsiteX21" fmla="*/ 9247 w 18590"/>
                  <a:gd name="connsiteY21" fmla="*/ 7659 h 12812"/>
                  <a:gd name="connsiteX22" fmla="*/ 9247 w 18590"/>
                  <a:gd name="connsiteY22" fmla="*/ 7658 h 12812"/>
                  <a:gd name="connsiteX23" fmla="*/ 10553 w 18590"/>
                  <a:gd name="connsiteY23" fmla="*/ 9983 h 12812"/>
                  <a:gd name="connsiteX24" fmla="*/ 10557 w 18590"/>
                  <a:gd name="connsiteY24" fmla="*/ 9991 h 12812"/>
                  <a:gd name="connsiteX25" fmla="*/ 10565 w 18590"/>
                  <a:gd name="connsiteY25" fmla="*/ 9992 h 12812"/>
                  <a:gd name="connsiteX26" fmla="*/ 13175 w 18590"/>
                  <a:gd name="connsiteY26" fmla="*/ 10287 h 12812"/>
                  <a:gd name="connsiteX27" fmla="*/ 12776 w 18590"/>
                  <a:gd name="connsiteY27" fmla="*/ 10915 h 12812"/>
                  <a:gd name="connsiteX28" fmla="*/ 11872 w 18590"/>
                  <a:gd name="connsiteY28" fmla="*/ 12304 h 12812"/>
                  <a:gd name="connsiteX29" fmla="*/ 11867 w 18590"/>
                  <a:gd name="connsiteY29" fmla="*/ 12312 h 12812"/>
                  <a:gd name="connsiteX30" fmla="*/ 11885 w 18590"/>
                  <a:gd name="connsiteY30" fmla="*/ 12314 h 12812"/>
                  <a:gd name="connsiteX31" fmla="*/ 14523 w 18590"/>
                  <a:gd name="connsiteY31" fmla="*/ 12541 h 12812"/>
                  <a:gd name="connsiteX0" fmla="*/ 14523 w 18590"/>
                  <a:gd name="connsiteY0" fmla="*/ 12541 h 12728"/>
                  <a:gd name="connsiteX1" fmla="*/ 17159 w 18590"/>
                  <a:gd name="connsiteY1" fmla="*/ 12721 h 12728"/>
                  <a:gd name="connsiteX2" fmla="*/ 18590 w 18590"/>
                  <a:gd name="connsiteY2" fmla="*/ 10616 h 12728"/>
                  <a:gd name="connsiteX3" fmla="*/ 17159 w 18590"/>
                  <a:gd name="connsiteY3" fmla="*/ 8520 h 12728"/>
                  <a:gd name="connsiteX4" fmla="*/ 15841 w 18590"/>
                  <a:gd name="connsiteY4" fmla="*/ 6466 h 12728"/>
                  <a:gd name="connsiteX5" fmla="*/ 13204 w 18590"/>
                  <a:gd name="connsiteY5" fmla="*/ 6137 h 12728"/>
                  <a:gd name="connsiteX6" fmla="*/ 10567 w 18590"/>
                  <a:gd name="connsiteY6" fmla="*/ 5725 h 12728"/>
                  <a:gd name="connsiteX7" fmla="*/ 9249 w 18590"/>
                  <a:gd name="connsiteY7" fmla="*/ 3435 h 12728"/>
                  <a:gd name="connsiteX8" fmla="*/ 7930 w 18590"/>
                  <a:gd name="connsiteY8" fmla="*/ 1082 h 12728"/>
                  <a:gd name="connsiteX9" fmla="*/ 5293 w 18590"/>
                  <a:gd name="connsiteY9" fmla="*/ 544 h 12728"/>
                  <a:gd name="connsiteX10" fmla="*/ 2656 w 18590"/>
                  <a:gd name="connsiteY10" fmla="*/ 155 h 12728"/>
                  <a:gd name="connsiteX11" fmla="*/ 19 w 18590"/>
                  <a:gd name="connsiteY11" fmla="*/ 1 h 12728"/>
                  <a:gd name="connsiteX12" fmla="*/ 0 w 18590"/>
                  <a:gd name="connsiteY12" fmla="*/ 0 h 12728"/>
                  <a:gd name="connsiteX13" fmla="*/ 5 w 18590"/>
                  <a:gd name="connsiteY13" fmla="*/ 9 h 12728"/>
                  <a:gd name="connsiteX14" fmla="*/ 1323 w 18590"/>
                  <a:gd name="connsiteY14" fmla="*/ 2320 h 12728"/>
                  <a:gd name="connsiteX15" fmla="*/ 1328 w 18590"/>
                  <a:gd name="connsiteY15" fmla="*/ 2328 h 12728"/>
                  <a:gd name="connsiteX16" fmla="*/ 1337 w 18590"/>
                  <a:gd name="connsiteY16" fmla="*/ 2328 h 12728"/>
                  <a:gd name="connsiteX17" fmla="*/ 3972 w 18590"/>
                  <a:gd name="connsiteY17" fmla="*/ 2557 h 12728"/>
                  <a:gd name="connsiteX18" fmla="*/ 6601 w 18590"/>
                  <a:gd name="connsiteY18" fmla="*/ 2955 h 12728"/>
                  <a:gd name="connsiteX19" fmla="*/ 7916 w 18590"/>
                  <a:gd name="connsiteY19" fmla="*/ 5303 h 12728"/>
                  <a:gd name="connsiteX20" fmla="*/ 9114 w 18590"/>
                  <a:gd name="connsiteY20" fmla="*/ 7423 h 12728"/>
                  <a:gd name="connsiteX21" fmla="*/ 9247 w 18590"/>
                  <a:gd name="connsiteY21" fmla="*/ 7659 h 12728"/>
                  <a:gd name="connsiteX22" fmla="*/ 9247 w 18590"/>
                  <a:gd name="connsiteY22" fmla="*/ 7658 h 12728"/>
                  <a:gd name="connsiteX23" fmla="*/ 10553 w 18590"/>
                  <a:gd name="connsiteY23" fmla="*/ 9983 h 12728"/>
                  <a:gd name="connsiteX24" fmla="*/ 10557 w 18590"/>
                  <a:gd name="connsiteY24" fmla="*/ 9991 h 12728"/>
                  <a:gd name="connsiteX25" fmla="*/ 10565 w 18590"/>
                  <a:gd name="connsiteY25" fmla="*/ 9992 h 12728"/>
                  <a:gd name="connsiteX26" fmla="*/ 13175 w 18590"/>
                  <a:gd name="connsiteY26" fmla="*/ 10287 h 12728"/>
                  <a:gd name="connsiteX27" fmla="*/ 12776 w 18590"/>
                  <a:gd name="connsiteY27" fmla="*/ 10915 h 12728"/>
                  <a:gd name="connsiteX28" fmla="*/ 11872 w 18590"/>
                  <a:gd name="connsiteY28" fmla="*/ 12304 h 12728"/>
                  <a:gd name="connsiteX29" fmla="*/ 11867 w 18590"/>
                  <a:gd name="connsiteY29" fmla="*/ 12312 h 12728"/>
                  <a:gd name="connsiteX30" fmla="*/ 11885 w 18590"/>
                  <a:gd name="connsiteY30" fmla="*/ 12314 h 12728"/>
                  <a:gd name="connsiteX31" fmla="*/ 14523 w 18590"/>
                  <a:gd name="connsiteY31" fmla="*/ 12541 h 12728"/>
                  <a:gd name="connsiteX0" fmla="*/ 14523 w 18421"/>
                  <a:gd name="connsiteY0" fmla="*/ 12541 h 12861"/>
                  <a:gd name="connsiteX1" fmla="*/ 17159 w 18421"/>
                  <a:gd name="connsiteY1" fmla="*/ 12721 h 12861"/>
                  <a:gd name="connsiteX2" fmla="*/ 18421 w 18421"/>
                  <a:gd name="connsiteY2" fmla="*/ 10561 h 12861"/>
                  <a:gd name="connsiteX3" fmla="*/ 17159 w 18421"/>
                  <a:gd name="connsiteY3" fmla="*/ 8520 h 12861"/>
                  <a:gd name="connsiteX4" fmla="*/ 15841 w 18421"/>
                  <a:gd name="connsiteY4" fmla="*/ 6466 h 12861"/>
                  <a:gd name="connsiteX5" fmla="*/ 13204 w 18421"/>
                  <a:gd name="connsiteY5" fmla="*/ 6137 h 12861"/>
                  <a:gd name="connsiteX6" fmla="*/ 10567 w 18421"/>
                  <a:gd name="connsiteY6" fmla="*/ 5725 h 12861"/>
                  <a:gd name="connsiteX7" fmla="*/ 9249 w 18421"/>
                  <a:gd name="connsiteY7" fmla="*/ 3435 h 12861"/>
                  <a:gd name="connsiteX8" fmla="*/ 7930 w 18421"/>
                  <a:gd name="connsiteY8" fmla="*/ 1082 h 12861"/>
                  <a:gd name="connsiteX9" fmla="*/ 5293 w 18421"/>
                  <a:gd name="connsiteY9" fmla="*/ 544 h 12861"/>
                  <a:gd name="connsiteX10" fmla="*/ 2656 w 18421"/>
                  <a:gd name="connsiteY10" fmla="*/ 155 h 12861"/>
                  <a:gd name="connsiteX11" fmla="*/ 19 w 18421"/>
                  <a:gd name="connsiteY11" fmla="*/ 1 h 12861"/>
                  <a:gd name="connsiteX12" fmla="*/ 0 w 18421"/>
                  <a:gd name="connsiteY12" fmla="*/ 0 h 12861"/>
                  <a:gd name="connsiteX13" fmla="*/ 5 w 18421"/>
                  <a:gd name="connsiteY13" fmla="*/ 9 h 12861"/>
                  <a:gd name="connsiteX14" fmla="*/ 1323 w 18421"/>
                  <a:gd name="connsiteY14" fmla="*/ 2320 h 12861"/>
                  <a:gd name="connsiteX15" fmla="*/ 1328 w 18421"/>
                  <a:gd name="connsiteY15" fmla="*/ 2328 h 12861"/>
                  <a:gd name="connsiteX16" fmla="*/ 1337 w 18421"/>
                  <a:gd name="connsiteY16" fmla="*/ 2328 h 12861"/>
                  <a:gd name="connsiteX17" fmla="*/ 3972 w 18421"/>
                  <a:gd name="connsiteY17" fmla="*/ 2557 h 12861"/>
                  <a:gd name="connsiteX18" fmla="*/ 6601 w 18421"/>
                  <a:gd name="connsiteY18" fmla="*/ 2955 h 12861"/>
                  <a:gd name="connsiteX19" fmla="*/ 7916 w 18421"/>
                  <a:gd name="connsiteY19" fmla="*/ 5303 h 12861"/>
                  <a:gd name="connsiteX20" fmla="*/ 9114 w 18421"/>
                  <a:gd name="connsiteY20" fmla="*/ 7423 h 12861"/>
                  <a:gd name="connsiteX21" fmla="*/ 9247 w 18421"/>
                  <a:gd name="connsiteY21" fmla="*/ 7659 h 12861"/>
                  <a:gd name="connsiteX22" fmla="*/ 9247 w 18421"/>
                  <a:gd name="connsiteY22" fmla="*/ 7658 h 12861"/>
                  <a:gd name="connsiteX23" fmla="*/ 10553 w 18421"/>
                  <a:gd name="connsiteY23" fmla="*/ 9983 h 12861"/>
                  <a:gd name="connsiteX24" fmla="*/ 10557 w 18421"/>
                  <a:gd name="connsiteY24" fmla="*/ 9991 h 12861"/>
                  <a:gd name="connsiteX25" fmla="*/ 10565 w 18421"/>
                  <a:gd name="connsiteY25" fmla="*/ 9992 h 12861"/>
                  <a:gd name="connsiteX26" fmla="*/ 13175 w 18421"/>
                  <a:gd name="connsiteY26" fmla="*/ 10287 h 12861"/>
                  <a:gd name="connsiteX27" fmla="*/ 12776 w 18421"/>
                  <a:gd name="connsiteY27" fmla="*/ 10915 h 12861"/>
                  <a:gd name="connsiteX28" fmla="*/ 11872 w 18421"/>
                  <a:gd name="connsiteY28" fmla="*/ 12304 h 12861"/>
                  <a:gd name="connsiteX29" fmla="*/ 11867 w 18421"/>
                  <a:gd name="connsiteY29" fmla="*/ 12312 h 12861"/>
                  <a:gd name="connsiteX30" fmla="*/ 11885 w 18421"/>
                  <a:gd name="connsiteY30" fmla="*/ 12314 h 12861"/>
                  <a:gd name="connsiteX31" fmla="*/ 14523 w 18421"/>
                  <a:gd name="connsiteY31" fmla="*/ 12541 h 1286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137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1323 w 18561"/>
                  <a:gd name="connsiteY13" fmla="*/ 2320 h 12721"/>
                  <a:gd name="connsiteX14" fmla="*/ 1328 w 18561"/>
                  <a:gd name="connsiteY14" fmla="*/ 2328 h 12721"/>
                  <a:gd name="connsiteX15" fmla="*/ 1337 w 18561"/>
                  <a:gd name="connsiteY15" fmla="*/ 2328 h 12721"/>
                  <a:gd name="connsiteX16" fmla="*/ 3972 w 18561"/>
                  <a:gd name="connsiteY16" fmla="*/ 2557 h 12721"/>
                  <a:gd name="connsiteX17" fmla="*/ 6601 w 18561"/>
                  <a:gd name="connsiteY17" fmla="*/ 2955 h 12721"/>
                  <a:gd name="connsiteX18" fmla="*/ 7916 w 18561"/>
                  <a:gd name="connsiteY18" fmla="*/ 5303 h 12721"/>
                  <a:gd name="connsiteX19" fmla="*/ 9114 w 18561"/>
                  <a:gd name="connsiteY19" fmla="*/ 7423 h 12721"/>
                  <a:gd name="connsiteX20" fmla="*/ 9247 w 18561"/>
                  <a:gd name="connsiteY20" fmla="*/ 7659 h 12721"/>
                  <a:gd name="connsiteX21" fmla="*/ 9247 w 18561"/>
                  <a:gd name="connsiteY21" fmla="*/ 7658 h 12721"/>
                  <a:gd name="connsiteX22" fmla="*/ 10553 w 18561"/>
                  <a:gd name="connsiteY22" fmla="*/ 9983 h 12721"/>
                  <a:gd name="connsiteX23" fmla="*/ 10557 w 18561"/>
                  <a:gd name="connsiteY23" fmla="*/ 9991 h 12721"/>
                  <a:gd name="connsiteX24" fmla="*/ 10565 w 18561"/>
                  <a:gd name="connsiteY24" fmla="*/ 9992 h 12721"/>
                  <a:gd name="connsiteX25" fmla="*/ 13175 w 18561"/>
                  <a:gd name="connsiteY25" fmla="*/ 10287 h 12721"/>
                  <a:gd name="connsiteX26" fmla="*/ 12776 w 18561"/>
                  <a:gd name="connsiteY26" fmla="*/ 10915 h 12721"/>
                  <a:gd name="connsiteX27" fmla="*/ 11872 w 18561"/>
                  <a:gd name="connsiteY27" fmla="*/ 12304 h 12721"/>
                  <a:gd name="connsiteX28" fmla="*/ 11867 w 18561"/>
                  <a:gd name="connsiteY28" fmla="*/ 12312 h 12721"/>
                  <a:gd name="connsiteX29" fmla="*/ 11885 w 18561"/>
                  <a:gd name="connsiteY29" fmla="*/ 12314 h 12721"/>
                  <a:gd name="connsiteX30" fmla="*/ 14523 w 18561"/>
                  <a:gd name="connsiteY30"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19 w 18561"/>
                  <a:gd name="connsiteY10" fmla="*/ 1 h 12721"/>
                  <a:gd name="connsiteX11" fmla="*/ 0 w 18561"/>
                  <a:gd name="connsiteY11" fmla="*/ 0 h 12721"/>
                  <a:gd name="connsiteX12" fmla="*/ 1323 w 18561"/>
                  <a:gd name="connsiteY12" fmla="*/ 2320 h 12721"/>
                  <a:gd name="connsiteX13" fmla="*/ 1328 w 18561"/>
                  <a:gd name="connsiteY13" fmla="*/ 2328 h 12721"/>
                  <a:gd name="connsiteX14" fmla="*/ 1337 w 18561"/>
                  <a:gd name="connsiteY14" fmla="*/ 2328 h 12721"/>
                  <a:gd name="connsiteX15" fmla="*/ 3972 w 18561"/>
                  <a:gd name="connsiteY15" fmla="*/ 2557 h 12721"/>
                  <a:gd name="connsiteX16" fmla="*/ 6601 w 18561"/>
                  <a:gd name="connsiteY16" fmla="*/ 2955 h 12721"/>
                  <a:gd name="connsiteX17" fmla="*/ 7916 w 18561"/>
                  <a:gd name="connsiteY17" fmla="*/ 5303 h 12721"/>
                  <a:gd name="connsiteX18" fmla="*/ 9114 w 18561"/>
                  <a:gd name="connsiteY18" fmla="*/ 7423 h 12721"/>
                  <a:gd name="connsiteX19" fmla="*/ 9247 w 18561"/>
                  <a:gd name="connsiteY19" fmla="*/ 7659 h 12721"/>
                  <a:gd name="connsiteX20" fmla="*/ 9247 w 18561"/>
                  <a:gd name="connsiteY20" fmla="*/ 7658 h 12721"/>
                  <a:gd name="connsiteX21" fmla="*/ 10553 w 18561"/>
                  <a:gd name="connsiteY21" fmla="*/ 9983 h 12721"/>
                  <a:gd name="connsiteX22" fmla="*/ 10557 w 18561"/>
                  <a:gd name="connsiteY22" fmla="*/ 9991 h 12721"/>
                  <a:gd name="connsiteX23" fmla="*/ 10565 w 18561"/>
                  <a:gd name="connsiteY23" fmla="*/ 9992 h 12721"/>
                  <a:gd name="connsiteX24" fmla="*/ 13175 w 18561"/>
                  <a:gd name="connsiteY24" fmla="*/ 10287 h 12721"/>
                  <a:gd name="connsiteX25" fmla="*/ 12776 w 18561"/>
                  <a:gd name="connsiteY25" fmla="*/ 10915 h 12721"/>
                  <a:gd name="connsiteX26" fmla="*/ 11872 w 18561"/>
                  <a:gd name="connsiteY26" fmla="*/ 12304 h 12721"/>
                  <a:gd name="connsiteX27" fmla="*/ 11867 w 18561"/>
                  <a:gd name="connsiteY27" fmla="*/ 12312 h 12721"/>
                  <a:gd name="connsiteX28" fmla="*/ 11885 w 18561"/>
                  <a:gd name="connsiteY28" fmla="*/ 12314 h 12721"/>
                  <a:gd name="connsiteX29" fmla="*/ 14523 w 18561"/>
                  <a:gd name="connsiteY29"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19 w 18561"/>
                  <a:gd name="connsiteY9" fmla="*/ 1 h 12721"/>
                  <a:gd name="connsiteX10" fmla="*/ 0 w 18561"/>
                  <a:gd name="connsiteY10" fmla="*/ 0 h 12721"/>
                  <a:gd name="connsiteX11" fmla="*/ 1323 w 18561"/>
                  <a:gd name="connsiteY11" fmla="*/ 2320 h 12721"/>
                  <a:gd name="connsiteX12" fmla="*/ 1328 w 18561"/>
                  <a:gd name="connsiteY12" fmla="*/ 2328 h 12721"/>
                  <a:gd name="connsiteX13" fmla="*/ 1337 w 18561"/>
                  <a:gd name="connsiteY13" fmla="*/ 2328 h 12721"/>
                  <a:gd name="connsiteX14" fmla="*/ 3972 w 18561"/>
                  <a:gd name="connsiteY14" fmla="*/ 2557 h 12721"/>
                  <a:gd name="connsiteX15" fmla="*/ 6601 w 18561"/>
                  <a:gd name="connsiteY15" fmla="*/ 2955 h 12721"/>
                  <a:gd name="connsiteX16" fmla="*/ 7916 w 18561"/>
                  <a:gd name="connsiteY16" fmla="*/ 5303 h 12721"/>
                  <a:gd name="connsiteX17" fmla="*/ 9114 w 18561"/>
                  <a:gd name="connsiteY17" fmla="*/ 7423 h 12721"/>
                  <a:gd name="connsiteX18" fmla="*/ 9247 w 18561"/>
                  <a:gd name="connsiteY18" fmla="*/ 7659 h 12721"/>
                  <a:gd name="connsiteX19" fmla="*/ 9247 w 18561"/>
                  <a:gd name="connsiteY19" fmla="*/ 7658 h 12721"/>
                  <a:gd name="connsiteX20" fmla="*/ 10553 w 18561"/>
                  <a:gd name="connsiteY20" fmla="*/ 9983 h 12721"/>
                  <a:gd name="connsiteX21" fmla="*/ 10557 w 18561"/>
                  <a:gd name="connsiteY21" fmla="*/ 9991 h 12721"/>
                  <a:gd name="connsiteX22" fmla="*/ 10565 w 18561"/>
                  <a:gd name="connsiteY22" fmla="*/ 9992 h 12721"/>
                  <a:gd name="connsiteX23" fmla="*/ 13175 w 18561"/>
                  <a:gd name="connsiteY23" fmla="*/ 10287 h 12721"/>
                  <a:gd name="connsiteX24" fmla="*/ 12776 w 18561"/>
                  <a:gd name="connsiteY24" fmla="*/ 10915 h 12721"/>
                  <a:gd name="connsiteX25" fmla="*/ 11872 w 18561"/>
                  <a:gd name="connsiteY25" fmla="*/ 12304 h 12721"/>
                  <a:gd name="connsiteX26" fmla="*/ 11867 w 18561"/>
                  <a:gd name="connsiteY26" fmla="*/ 12312 h 12721"/>
                  <a:gd name="connsiteX27" fmla="*/ 11885 w 18561"/>
                  <a:gd name="connsiteY27" fmla="*/ 12314 h 12721"/>
                  <a:gd name="connsiteX28" fmla="*/ 14523 w 18561"/>
                  <a:gd name="connsiteY28" fmla="*/ 12541 h 12721"/>
                  <a:gd name="connsiteX0" fmla="*/ 14812 w 18850"/>
                  <a:gd name="connsiteY0" fmla="*/ 12540 h 12720"/>
                  <a:gd name="connsiteX1" fmla="*/ 17448 w 18850"/>
                  <a:gd name="connsiteY1" fmla="*/ 12720 h 12720"/>
                  <a:gd name="connsiteX2" fmla="*/ 18850 w 18850"/>
                  <a:gd name="connsiteY2" fmla="*/ 10671 h 12720"/>
                  <a:gd name="connsiteX3" fmla="*/ 17448 w 18850"/>
                  <a:gd name="connsiteY3" fmla="*/ 8519 h 12720"/>
                  <a:gd name="connsiteX4" fmla="*/ 16130 w 18850"/>
                  <a:gd name="connsiteY4" fmla="*/ 6465 h 12720"/>
                  <a:gd name="connsiteX5" fmla="*/ 13493 w 18850"/>
                  <a:gd name="connsiteY5" fmla="*/ 6053 h 12720"/>
                  <a:gd name="connsiteX6" fmla="*/ 10856 w 18850"/>
                  <a:gd name="connsiteY6" fmla="*/ 5724 h 12720"/>
                  <a:gd name="connsiteX7" fmla="*/ 9538 w 18850"/>
                  <a:gd name="connsiteY7" fmla="*/ 3434 h 12720"/>
                  <a:gd name="connsiteX8" fmla="*/ 8219 w 18850"/>
                  <a:gd name="connsiteY8" fmla="*/ 1081 h 12720"/>
                  <a:gd name="connsiteX9" fmla="*/ 308 w 18850"/>
                  <a:gd name="connsiteY9" fmla="*/ 0 h 12720"/>
                  <a:gd name="connsiteX10" fmla="*/ 1612 w 18850"/>
                  <a:gd name="connsiteY10" fmla="*/ 2319 h 12720"/>
                  <a:gd name="connsiteX11" fmla="*/ 1617 w 18850"/>
                  <a:gd name="connsiteY11" fmla="*/ 2327 h 12720"/>
                  <a:gd name="connsiteX12" fmla="*/ 1626 w 18850"/>
                  <a:gd name="connsiteY12" fmla="*/ 2327 h 12720"/>
                  <a:gd name="connsiteX13" fmla="*/ 4261 w 18850"/>
                  <a:gd name="connsiteY13" fmla="*/ 2556 h 12720"/>
                  <a:gd name="connsiteX14" fmla="*/ 6890 w 18850"/>
                  <a:gd name="connsiteY14" fmla="*/ 2954 h 12720"/>
                  <a:gd name="connsiteX15" fmla="*/ 8205 w 18850"/>
                  <a:gd name="connsiteY15" fmla="*/ 5302 h 12720"/>
                  <a:gd name="connsiteX16" fmla="*/ 9403 w 18850"/>
                  <a:gd name="connsiteY16" fmla="*/ 7422 h 12720"/>
                  <a:gd name="connsiteX17" fmla="*/ 9536 w 18850"/>
                  <a:gd name="connsiteY17" fmla="*/ 7658 h 12720"/>
                  <a:gd name="connsiteX18" fmla="*/ 9536 w 18850"/>
                  <a:gd name="connsiteY18" fmla="*/ 7657 h 12720"/>
                  <a:gd name="connsiteX19" fmla="*/ 10842 w 18850"/>
                  <a:gd name="connsiteY19" fmla="*/ 9982 h 12720"/>
                  <a:gd name="connsiteX20" fmla="*/ 10846 w 18850"/>
                  <a:gd name="connsiteY20" fmla="*/ 9990 h 12720"/>
                  <a:gd name="connsiteX21" fmla="*/ 10854 w 18850"/>
                  <a:gd name="connsiteY21" fmla="*/ 9991 h 12720"/>
                  <a:gd name="connsiteX22" fmla="*/ 13464 w 18850"/>
                  <a:gd name="connsiteY22" fmla="*/ 10286 h 12720"/>
                  <a:gd name="connsiteX23" fmla="*/ 13065 w 18850"/>
                  <a:gd name="connsiteY23" fmla="*/ 10914 h 12720"/>
                  <a:gd name="connsiteX24" fmla="*/ 12161 w 18850"/>
                  <a:gd name="connsiteY24" fmla="*/ 12303 h 12720"/>
                  <a:gd name="connsiteX25" fmla="*/ 12156 w 18850"/>
                  <a:gd name="connsiteY25" fmla="*/ 12311 h 12720"/>
                  <a:gd name="connsiteX26" fmla="*/ 12174 w 18850"/>
                  <a:gd name="connsiteY26" fmla="*/ 12313 h 12720"/>
                  <a:gd name="connsiteX27" fmla="*/ 14812 w 18850"/>
                  <a:gd name="connsiteY27" fmla="*/ 12540 h 12720"/>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14 w 17238"/>
                  <a:gd name="connsiteY11" fmla="*/ 1246 h 11639"/>
                  <a:gd name="connsiteX12" fmla="*/ 2649 w 17238"/>
                  <a:gd name="connsiteY12" fmla="*/ 1475 h 11639"/>
                  <a:gd name="connsiteX13" fmla="*/ 5278 w 17238"/>
                  <a:gd name="connsiteY13" fmla="*/ 1873 h 11639"/>
                  <a:gd name="connsiteX14" fmla="*/ 6593 w 17238"/>
                  <a:gd name="connsiteY14" fmla="*/ 4221 h 11639"/>
                  <a:gd name="connsiteX15" fmla="*/ 7791 w 17238"/>
                  <a:gd name="connsiteY15" fmla="*/ 6341 h 11639"/>
                  <a:gd name="connsiteX16" fmla="*/ 7924 w 17238"/>
                  <a:gd name="connsiteY16" fmla="*/ 6577 h 11639"/>
                  <a:gd name="connsiteX17" fmla="*/ 7924 w 17238"/>
                  <a:gd name="connsiteY17" fmla="*/ 6576 h 11639"/>
                  <a:gd name="connsiteX18" fmla="*/ 9230 w 17238"/>
                  <a:gd name="connsiteY18" fmla="*/ 8901 h 11639"/>
                  <a:gd name="connsiteX19" fmla="*/ 9234 w 17238"/>
                  <a:gd name="connsiteY19" fmla="*/ 8909 h 11639"/>
                  <a:gd name="connsiteX20" fmla="*/ 9242 w 17238"/>
                  <a:gd name="connsiteY20" fmla="*/ 8910 h 11639"/>
                  <a:gd name="connsiteX21" fmla="*/ 11852 w 17238"/>
                  <a:gd name="connsiteY21" fmla="*/ 9205 h 11639"/>
                  <a:gd name="connsiteX22" fmla="*/ 11453 w 17238"/>
                  <a:gd name="connsiteY22" fmla="*/ 9833 h 11639"/>
                  <a:gd name="connsiteX23" fmla="*/ 10549 w 17238"/>
                  <a:gd name="connsiteY23" fmla="*/ 11222 h 11639"/>
                  <a:gd name="connsiteX24" fmla="*/ 10544 w 17238"/>
                  <a:gd name="connsiteY24" fmla="*/ 11230 h 11639"/>
                  <a:gd name="connsiteX25" fmla="*/ 10562 w 17238"/>
                  <a:gd name="connsiteY25" fmla="*/ 11232 h 11639"/>
                  <a:gd name="connsiteX26" fmla="*/ 13200 w 17238"/>
                  <a:gd name="connsiteY26" fmla="*/ 11459 h 11639"/>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2649 w 17238"/>
                  <a:gd name="connsiteY11" fmla="*/ 1475 h 11639"/>
                  <a:gd name="connsiteX12" fmla="*/ 5278 w 17238"/>
                  <a:gd name="connsiteY12" fmla="*/ 1873 h 11639"/>
                  <a:gd name="connsiteX13" fmla="*/ 6593 w 17238"/>
                  <a:gd name="connsiteY13" fmla="*/ 4221 h 11639"/>
                  <a:gd name="connsiteX14" fmla="*/ 7791 w 17238"/>
                  <a:gd name="connsiteY14" fmla="*/ 6341 h 11639"/>
                  <a:gd name="connsiteX15" fmla="*/ 7924 w 17238"/>
                  <a:gd name="connsiteY15" fmla="*/ 6577 h 11639"/>
                  <a:gd name="connsiteX16" fmla="*/ 7924 w 17238"/>
                  <a:gd name="connsiteY16" fmla="*/ 6576 h 11639"/>
                  <a:gd name="connsiteX17" fmla="*/ 9230 w 17238"/>
                  <a:gd name="connsiteY17" fmla="*/ 8901 h 11639"/>
                  <a:gd name="connsiteX18" fmla="*/ 9234 w 17238"/>
                  <a:gd name="connsiteY18" fmla="*/ 8909 h 11639"/>
                  <a:gd name="connsiteX19" fmla="*/ 9242 w 17238"/>
                  <a:gd name="connsiteY19" fmla="*/ 8910 h 11639"/>
                  <a:gd name="connsiteX20" fmla="*/ 11852 w 17238"/>
                  <a:gd name="connsiteY20" fmla="*/ 9205 h 11639"/>
                  <a:gd name="connsiteX21" fmla="*/ 11453 w 17238"/>
                  <a:gd name="connsiteY21" fmla="*/ 9833 h 11639"/>
                  <a:gd name="connsiteX22" fmla="*/ 10549 w 17238"/>
                  <a:gd name="connsiteY22" fmla="*/ 11222 h 11639"/>
                  <a:gd name="connsiteX23" fmla="*/ 10544 w 17238"/>
                  <a:gd name="connsiteY23" fmla="*/ 11230 h 11639"/>
                  <a:gd name="connsiteX24" fmla="*/ 10562 w 17238"/>
                  <a:gd name="connsiteY24" fmla="*/ 11232 h 11639"/>
                  <a:gd name="connsiteX25" fmla="*/ 13200 w 17238"/>
                  <a:gd name="connsiteY25" fmla="*/ 11459 h 11639"/>
                  <a:gd name="connsiteX0" fmla="*/ 13312 w 17350"/>
                  <a:gd name="connsiteY0" fmla="*/ 11459 h 11639"/>
                  <a:gd name="connsiteX1" fmla="*/ 15948 w 17350"/>
                  <a:gd name="connsiteY1" fmla="*/ 11639 h 11639"/>
                  <a:gd name="connsiteX2" fmla="*/ 17350 w 17350"/>
                  <a:gd name="connsiteY2" fmla="*/ 9590 h 11639"/>
                  <a:gd name="connsiteX3" fmla="*/ 15948 w 17350"/>
                  <a:gd name="connsiteY3" fmla="*/ 7438 h 11639"/>
                  <a:gd name="connsiteX4" fmla="*/ 14630 w 17350"/>
                  <a:gd name="connsiteY4" fmla="*/ 5384 h 11639"/>
                  <a:gd name="connsiteX5" fmla="*/ 11993 w 17350"/>
                  <a:gd name="connsiteY5" fmla="*/ 4972 h 11639"/>
                  <a:gd name="connsiteX6" fmla="*/ 9356 w 17350"/>
                  <a:gd name="connsiteY6" fmla="*/ 4643 h 11639"/>
                  <a:gd name="connsiteX7" fmla="*/ 8038 w 17350"/>
                  <a:gd name="connsiteY7" fmla="*/ 2353 h 11639"/>
                  <a:gd name="connsiteX8" fmla="*/ 6719 w 17350"/>
                  <a:gd name="connsiteY8" fmla="*/ 0 h 11639"/>
                  <a:gd name="connsiteX9" fmla="*/ 112 w 17350"/>
                  <a:gd name="connsiteY9" fmla="*/ 1238 h 11639"/>
                  <a:gd name="connsiteX10" fmla="*/ 2761 w 17350"/>
                  <a:gd name="connsiteY10" fmla="*/ 1475 h 11639"/>
                  <a:gd name="connsiteX11" fmla="*/ 5390 w 17350"/>
                  <a:gd name="connsiteY11" fmla="*/ 1873 h 11639"/>
                  <a:gd name="connsiteX12" fmla="*/ 6705 w 17350"/>
                  <a:gd name="connsiteY12" fmla="*/ 4221 h 11639"/>
                  <a:gd name="connsiteX13" fmla="*/ 7903 w 17350"/>
                  <a:gd name="connsiteY13" fmla="*/ 6341 h 11639"/>
                  <a:gd name="connsiteX14" fmla="*/ 8036 w 17350"/>
                  <a:gd name="connsiteY14" fmla="*/ 6577 h 11639"/>
                  <a:gd name="connsiteX15" fmla="*/ 8036 w 17350"/>
                  <a:gd name="connsiteY15" fmla="*/ 6576 h 11639"/>
                  <a:gd name="connsiteX16" fmla="*/ 9342 w 17350"/>
                  <a:gd name="connsiteY16" fmla="*/ 8901 h 11639"/>
                  <a:gd name="connsiteX17" fmla="*/ 9346 w 17350"/>
                  <a:gd name="connsiteY17" fmla="*/ 8909 h 11639"/>
                  <a:gd name="connsiteX18" fmla="*/ 9354 w 17350"/>
                  <a:gd name="connsiteY18" fmla="*/ 8910 h 11639"/>
                  <a:gd name="connsiteX19" fmla="*/ 11964 w 17350"/>
                  <a:gd name="connsiteY19" fmla="*/ 9205 h 11639"/>
                  <a:gd name="connsiteX20" fmla="*/ 11565 w 17350"/>
                  <a:gd name="connsiteY20" fmla="*/ 9833 h 11639"/>
                  <a:gd name="connsiteX21" fmla="*/ 10661 w 17350"/>
                  <a:gd name="connsiteY21" fmla="*/ 11222 h 11639"/>
                  <a:gd name="connsiteX22" fmla="*/ 10656 w 17350"/>
                  <a:gd name="connsiteY22" fmla="*/ 11230 h 11639"/>
                  <a:gd name="connsiteX23" fmla="*/ 10674 w 17350"/>
                  <a:gd name="connsiteY23" fmla="*/ 11232 h 11639"/>
                  <a:gd name="connsiteX24" fmla="*/ 13312 w 17350"/>
                  <a:gd name="connsiteY24" fmla="*/ 11459 h 11639"/>
                  <a:gd name="connsiteX0" fmla="*/ 10551 w 14589"/>
                  <a:gd name="connsiteY0" fmla="*/ 11459 h 11639"/>
                  <a:gd name="connsiteX1" fmla="*/ 13187 w 14589"/>
                  <a:gd name="connsiteY1" fmla="*/ 11639 h 11639"/>
                  <a:gd name="connsiteX2" fmla="*/ 14589 w 14589"/>
                  <a:gd name="connsiteY2" fmla="*/ 9590 h 11639"/>
                  <a:gd name="connsiteX3" fmla="*/ 13187 w 14589"/>
                  <a:gd name="connsiteY3" fmla="*/ 7438 h 11639"/>
                  <a:gd name="connsiteX4" fmla="*/ 11869 w 14589"/>
                  <a:gd name="connsiteY4" fmla="*/ 5384 h 11639"/>
                  <a:gd name="connsiteX5" fmla="*/ 9232 w 14589"/>
                  <a:gd name="connsiteY5" fmla="*/ 4972 h 11639"/>
                  <a:gd name="connsiteX6" fmla="*/ 6595 w 14589"/>
                  <a:gd name="connsiteY6" fmla="*/ 4643 h 11639"/>
                  <a:gd name="connsiteX7" fmla="*/ 5277 w 14589"/>
                  <a:gd name="connsiteY7" fmla="*/ 2353 h 11639"/>
                  <a:gd name="connsiteX8" fmla="*/ 3958 w 14589"/>
                  <a:gd name="connsiteY8" fmla="*/ 0 h 11639"/>
                  <a:gd name="connsiteX9" fmla="*/ 0 w 14589"/>
                  <a:gd name="connsiteY9" fmla="*/ 1475 h 11639"/>
                  <a:gd name="connsiteX10" fmla="*/ 2629 w 14589"/>
                  <a:gd name="connsiteY10" fmla="*/ 1873 h 11639"/>
                  <a:gd name="connsiteX11" fmla="*/ 3944 w 14589"/>
                  <a:gd name="connsiteY11" fmla="*/ 4221 h 11639"/>
                  <a:gd name="connsiteX12" fmla="*/ 5142 w 14589"/>
                  <a:gd name="connsiteY12" fmla="*/ 6341 h 11639"/>
                  <a:gd name="connsiteX13" fmla="*/ 5275 w 14589"/>
                  <a:gd name="connsiteY13" fmla="*/ 6577 h 11639"/>
                  <a:gd name="connsiteX14" fmla="*/ 5275 w 14589"/>
                  <a:gd name="connsiteY14" fmla="*/ 6576 h 11639"/>
                  <a:gd name="connsiteX15" fmla="*/ 6581 w 14589"/>
                  <a:gd name="connsiteY15" fmla="*/ 8901 h 11639"/>
                  <a:gd name="connsiteX16" fmla="*/ 6585 w 14589"/>
                  <a:gd name="connsiteY16" fmla="*/ 8909 h 11639"/>
                  <a:gd name="connsiteX17" fmla="*/ 6593 w 14589"/>
                  <a:gd name="connsiteY17" fmla="*/ 8910 h 11639"/>
                  <a:gd name="connsiteX18" fmla="*/ 9203 w 14589"/>
                  <a:gd name="connsiteY18" fmla="*/ 9205 h 11639"/>
                  <a:gd name="connsiteX19" fmla="*/ 8804 w 14589"/>
                  <a:gd name="connsiteY19" fmla="*/ 9833 h 11639"/>
                  <a:gd name="connsiteX20" fmla="*/ 7900 w 14589"/>
                  <a:gd name="connsiteY20" fmla="*/ 11222 h 11639"/>
                  <a:gd name="connsiteX21" fmla="*/ 7895 w 14589"/>
                  <a:gd name="connsiteY21" fmla="*/ 11230 h 11639"/>
                  <a:gd name="connsiteX22" fmla="*/ 7913 w 14589"/>
                  <a:gd name="connsiteY22" fmla="*/ 11232 h 11639"/>
                  <a:gd name="connsiteX23" fmla="*/ 10551 w 14589"/>
                  <a:gd name="connsiteY23" fmla="*/ 11459 h 11639"/>
                  <a:gd name="connsiteX0" fmla="*/ 7922 w 11960"/>
                  <a:gd name="connsiteY0" fmla="*/ 11459 h 11639"/>
                  <a:gd name="connsiteX1" fmla="*/ 10558 w 11960"/>
                  <a:gd name="connsiteY1" fmla="*/ 11639 h 11639"/>
                  <a:gd name="connsiteX2" fmla="*/ 11960 w 11960"/>
                  <a:gd name="connsiteY2" fmla="*/ 9590 h 11639"/>
                  <a:gd name="connsiteX3" fmla="*/ 10558 w 11960"/>
                  <a:gd name="connsiteY3" fmla="*/ 7438 h 11639"/>
                  <a:gd name="connsiteX4" fmla="*/ 9240 w 11960"/>
                  <a:gd name="connsiteY4" fmla="*/ 5384 h 11639"/>
                  <a:gd name="connsiteX5" fmla="*/ 6603 w 11960"/>
                  <a:gd name="connsiteY5" fmla="*/ 4972 h 11639"/>
                  <a:gd name="connsiteX6" fmla="*/ 3966 w 11960"/>
                  <a:gd name="connsiteY6" fmla="*/ 4643 h 11639"/>
                  <a:gd name="connsiteX7" fmla="*/ 2648 w 11960"/>
                  <a:gd name="connsiteY7" fmla="*/ 2353 h 11639"/>
                  <a:gd name="connsiteX8" fmla="*/ 1329 w 11960"/>
                  <a:gd name="connsiteY8" fmla="*/ 0 h 11639"/>
                  <a:gd name="connsiteX9" fmla="*/ 0 w 11960"/>
                  <a:gd name="connsiteY9" fmla="*/ 1873 h 11639"/>
                  <a:gd name="connsiteX10" fmla="*/ 1315 w 11960"/>
                  <a:gd name="connsiteY10" fmla="*/ 4221 h 11639"/>
                  <a:gd name="connsiteX11" fmla="*/ 2513 w 11960"/>
                  <a:gd name="connsiteY11" fmla="*/ 6341 h 11639"/>
                  <a:gd name="connsiteX12" fmla="*/ 2646 w 11960"/>
                  <a:gd name="connsiteY12" fmla="*/ 6577 h 11639"/>
                  <a:gd name="connsiteX13" fmla="*/ 2646 w 11960"/>
                  <a:gd name="connsiteY13" fmla="*/ 6576 h 11639"/>
                  <a:gd name="connsiteX14" fmla="*/ 3952 w 11960"/>
                  <a:gd name="connsiteY14" fmla="*/ 8901 h 11639"/>
                  <a:gd name="connsiteX15" fmla="*/ 3956 w 11960"/>
                  <a:gd name="connsiteY15" fmla="*/ 8909 h 11639"/>
                  <a:gd name="connsiteX16" fmla="*/ 3964 w 11960"/>
                  <a:gd name="connsiteY16" fmla="*/ 8910 h 11639"/>
                  <a:gd name="connsiteX17" fmla="*/ 6574 w 11960"/>
                  <a:gd name="connsiteY17" fmla="*/ 9205 h 11639"/>
                  <a:gd name="connsiteX18" fmla="*/ 6175 w 11960"/>
                  <a:gd name="connsiteY18" fmla="*/ 9833 h 11639"/>
                  <a:gd name="connsiteX19" fmla="*/ 5271 w 11960"/>
                  <a:gd name="connsiteY19" fmla="*/ 11222 h 11639"/>
                  <a:gd name="connsiteX20" fmla="*/ 5266 w 11960"/>
                  <a:gd name="connsiteY20" fmla="*/ 11230 h 11639"/>
                  <a:gd name="connsiteX21" fmla="*/ 5284 w 11960"/>
                  <a:gd name="connsiteY21" fmla="*/ 11232 h 11639"/>
                  <a:gd name="connsiteX22" fmla="*/ 7922 w 11960"/>
                  <a:gd name="connsiteY22" fmla="*/ 11459 h 11639"/>
                  <a:gd name="connsiteX0" fmla="*/ 7922 w 11960"/>
                  <a:gd name="connsiteY0" fmla="*/ 9586 h 9766"/>
                  <a:gd name="connsiteX1" fmla="*/ 10558 w 11960"/>
                  <a:gd name="connsiteY1" fmla="*/ 9766 h 9766"/>
                  <a:gd name="connsiteX2" fmla="*/ 11960 w 11960"/>
                  <a:gd name="connsiteY2" fmla="*/ 7717 h 9766"/>
                  <a:gd name="connsiteX3" fmla="*/ 10558 w 11960"/>
                  <a:gd name="connsiteY3" fmla="*/ 5565 h 9766"/>
                  <a:gd name="connsiteX4" fmla="*/ 9240 w 11960"/>
                  <a:gd name="connsiteY4" fmla="*/ 3511 h 9766"/>
                  <a:gd name="connsiteX5" fmla="*/ 6603 w 11960"/>
                  <a:gd name="connsiteY5" fmla="*/ 3099 h 9766"/>
                  <a:gd name="connsiteX6" fmla="*/ 3966 w 11960"/>
                  <a:gd name="connsiteY6" fmla="*/ 2770 h 9766"/>
                  <a:gd name="connsiteX7" fmla="*/ 2648 w 11960"/>
                  <a:gd name="connsiteY7" fmla="*/ 480 h 9766"/>
                  <a:gd name="connsiteX8" fmla="*/ 0 w 11960"/>
                  <a:gd name="connsiteY8" fmla="*/ 0 h 9766"/>
                  <a:gd name="connsiteX9" fmla="*/ 1315 w 11960"/>
                  <a:gd name="connsiteY9" fmla="*/ 2348 h 9766"/>
                  <a:gd name="connsiteX10" fmla="*/ 2513 w 11960"/>
                  <a:gd name="connsiteY10" fmla="*/ 4468 h 9766"/>
                  <a:gd name="connsiteX11" fmla="*/ 2646 w 11960"/>
                  <a:gd name="connsiteY11" fmla="*/ 4704 h 9766"/>
                  <a:gd name="connsiteX12" fmla="*/ 2646 w 11960"/>
                  <a:gd name="connsiteY12" fmla="*/ 4703 h 9766"/>
                  <a:gd name="connsiteX13" fmla="*/ 3952 w 11960"/>
                  <a:gd name="connsiteY13" fmla="*/ 7028 h 9766"/>
                  <a:gd name="connsiteX14" fmla="*/ 3956 w 11960"/>
                  <a:gd name="connsiteY14" fmla="*/ 7036 h 9766"/>
                  <a:gd name="connsiteX15" fmla="*/ 3964 w 11960"/>
                  <a:gd name="connsiteY15" fmla="*/ 7037 h 9766"/>
                  <a:gd name="connsiteX16" fmla="*/ 6574 w 11960"/>
                  <a:gd name="connsiteY16" fmla="*/ 7332 h 9766"/>
                  <a:gd name="connsiteX17" fmla="*/ 6175 w 11960"/>
                  <a:gd name="connsiteY17" fmla="*/ 7960 h 9766"/>
                  <a:gd name="connsiteX18" fmla="*/ 5271 w 11960"/>
                  <a:gd name="connsiteY18" fmla="*/ 9349 h 9766"/>
                  <a:gd name="connsiteX19" fmla="*/ 5266 w 11960"/>
                  <a:gd name="connsiteY19" fmla="*/ 9357 h 9766"/>
                  <a:gd name="connsiteX20" fmla="*/ 5284 w 11960"/>
                  <a:gd name="connsiteY20" fmla="*/ 9359 h 9766"/>
                  <a:gd name="connsiteX21" fmla="*/ 7922 w 11960"/>
                  <a:gd name="connsiteY21" fmla="*/ 9586 h 9766"/>
                  <a:gd name="connsiteX0" fmla="*/ 5525 w 8901"/>
                  <a:gd name="connsiteY0" fmla="*/ 9324 h 9508"/>
                  <a:gd name="connsiteX1" fmla="*/ 7729 w 8901"/>
                  <a:gd name="connsiteY1" fmla="*/ 9508 h 9508"/>
                  <a:gd name="connsiteX2" fmla="*/ 8901 w 8901"/>
                  <a:gd name="connsiteY2" fmla="*/ 7410 h 9508"/>
                  <a:gd name="connsiteX3" fmla="*/ 7729 w 8901"/>
                  <a:gd name="connsiteY3" fmla="*/ 5206 h 9508"/>
                  <a:gd name="connsiteX4" fmla="*/ 6627 w 8901"/>
                  <a:gd name="connsiteY4" fmla="*/ 3103 h 9508"/>
                  <a:gd name="connsiteX5" fmla="*/ 4422 w 8901"/>
                  <a:gd name="connsiteY5" fmla="*/ 2681 h 9508"/>
                  <a:gd name="connsiteX6" fmla="*/ 2217 w 8901"/>
                  <a:gd name="connsiteY6" fmla="*/ 2344 h 9508"/>
                  <a:gd name="connsiteX7" fmla="*/ 1115 w 8901"/>
                  <a:gd name="connsiteY7" fmla="*/ 0 h 9508"/>
                  <a:gd name="connsiteX8" fmla="*/ 0 w 8901"/>
                  <a:gd name="connsiteY8" fmla="*/ 1912 h 9508"/>
                  <a:gd name="connsiteX9" fmla="*/ 1002 w 8901"/>
                  <a:gd name="connsiteY9" fmla="*/ 4083 h 9508"/>
                  <a:gd name="connsiteX10" fmla="*/ 1113 w 8901"/>
                  <a:gd name="connsiteY10" fmla="*/ 4325 h 9508"/>
                  <a:gd name="connsiteX11" fmla="*/ 1113 w 8901"/>
                  <a:gd name="connsiteY11" fmla="*/ 4324 h 9508"/>
                  <a:gd name="connsiteX12" fmla="*/ 2205 w 8901"/>
                  <a:gd name="connsiteY12" fmla="*/ 6704 h 9508"/>
                  <a:gd name="connsiteX13" fmla="*/ 2209 w 8901"/>
                  <a:gd name="connsiteY13" fmla="*/ 6713 h 9508"/>
                  <a:gd name="connsiteX14" fmla="*/ 2215 w 8901"/>
                  <a:gd name="connsiteY14" fmla="*/ 6714 h 9508"/>
                  <a:gd name="connsiteX15" fmla="*/ 4398 w 8901"/>
                  <a:gd name="connsiteY15" fmla="*/ 7016 h 9508"/>
                  <a:gd name="connsiteX16" fmla="*/ 4064 w 8901"/>
                  <a:gd name="connsiteY16" fmla="*/ 7659 h 9508"/>
                  <a:gd name="connsiteX17" fmla="*/ 3308 w 8901"/>
                  <a:gd name="connsiteY17" fmla="*/ 9081 h 9508"/>
                  <a:gd name="connsiteX18" fmla="*/ 3304 w 8901"/>
                  <a:gd name="connsiteY18" fmla="*/ 9089 h 9508"/>
                  <a:gd name="connsiteX19" fmla="*/ 3319 w 8901"/>
                  <a:gd name="connsiteY19" fmla="*/ 9091 h 9508"/>
                  <a:gd name="connsiteX20" fmla="*/ 5525 w 8901"/>
                  <a:gd name="connsiteY20" fmla="*/ 9324 h 9508"/>
                  <a:gd name="connsiteX0" fmla="*/ 6207 w 10000"/>
                  <a:gd name="connsiteY0" fmla="*/ 7878 h 8072"/>
                  <a:gd name="connsiteX1" fmla="*/ 8683 w 10000"/>
                  <a:gd name="connsiteY1" fmla="*/ 8072 h 8072"/>
                  <a:gd name="connsiteX2" fmla="*/ 10000 w 10000"/>
                  <a:gd name="connsiteY2" fmla="*/ 5865 h 8072"/>
                  <a:gd name="connsiteX3" fmla="*/ 8683 w 10000"/>
                  <a:gd name="connsiteY3" fmla="*/ 3547 h 8072"/>
                  <a:gd name="connsiteX4" fmla="*/ 7445 w 10000"/>
                  <a:gd name="connsiteY4" fmla="*/ 1336 h 8072"/>
                  <a:gd name="connsiteX5" fmla="*/ 4968 w 10000"/>
                  <a:gd name="connsiteY5" fmla="*/ 892 h 8072"/>
                  <a:gd name="connsiteX6" fmla="*/ 2491 w 10000"/>
                  <a:gd name="connsiteY6" fmla="*/ 537 h 8072"/>
                  <a:gd name="connsiteX7" fmla="*/ 0 w 10000"/>
                  <a:gd name="connsiteY7" fmla="*/ 83 h 8072"/>
                  <a:gd name="connsiteX8" fmla="*/ 1126 w 10000"/>
                  <a:gd name="connsiteY8" fmla="*/ 2366 h 8072"/>
                  <a:gd name="connsiteX9" fmla="*/ 1250 w 10000"/>
                  <a:gd name="connsiteY9" fmla="*/ 2621 h 8072"/>
                  <a:gd name="connsiteX10" fmla="*/ 1250 w 10000"/>
                  <a:gd name="connsiteY10" fmla="*/ 2620 h 8072"/>
                  <a:gd name="connsiteX11" fmla="*/ 2477 w 10000"/>
                  <a:gd name="connsiteY11" fmla="*/ 5123 h 8072"/>
                  <a:gd name="connsiteX12" fmla="*/ 2482 w 10000"/>
                  <a:gd name="connsiteY12" fmla="*/ 5132 h 8072"/>
                  <a:gd name="connsiteX13" fmla="*/ 2488 w 10000"/>
                  <a:gd name="connsiteY13" fmla="*/ 5133 h 8072"/>
                  <a:gd name="connsiteX14" fmla="*/ 4941 w 10000"/>
                  <a:gd name="connsiteY14" fmla="*/ 5451 h 8072"/>
                  <a:gd name="connsiteX15" fmla="*/ 4566 w 10000"/>
                  <a:gd name="connsiteY15" fmla="*/ 6127 h 8072"/>
                  <a:gd name="connsiteX16" fmla="*/ 3716 w 10000"/>
                  <a:gd name="connsiteY16" fmla="*/ 7623 h 8072"/>
                  <a:gd name="connsiteX17" fmla="*/ 3712 w 10000"/>
                  <a:gd name="connsiteY17" fmla="*/ 7631 h 8072"/>
                  <a:gd name="connsiteX18" fmla="*/ 3729 w 10000"/>
                  <a:gd name="connsiteY18" fmla="*/ 7633 h 8072"/>
                  <a:gd name="connsiteX19" fmla="*/ 6207 w 10000"/>
                  <a:gd name="connsiteY19" fmla="*/ 7878 h 8072"/>
                  <a:gd name="connsiteX0" fmla="*/ 5081 w 8874"/>
                  <a:gd name="connsiteY0" fmla="*/ 9095 h 9335"/>
                  <a:gd name="connsiteX1" fmla="*/ 7557 w 8874"/>
                  <a:gd name="connsiteY1" fmla="*/ 9335 h 9335"/>
                  <a:gd name="connsiteX2" fmla="*/ 8874 w 8874"/>
                  <a:gd name="connsiteY2" fmla="*/ 6601 h 9335"/>
                  <a:gd name="connsiteX3" fmla="*/ 7557 w 8874"/>
                  <a:gd name="connsiteY3" fmla="*/ 3729 h 9335"/>
                  <a:gd name="connsiteX4" fmla="*/ 6319 w 8874"/>
                  <a:gd name="connsiteY4" fmla="*/ 990 h 9335"/>
                  <a:gd name="connsiteX5" fmla="*/ 3842 w 8874"/>
                  <a:gd name="connsiteY5" fmla="*/ 440 h 9335"/>
                  <a:gd name="connsiteX6" fmla="*/ 1365 w 8874"/>
                  <a:gd name="connsiteY6" fmla="*/ 0 h 9335"/>
                  <a:gd name="connsiteX7" fmla="*/ 0 w 8874"/>
                  <a:gd name="connsiteY7" fmla="*/ 2266 h 9335"/>
                  <a:gd name="connsiteX8" fmla="*/ 124 w 8874"/>
                  <a:gd name="connsiteY8" fmla="*/ 2582 h 9335"/>
                  <a:gd name="connsiteX9" fmla="*/ 124 w 8874"/>
                  <a:gd name="connsiteY9" fmla="*/ 2581 h 9335"/>
                  <a:gd name="connsiteX10" fmla="*/ 1351 w 8874"/>
                  <a:gd name="connsiteY10" fmla="*/ 5682 h 9335"/>
                  <a:gd name="connsiteX11" fmla="*/ 1356 w 8874"/>
                  <a:gd name="connsiteY11" fmla="*/ 5693 h 9335"/>
                  <a:gd name="connsiteX12" fmla="*/ 1362 w 8874"/>
                  <a:gd name="connsiteY12" fmla="*/ 5694 h 9335"/>
                  <a:gd name="connsiteX13" fmla="*/ 3815 w 8874"/>
                  <a:gd name="connsiteY13" fmla="*/ 6088 h 9335"/>
                  <a:gd name="connsiteX14" fmla="*/ 3440 w 8874"/>
                  <a:gd name="connsiteY14" fmla="*/ 6925 h 9335"/>
                  <a:gd name="connsiteX15" fmla="*/ 2590 w 8874"/>
                  <a:gd name="connsiteY15" fmla="*/ 8779 h 9335"/>
                  <a:gd name="connsiteX16" fmla="*/ 2586 w 8874"/>
                  <a:gd name="connsiteY16" fmla="*/ 8789 h 9335"/>
                  <a:gd name="connsiteX17" fmla="*/ 2603 w 8874"/>
                  <a:gd name="connsiteY17" fmla="*/ 8791 h 9335"/>
                  <a:gd name="connsiteX18" fmla="*/ 5081 w 8874"/>
                  <a:gd name="connsiteY18" fmla="*/ 9095 h 9335"/>
                  <a:gd name="connsiteX0" fmla="*/ 5726 w 10000"/>
                  <a:gd name="connsiteY0" fmla="*/ 9272 h 9529"/>
                  <a:gd name="connsiteX1" fmla="*/ 8516 w 10000"/>
                  <a:gd name="connsiteY1" fmla="*/ 9529 h 9529"/>
                  <a:gd name="connsiteX2" fmla="*/ 10000 w 10000"/>
                  <a:gd name="connsiteY2" fmla="*/ 6600 h 9529"/>
                  <a:gd name="connsiteX3" fmla="*/ 8516 w 10000"/>
                  <a:gd name="connsiteY3" fmla="*/ 3524 h 9529"/>
                  <a:gd name="connsiteX4" fmla="*/ 7121 w 10000"/>
                  <a:gd name="connsiteY4" fmla="*/ 590 h 9529"/>
                  <a:gd name="connsiteX5" fmla="*/ 4330 w 10000"/>
                  <a:gd name="connsiteY5" fmla="*/ 0 h 9529"/>
                  <a:gd name="connsiteX6" fmla="*/ 0 w 10000"/>
                  <a:gd name="connsiteY6" fmla="*/ 1956 h 9529"/>
                  <a:gd name="connsiteX7" fmla="*/ 140 w 10000"/>
                  <a:gd name="connsiteY7" fmla="*/ 2295 h 9529"/>
                  <a:gd name="connsiteX8" fmla="*/ 140 w 10000"/>
                  <a:gd name="connsiteY8" fmla="*/ 2294 h 9529"/>
                  <a:gd name="connsiteX9" fmla="*/ 1522 w 10000"/>
                  <a:gd name="connsiteY9" fmla="*/ 5616 h 9529"/>
                  <a:gd name="connsiteX10" fmla="*/ 1528 w 10000"/>
                  <a:gd name="connsiteY10" fmla="*/ 5628 h 9529"/>
                  <a:gd name="connsiteX11" fmla="*/ 1535 w 10000"/>
                  <a:gd name="connsiteY11" fmla="*/ 5629 h 9529"/>
                  <a:gd name="connsiteX12" fmla="*/ 4299 w 10000"/>
                  <a:gd name="connsiteY12" fmla="*/ 6051 h 9529"/>
                  <a:gd name="connsiteX13" fmla="*/ 3876 w 10000"/>
                  <a:gd name="connsiteY13" fmla="*/ 6947 h 9529"/>
                  <a:gd name="connsiteX14" fmla="*/ 2919 w 10000"/>
                  <a:gd name="connsiteY14" fmla="*/ 8933 h 9529"/>
                  <a:gd name="connsiteX15" fmla="*/ 2914 w 10000"/>
                  <a:gd name="connsiteY15" fmla="*/ 8944 h 9529"/>
                  <a:gd name="connsiteX16" fmla="*/ 2933 w 10000"/>
                  <a:gd name="connsiteY16" fmla="*/ 8946 h 9529"/>
                  <a:gd name="connsiteX17" fmla="*/ 5726 w 10000"/>
                  <a:gd name="connsiteY17" fmla="*/ 9272 h 9529"/>
                  <a:gd name="connsiteX0" fmla="*/ 5726 w 10000"/>
                  <a:gd name="connsiteY0" fmla="*/ 9730 h 10000"/>
                  <a:gd name="connsiteX1" fmla="*/ 8516 w 10000"/>
                  <a:gd name="connsiteY1" fmla="*/ 10000 h 10000"/>
                  <a:gd name="connsiteX2" fmla="*/ 10000 w 10000"/>
                  <a:gd name="connsiteY2" fmla="*/ 6926 h 10000"/>
                  <a:gd name="connsiteX3" fmla="*/ 8516 w 10000"/>
                  <a:gd name="connsiteY3" fmla="*/ 3698 h 10000"/>
                  <a:gd name="connsiteX4" fmla="*/ 7121 w 10000"/>
                  <a:gd name="connsiteY4" fmla="*/ 619 h 10000"/>
                  <a:gd name="connsiteX5" fmla="*/ 4330 w 10000"/>
                  <a:gd name="connsiteY5" fmla="*/ 0 h 10000"/>
                  <a:gd name="connsiteX6" fmla="*/ 0 w 10000"/>
                  <a:gd name="connsiteY6" fmla="*/ 2053 h 10000"/>
                  <a:gd name="connsiteX7" fmla="*/ 140 w 10000"/>
                  <a:gd name="connsiteY7" fmla="*/ 2408 h 10000"/>
                  <a:gd name="connsiteX8" fmla="*/ 1522 w 10000"/>
                  <a:gd name="connsiteY8" fmla="*/ 5894 h 10000"/>
                  <a:gd name="connsiteX9" fmla="*/ 1528 w 10000"/>
                  <a:gd name="connsiteY9" fmla="*/ 5906 h 10000"/>
                  <a:gd name="connsiteX10" fmla="*/ 1535 w 10000"/>
                  <a:gd name="connsiteY10" fmla="*/ 5907 h 10000"/>
                  <a:gd name="connsiteX11" fmla="*/ 4299 w 10000"/>
                  <a:gd name="connsiteY11" fmla="*/ 6350 h 10000"/>
                  <a:gd name="connsiteX12" fmla="*/ 3876 w 10000"/>
                  <a:gd name="connsiteY12" fmla="*/ 7290 h 10000"/>
                  <a:gd name="connsiteX13" fmla="*/ 2919 w 10000"/>
                  <a:gd name="connsiteY13" fmla="*/ 9375 h 10000"/>
                  <a:gd name="connsiteX14" fmla="*/ 2914 w 10000"/>
                  <a:gd name="connsiteY14" fmla="*/ 9386 h 10000"/>
                  <a:gd name="connsiteX15" fmla="*/ 2933 w 10000"/>
                  <a:gd name="connsiteY15" fmla="*/ 9388 h 10000"/>
                  <a:gd name="connsiteX16" fmla="*/ 5726 w 10000"/>
                  <a:gd name="connsiteY16" fmla="*/ 9730 h 10000"/>
                  <a:gd name="connsiteX0" fmla="*/ 5805 w 10079"/>
                  <a:gd name="connsiteY0" fmla="*/ 9730 h 10000"/>
                  <a:gd name="connsiteX1" fmla="*/ 8595 w 10079"/>
                  <a:gd name="connsiteY1" fmla="*/ 10000 h 10000"/>
                  <a:gd name="connsiteX2" fmla="*/ 10079 w 10079"/>
                  <a:gd name="connsiteY2" fmla="*/ 6926 h 10000"/>
                  <a:gd name="connsiteX3" fmla="*/ 8595 w 10079"/>
                  <a:gd name="connsiteY3" fmla="*/ 3698 h 10000"/>
                  <a:gd name="connsiteX4" fmla="*/ 7200 w 10079"/>
                  <a:gd name="connsiteY4" fmla="*/ 619 h 10000"/>
                  <a:gd name="connsiteX5" fmla="*/ 4409 w 10079"/>
                  <a:gd name="connsiteY5" fmla="*/ 0 h 10000"/>
                  <a:gd name="connsiteX6" fmla="*/ 79 w 10079"/>
                  <a:gd name="connsiteY6" fmla="*/ 2053 h 10000"/>
                  <a:gd name="connsiteX7" fmla="*/ 1601 w 10079"/>
                  <a:gd name="connsiteY7" fmla="*/ 5894 h 10000"/>
                  <a:gd name="connsiteX8" fmla="*/ 1607 w 10079"/>
                  <a:gd name="connsiteY8" fmla="*/ 5906 h 10000"/>
                  <a:gd name="connsiteX9" fmla="*/ 1614 w 10079"/>
                  <a:gd name="connsiteY9" fmla="*/ 5907 h 10000"/>
                  <a:gd name="connsiteX10" fmla="*/ 4378 w 10079"/>
                  <a:gd name="connsiteY10" fmla="*/ 6350 h 10000"/>
                  <a:gd name="connsiteX11" fmla="*/ 3955 w 10079"/>
                  <a:gd name="connsiteY11" fmla="*/ 7290 h 10000"/>
                  <a:gd name="connsiteX12" fmla="*/ 2998 w 10079"/>
                  <a:gd name="connsiteY12" fmla="*/ 9375 h 10000"/>
                  <a:gd name="connsiteX13" fmla="*/ 2993 w 10079"/>
                  <a:gd name="connsiteY13" fmla="*/ 9386 h 10000"/>
                  <a:gd name="connsiteX14" fmla="*/ 3012 w 10079"/>
                  <a:gd name="connsiteY14" fmla="*/ 9388 h 10000"/>
                  <a:gd name="connsiteX15" fmla="*/ 5805 w 10079"/>
                  <a:gd name="connsiteY15" fmla="*/ 9730 h 10000"/>
                  <a:gd name="connsiteX0" fmla="*/ 4204 w 8478"/>
                  <a:gd name="connsiteY0" fmla="*/ 9730 h 10000"/>
                  <a:gd name="connsiteX1" fmla="*/ 6994 w 8478"/>
                  <a:gd name="connsiteY1" fmla="*/ 10000 h 10000"/>
                  <a:gd name="connsiteX2" fmla="*/ 8478 w 8478"/>
                  <a:gd name="connsiteY2" fmla="*/ 6926 h 10000"/>
                  <a:gd name="connsiteX3" fmla="*/ 6994 w 8478"/>
                  <a:gd name="connsiteY3" fmla="*/ 3698 h 10000"/>
                  <a:gd name="connsiteX4" fmla="*/ 5599 w 8478"/>
                  <a:gd name="connsiteY4" fmla="*/ 619 h 10000"/>
                  <a:gd name="connsiteX5" fmla="*/ 2808 w 8478"/>
                  <a:gd name="connsiteY5" fmla="*/ 0 h 10000"/>
                  <a:gd name="connsiteX6" fmla="*/ 0 w 8478"/>
                  <a:gd name="connsiteY6" fmla="*/ 5894 h 10000"/>
                  <a:gd name="connsiteX7" fmla="*/ 6 w 8478"/>
                  <a:gd name="connsiteY7" fmla="*/ 5906 h 10000"/>
                  <a:gd name="connsiteX8" fmla="*/ 13 w 8478"/>
                  <a:gd name="connsiteY8" fmla="*/ 5907 h 10000"/>
                  <a:gd name="connsiteX9" fmla="*/ 2777 w 8478"/>
                  <a:gd name="connsiteY9" fmla="*/ 6350 h 10000"/>
                  <a:gd name="connsiteX10" fmla="*/ 2354 w 8478"/>
                  <a:gd name="connsiteY10" fmla="*/ 7290 h 10000"/>
                  <a:gd name="connsiteX11" fmla="*/ 1397 w 8478"/>
                  <a:gd name="connsiteY11" fmla="*/ 9375 h 10000"/>
                  <a:gd name="connsiteX12" fmla="*/ 1392 w 8478"/>
                  <a:gd name="connsiteY12" fmla="*/ 9386 h 10000"/>
                  <a:gd name="connsiteX13" fmla="*/ 1411 w 8478"/>
                  <a:gd name="connsiteY13" fmla="*/ 9388 h 10000"/>
                  <a:gd name="connsiteX14" fmla="*/ 4204 w 8478"/>
                  <a:gd name="connsiteY14"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7 w 10000"/>
                  <a:gd name="connsiteY7" fmla="*/ 5906 h 10000"/>
                  <a:gd name="connsiteX8" fmla="*/ 3276 w 10000"/>
                  <a:gd name="connsiteY8" fmla="*/ 6350 h 10000"/>
                  <a:gd name="connsiteX9" fmla="*/ 2777 w 10000"/>
                  <a:gd name="connsiteY9" fmla="*/ 7290 h 10000"/>
                  <a:gd name="connsiteX10" fmla="*/ 1648 w 10000"/>
                  <a:gd name="connsiteY10" fmla="*/ 9375 h 10000"/>
                  <a:gd name="connsiteX11" fmla="*/ 1642 w 10000"/>
                  <a:gd name="connsiteY11" fmla="*/ 9386 h 10000"/>
                  <a:gd name="connsiteX12" fmla="*/ 1664 w 10000"/>
                  <a:gd name="connsiteY12" fmla="*/ 9388 h 10000"/>
                  <a:gd name="connsiteX13" fmla="*/ 4959 w 10000"/>
                  <a:gd name="connsiteY13"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3276 w 10000"/>
                  <a:gd name="connsiteY7" fmla="*/ 6350 h 10000"/>
                  <a:gd name="connsiteX8" fmla="*/ 2777 w 10000"/>
                  <a:gd name="connsiteY8" fmla="*/ 7290 h 10000"/>
                  <a:gd name="connsiteX9" fmla="*/ 1648 w 10000"/>
                  <a:gd name="connsiteY9" fmla="*/ 9375 h 10000"/>
                  <a:gd name="connsiteX10" fmla="*/ 1642 w 10000"/>
                  <a:gd name="connsiteY10" fmla="*/ 9386 h 10000"/>
                  <a:gd name="connsiteX11" fmla="*/ 1664 w 10000"/>
                  <a:gd name="connsiteY11" fmla="*/ 9388 h 10000"/>
                  <a:gd name="connsiteX12" fmla="*/ 4959 w 10000"/>
                  <a:gd name="connsiteY12" fmla="*/ 9730 h 10000"/>
                  <a:gd name="connsiteX0" fmla="*/ 3317 w 8358"/>
                  <a:gd name="connsiteY0" fmla="*/ 9730 h 10000"/>
                  <a:gd name="connsiteX1" fmla="*/ 6608 w 8358"/>
                  <a:gd name="connsiteY1" fmla="*/ 10000 h 10000"/>
                  <a:gd name="connsiteX2" fmla="*/ 8358 w 8358"/>
                  <a:gd name="connsiteY2" fmla="*/ 6926 h 10000"/>
                  <a:gd name="connsiteX3" fmla="*/ 6608 w 8358"/>
                  <a:gd name="connsiteY3" fmla="*/ 3698 h 10000"/>
                  <a:gd name="connsiteX4" fmla="*/ 4962 w 8358"/>
                  <a:gd name="connsiteY4" fmla="*/ 619 h 10000"/>
                  <a:gd name="connsiteX5" fmla="*/ 1670 w 8358"/>
                  <a:gd name="connsiteY5" fmla="*/ 0 h 10000"/>
                  <a:gd name="connsiteX6" fmla="*/ 1634 w 8358"/>
                  <a:gd name="connsiteY6" fmla="*/ 6350 h 10000"/>
                  <a:gd name="connsiteX7" fmla="*/ 1135 w 8358"/>
                  <a:gd name="connsiteY7" fmla="*/ 7290 h 10000"/>
                  <a:gd name="connsiteX8" fmla="*/ 6 w 8358"/>
                  <a:gd name="connsiteY8" fmla="*/ 9375 h 10000"/>
                  <a:gd name="connsiteX9" fmla="*/ 0 w 8358"/>
                  <a:gd name="connsiteY9" fmla="*/ 9386 h 10000"/>
                  <a:gd name="connsiteX10" fmla="*/ 22 w 8358"/>
                  <a:gd name="connsiteY10" fmla="*/ 9388 h 10000"/>
                  <a:gd name="connsiteX11" fmla="*/ 3317 w 8358"/>
                  <a:gd name="connsiteY11"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26 w 10000"/>
                  <a:gd name="connsiteY9" fmla="*/ 9388 h 10000"/>
                  <a:gd name="connsiteX10" fmla="*/ 3969 w 10000"/>
                  <a:gd name="connsiteY10"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3969 w 10000"/>
                  <a:gd name="connsiteY9" fmla="*/ 9730 h 10000"/>
                  <a:gd name="connsiteX0" fmla="*/ 3962 w 9993"/>
                  <a:gd name="connsiteY0" fmla="*/ 9730 h 10000"/>
                  <a:gd name="connsiteX1" fmla="*/ 7899 w 9993"/>
                  <a:gd name="connsiteY1" fmla="*/ 10000 h 10000"/>
                  <a:gd name="connsiteX2" fmla="*/ 9993 w 9993"/>
                  <a:gd name="connsiteY2" fmla="*/ 6926 h 10000"/>
                  <a:gd name="connsiteX3" fmla="*/ 7899 w 9993"/>
                  <a:gd name="connsiteY3" fmla="*/ 3698 h 10000"/>
                  <a:gd name="connsiteX4" fmla="*/ 5930 w 9993"/>
                  <a:gd name="connsiteY4" fmla="*/ 619 h 10000"/>
                  <a:gd name="connsiteX5" fmla="*/ 1991 w 9993"/>
                  <a:gd name="connsiteY5" fmla="*/ 0 h 10000"/>
                  <a:gd name="connsiteX6" fmla="*/ 1948 w 9993"/>
                  <a:gd name="connsiteY6" fmla="*/ 6350 h 10000"/>
                  <a:gd name="connsiteX7" fmla="*/ 0 w 9993"/>
                  <a:gd name="connsiteY7" fmla="*/ 9375 h 10000"/>
                  <a:gd name="connsiteX8" fmla="*/ 3962 w 9993"/>
                  <a:gd name="connsiteY8" fmla="*/ 9730 h 10000"/>
                  <a:gd name="connsiteX0" fmla="*/ 2016 w 8051"/>
                  <a:gd name="connsiteY0" fmla="*/ 9730 h 10000"/>
                  <a:gd name="connsiteX1" fmla="*/ 5956 w 8051"/>
                  <a:gd name="connsiteY1" fmla="*/ 10000 h 10000"/>
                  <a:gd name="connsiteX2" fmla="*/ 8051 w 8051"/>
                  <a:gd name="connsiteY2" fmla="*/ 6926 h 10000"/>
                  <a:gd name="connsiteX3" fmla="*/ 5956 w 8051"/>
                  <a:gd name="connsiteY3" fmla="*/ 3698 h 10000"/>
                  <a:gd name="connsiteX4" fmla="*/ 3985 w 8051"/>
                  <a:gd name="connsiteY4" fmla="*/ 619 h 10000"/>
                  <a:gd name="connsiteX5" fmla="*/ 43 w 8051"/>
                  <a:gd name="connsiteY5" fmla="*/ 0 h 10000"/>
                  <a:gd name="connsiteX6" fmla="*/ 0 w 8051"/>
                  <a:gd name="connsiteY6" fmla="*/ 6350 h 10000"/>
                  <a:gd name="connsiteX7" fmla="*/ 2016 w 8051"/>
                  <a:gd name="connsiteY7" fmla="*/ 9730 h 10000"/>
                  <a:gd name="connsiteX0" fmla="*/ 0 w 10000"/>
                  <a:gd name="connsiteY0" fmla="*/ 6350 h 10000"/>
                  <a:gd name="connsiteX1" fmla="*/ 7398 w 10000"/>
                  <a:gd name="connsiteY1" fmla="*/ 10000 h 10000"/>
                  <a:gd name="connsiteX2" fmla="*/ 10000 w 10000"/>
                  <a:gd name="connsiteY2" fmla="*/ 6926 h 10000"/>
                  <a:gd name="connsiteX3" fmla="*/ 7398 w 10000"/>
                  <a:gd name="connsiteY3" fmla="*/ 3698 h 10000"/>
                  <a:gd name="connsiteX4" fmla="*/ 4950 w 10000"/>
                  <a:gd name="connsiteY4" fmla="*/ 619 h 10000"/>
                  <a:gd name="connsiteX5" fmla="*/ 53 w 10000"/>
                  <a:gd name="connsiteY5" fmla="*/ 0 h 10000"/>
                  <a:gd name="connsiteX6" fmla="*/ 0 w 10000"/>
                  <a:gd name="connsiteY6" fmla="*/ 6350 h 10000"/>
                  <a:gd name="connsiteX0" fmla="*/ 1328 w 9948"/>
                  <a:gd name="connsiteY0" fmla="*/ 10032 h 10744"/>
                  <a:gd name="connsiteX1" fmla="*/ 7346 w 9948"/>
                  <a:gd name="connsiteY1" fmla="*/ 10000 h 10744"/>
                  <a:gd name="connsiteX2" fmla="*/ 9948 w 9948"/>
                  <a:gd name="connsiteY2" fmla="*/ 6926 h 10744"/>
                  <a:gd name="connsiteX3" fmla="*/ 7346 w 9948"/>
                  <a:gd name="connsiteY3" fmla="*/ 3698 h 10744"/>
                  <a:gd name="connsiteX4" fmla="*/ 4898 w 9948"/>
                  <a:gd name="connsiteY4" fmla="*/ 619 h 10744"/>
                  <a:gd name="connsiteX5" fmla="*/ 1 w 9948"/>
                  <a:gd name="connsiteY5" fmla="*/ 0 h 10744"/>
                  <a:gd name="connsiteX6" fmla="*/ 1328 w 9948"/>
                  <a:gd name="connsiteY6" fmla="*/ 10032 h 10744"/>
                  <a:gd name="connsiteX0" fmla="*/ 1335 w 10000"/>
                  <a:gd name="connsiteY0" fmla="*/ 9337 h 9337"/>
                  <a:gd name="connsiteX1" fmla="*/ 7384 w 10000"/>
                  <a:gd name="connsiteY1" fmla="*/ 9308 h 9337"/>
                  <a:gd name="connsiteX2" fmla="*/ 10000 w 10000"/>
                  <a:gd name="connsiteY2" fmla="*/ 6446 h 9337"/>
                  <a:gd name="connsiteX3" fmla="*/ 7384 w 10000"/>
                  <a:gd name="connsiteY3" fmla="*/ 3442 h 9337"/>
                  <a:gd name="connsiteX4" fmla="*/ 4924 w 10000"/>
                  <a:gd name="connsiteY4" fmla="*/ 576 h 9337"/>
                  <a:gd name="connsiteX5" fmla="*/ 1 w 10000"/>
                  <a:gd name="connsiteY5" fmla="*/ 0 h 9337"/>
                  <a:gd name="connsiteX6" fmla="*/ 1335 w 10000"/>
                  <a:gd name="connsiteY6" fmla="*/ 9337 h 9337"/>
                  <a:gd name="connsiteX0" fmla="*/ 1335 w 10000"/>
                  <a:gd name="connsiteY0" fmla="*/ 10000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35 w 10000"/>
                  <a:gd name="connsiteY6" fmla="*/ 10000 h 10636"/>
                  <a:gd name="connsiteX0" fmla="*/ 1395 w 10000"/>
                  <a:gd name="connsiteY0" fmla="*/ 10238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95 w 10000"/>
                  <a:gd name="connsiteY6" fmla="*/ 10238 h 10636"/>
                  <a:gd name="connsiteX0" fmla="*/ 1395 w 10000"/>
                  <a:gd name="connsiteY0" fmla="*/ 10238 h 10588"/>
                  <a:gd name="connsiteX1" fmla="*/ 7685 w 10000"/>
                  <a:gd name="connsiteY1" fmla="*/ 10588 h 10588"/>
                  <a:gd name="connsiteX2" fmla="*/ 10000 w 10000"/>
                  <a:gd name="connsiteY2" fmla="*/ 6904 h 10588"/>
                  <a:gd name="connsiteX3" fmla="*/ 7384 w 10000"/>
                  <a:gd name="connsiteY3" fmla="*/ 3686 h 10588"/>
                  <a:gd name="connsiteX4" fmla="*/ 4924 w 10000"/>
                  <a:gd name="connsiteY4" fmla="*/ 617 h 10588"/>
                  <a:gd name="connsiteX5" fmla="*/ 1 w 10000"/>
                  <a:gd name="connsiteY5" fmla="*/ 0 h 10588"/>
                  <a:gd name="connsiteX6" fmla="*/ 1395 w 10000"/>
                  <a:gd name="connsiteY6" fmla="*/ 10238 h 10588"/>
                  <a:gd name="connsiteX0" fmla="*/ 1395 w 10241"/>
                  <a:gd name="connsiteY0" fmla="*/ 10238 h 10588"/>
                  <a:gd name="connsiteX1" fmla="*/ 7685 w 10241"/>
                  <a:gd name="connsiteY1" fmla="*/ 10588 h 10588"/>
                  <a:gd name="connsiteX2" fmla="*/ 10241 w 10241"/>
                  <a:gd name="connsiteY2" fmla="*/ 7285 h 10588"/>
                  <a:gd name="connsiteX3" fmla="*/ 7384 w 10241"/>
                  <a:gd name="connsiteY3" fmla="*/ 3686 h 10588"/>
                  <a:gd name="connsiteX4" fmla="*/ 4924 w 10241"/>
                  <a:gd name="connsiteY4" fmla="*/ 617 h 10588"/>
                  <a:gd name="connsiteX5" fmla="*/ 1 w 10241"/>
                  <a:gd name="connsiteY5" fmla="*/ 0 h 10588"/>
                  <a:gd name="connsiteX6" fmla="*/ 1395 w 10241"/>
                  <a:gd name="connsiteY6" fmla="*/ 10238 h 10588"/>
                  <a:gd name="connsiteX0" fmla="*/ 69 w 8915"/>
                  <a:gd name="connsiteY0" fmla="*/ 10095 h 10445"/>
                  <a:gd name="connsiteX1" fmla="*/ 6359 w 8915"/>
                  <a:gd name="connsiteY1" fmla="*/ 10445 h 10445"/>
                  <a:gd name="connsiteX2" fmla="*/ 8915 w 8915"/>
                  <a:gd name="connsiteY2" fmla="*/ 7142 h 10445"/>
                  <a:gd name="connsiteX3" fmla="*/ 6058 w 8915"/>
                  <a:gd name="connsiteY3" fmla="*/ 3543 h 10445"/>
                  <a:gd name="connsiteX4" fmla="*/ 3598 w 8915"/>
                  <a:gd name="connsiteY4" fmla="*/ 474 h 10445"/>
                  <a:gd name="connsiteX5" fmla="*/ 2 w 8915"/>
                  <a:gd name="connsiteY5" fmla="*/ 0 h 10445"/>
                  <a:gd name="connsiteX6" fmla="*/ 69 w 8915"/>
                  <a:gd name="connsiteY6" fmla="*/ 10095 h 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5" h="10445">
                    <a:moveTo>
                      <a:pt x="69" y="10095"/>
                    </a:moveTo>
                    <a:cubicBezTo>
                      <a:pt x="213" y="10041"/>
                      <a:pt x="4684" y="10349"/>
                      <a:pt x="6359" y="10445"/>
                    </a:cubicBezTo>
                    <a:lnTo>
                      <a:pt x="8915" y="7142"/>
                    </a:lnTo>
                    <a:cubicBezTo>
                      <a:pt x="6453" y="3967"/>
                      <a:pt x="6944" y="4654"/>
                      <a:pt x="6058" y="3543"/>
                    </a:cubicBezTo>
                    <a:cubicBezTo>
                      <a:pt x="5172" y="2432"/>
                      <a:pt x="4567" y="1710"/>
                      <a:pt x="3598" y="474"/>
                    </a:cubicBezTo>
                    <a:lnTo>
                      <a:pt x="2" y="0"/>
                    </a:lnTo>
                    <a:cubicBezTo>
                      <a:pt x="-15" y="2110"/>
                      <a:pt x="86" y="7985"/>
                      <a:pt x="69" y="10095"/>
                    </a:cubicBezTo>
                    <a:close/>
                  </a:path>
                </a:pathLst>
              </a:custGeom>
              <a:solidFill>
                <a:srgbClr val="FFB81C">
                  <a:alpha val="70000"/>
                </a:srgbClr>
              </a:solidFill>
              <a:ln>
                <a:noFill/>
              </a:ln>
            </p:spPr>
            <p:txBody>
              <a:bodyPr vert="horz" wrap="square" lIns="91440" tIns="45720" rIns="91440" bIns="45720" numCol="1" anchor="t" anchorCtr="0" compatLnSpc="1">
                <a:prstTxWarp prst="textNoShape">
                  <a:avLst/>
                </a:prstTxWarp>
              </a:bodyPr>
              <a:lstStyle/>
              <a:p>
                <a:endParaRPr lang="en-GB"/>
              </a:p>
            </p:txBody>
          </p:sp>
          <p:sp>
            <p:nvSpPr>
              <p:cNvPr id="32" name="Freeform 31"/>
              <p:cNvSpPr/>
              <p:nvPr userDrawn="1"/>
            </p:nvSpPr>
            <p:spPr>
              <a:xfrm flipH="1">
                <a:off x="10614396" y="1606659"/>
                <a:ext cx="1601886" cy="1441148"/>
              </a:xfrm>
              <a:custGeom>
                <a:avLst/>
                <a:gdLst>
                  <a:gd name="connsiteX0" fmla="*/ 0 w 3924300"/>
                  <a:gd name="connsiteY0" fmla="*/ 0 h 1435100"/>
                  <a:gd name="connsiteX1" fmla="*/ 1244600 w 3924300"/>
                  <a:gd name="connsiteY1" fmla="*/ 228600 h 1435100"/>
                  <a:gd name="connsiteX2" fmla="*/ 1816100 w 3924300"/>
                  <a:gd name="connsiteY2" fmla="*/ 1270000 h 1435100"/>
                  <a:gd name="connsiteX3" fmla="*/ 3022600 w 3924300"/>
                  <a:gd name="connsiteY3" fmla="*/ 1435100 h 1435100"/>
                  <a:gd name="connsiteX4" fmla="*/ 3924300 w 3924300"/>
                  <a:gd name="connsiteY4" fmla="*/ 254000 h 1435100"/>
                  <a:gd name="connsiteX0" fmla="*/ 0 w 3924300"/>
                  <a:gd name="connsiteY0" fmla="*/ 0 h 1454150"/>
                  <a:gd name="connsiteX1" fmla="*/ 1244600 w 3924300"/>
                  <a:gd name="connsiteY1" fmla="*/ 228600 h 1454150"/>
                  <a:gd name="connsiteX2" fmla="*/ 1816100 w 3924300"/>
                  <a:gd name="connsiteY2" fmla="*/ 1270000 h 1454150"/>
                  <a:gd name="connsiteX3" fmla="*/ 3041650 w 3924300"/>
                  <a:gd name="connsiteY3" fmla="*/ 1454150 h 1454150"/>
                  <a:gd name="connsiteX4" fmla="*/ 3924300 w 3924300"/>
                  <a:gd name="connsiteY4" fmla="*/ 254000 h 1454150"/>
                  <a:gd name="connsiteX0" fmla="*/ 0 w 3949700"/>
                  <a:gd name="connsiteY0" fmla="*/ 0 h 1454150"/>
                  <a:gd name="connsiteX1" fmla="*/ 1244600 w 3949700"/>
                  <a:gd name="connsiteY1" fmla="*/ 228600 h 1454150"/>
                  <a:gd name="connsiteX2" fmla="*/ 1816100 w 3949700"/>
                  <a:gd name="connsiteY2" fmla="*/ 1270000 h 1454150"/>
                  <a:gd name="connsiteX3" fmla="*/ 3041650 w 3949700"/>
                  <a:gd name="connsiteY3" fmla="*/ 1454150 h 1454150"/>
                  <a:gd name="connsiteX4" fmla="*/ 3949700 w 3949700"/>
                  <a:gd name="connsiteY4" fmla="*/ 266700 h 1454150"/>
                  <a:gd name="connsiteX0" fmla="*/ 0 w 4008804"/>
                  <a:gd name="connsiteY0" fmla="*/ 0 h 1454150"/>
                  <a:gd name="connsiteX1" fmla="*/ 1244600 w 4008804"/>
                  <a:gd name="connsiteY1" fmla="*/ 228600 h 1454150"/>
                  <a:gd name="connsiteX2" fmla="*/ 1816100 w 4008804"/>
                  <a:gd name="connsiteY2" fmla="*/ 1270000 h 1454150"/>
                  <a:gd name="connsiteX3" fmla="*/ 3041650 w 4008804"/>
                  <a:gd name="connsiteY3" fmla="*/ 1454150 h 1454150"/>
                  <a:gd name="connsiteX4" fmla="*/ 4008804 w 4008804"/>
                  <a:gd name="connsiteY4" fmla="*/ 176636 h 1454150"/>
                  <a:gd name="connsiteX0" fmla="*/ 0 w 4008804"/>
                  <a:gd name="connsiteY0" fmla="*/ 0 h 1454150"/>
                  <a:gd name="connsiteX1" fmla="*/ 1244600 w 4008804"/>
                  <a:gd name="connsiteY1" fmla="*/ 228600 h 1454150"/>
                  <a:gd name="connsiteX2" fmla="*/ 3041650 w 4008804"/>
                  <a:gd name="connsiteY2" fmla="*/ 1454150 h 1454150"/>
                  <a:gd name="connsiteX3" fmla="*/ 4008804 w 4008804"/>
                  <a:gd name="connsiteY3" fmla="*/ 176636 h 1454150"/>
                  <a:gd name="connsiteX0" fmla="*/ 0 w 2764204"/>
                  <a:gd name="connsiteY0" fmla="*/ 51964 h 1277514"/>
                  <a:gd name="connsiteX1" fmla="*/ 1797050 w 2764204"/>
                  <a:gd name="connsiteY1" fmla="*/ 1277514 h 1277514"/>
                  <a:gd name="connsiteX2" fmla="*/ 2764204 w 2764204"/>
                  <a:gd name="connsiteY2" fmla="*/ 0 h 1277514"/>
                  <a:gd name="connsiteX0" fmla="*/ 0 w 1420001"/>
                  <a:gd name="connsiteY0" fmla="*/ 1213788 h 1277514"/>
                  <a:gd name="connsiteX1" fmla="*/ 452847 w 1420001"/>
                  <a:gd name="connsiteY1" fmla="*/ 1277514 h 1277514"/>
                  <a:gd name="connsiteX2" fmla="*/ 1420001 w 1420001"/>
                  <a:gd name="connsiteY2" fmla="*/ 0 h 1277514"/>
                </a:gdLst>
                <a:ahLst/>
                <a:cxnLst>
                  <a:cxn ang="0">
                    <a:pos x="connsiteX0" y="connsiteY0"/>
                  </a:cxn>
                  <a:cxn ang="0">
                    <a:pos x="connsiteX1" y="connsiteY1"/>
                  </a:cxn>
                  <a:cxn ang="0">
                    <a:pos x="connsiteX2" y="connsiteY2"/>
                  </a:cxn>
                </a:cxnLst>
                <a:rect l="l" t="t" r="r" b="b"/>
                <a:pathLst>
                  <a:path w="1420001" h="1277514">
                    <a:moveTo>
                      <a:pt x="0" y="1213788"/>
                    </a:moveTo>
                    <a:lnTo>
                      <a:pt x="452847" y="1277514"/>
                    </a:lnTo>
                    <a:cubicBezTo>
                      <a:pt x="755530" y="881697"/>
                      <a:pt x="1117318" y="395817"/>
                      <a:pt x="1420001" y="0"/>
                    </a:cubicBez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32"/>
              <p:cNvSpPr/>
              <p:nvPr userDrawn="1"/>
            </p:nvSpPr>
            <p:spPr>
              <a:xfrm flipH="1">
                <a:off x="5576818" y="2451814"/>
                <a:ext cx="6627506" cy="2318874"/>
              </a:xfrm>
              <a:custGeom>
                <a:avLst/>
                <a:gdLst>
                  <a:gd name="connsiteX0" fmla="*/ 0 w 9067800"/>
                  <a:gd name="connsiteY0" fmla="*/ 711200 h 2044700"/>
                  <a:gd name="connsiteX1" fmla="*/ 342900 w 9067800"/>
                  <a:gd name="connsiteY1" fmla="*/ 72390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596748 w 9067800"/>
                  <a:gd name="connsiteY6" fmla="*/ 532679 h 2044700"/>
                  <a:gd name="connsiteX7" fmla="*/ 9067800 w 9067800"/>
                  <a:gd name="connsiteY7" fmla="*/ 0 h 2044700"/>
                  <a:gd name="connsiteX0" fmla="*/ 0 w 9067800"/>
                  <a:gd name="connsiteY0" fmla="*/ 711200 h 2143207"/>
                  <a:gd name="connsiteX1" fmla="*/ 323850 w 9067800"/>
                  <a:gd name="connsiteY1" fmla="*/ 730250 h 2143207"/>
                  <a:gd name="connsiteX2" fmla="*/ 914400 w 9067800"/>
                  <a:gd name="connsiteY2" fmla="*/ 1828800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323850 w 9067800"/>
                  <a:gd name="connsiteY1" fmla="*/ 730250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2586705 w 9067800"/>
                  <a:gd name="connsiteY1" fmla="*/ 2089652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5728940"/>
                  <a:gd name="connsiteY0" fmla="*/ 1947601 h 2011763"/>
                  <a:gd name="connsiteX1" fmla="*/ 0 w 5728940"/>
                  <a:gd name="connsiteY1" fmla="*/ 1958208 h 2011763"/>
                  <a:gd name="connsiteX2" fmla="*/ 7949 w 5728940"/>
                  <a:gd name="connsiteY2" fmla="*/ 1956290 h 2011763"/>
                  <a:gd name="connsiteX3" fmla="*/ 758303 w 5728940"/>
                  <a:gd name="connsiteY3" fmla="*/ 2011763 h 2011763"/>
                  <a:gd name="connsiteX4" fmla="*/ 1079269 w 5728940"/>
                  <a:gd name="connsiteY4" fmla="*/ 1504554 h 2011763"/>
                  <a:gd name="connsiteX5" fmla="*/ 2371577 w 5728940"/>
                  <a:gd name="connsiteY5" fmla="*/ 1469989 h 2011763"/>
                  <a:gd name="connsiteX6" fmla="*/ 3010043 w 5728940"/>
                  <a:gd name="connsiteY6" fmla="*/ 401235 h 2011763"/>
                  <a:gd name="connsiteX7" fmla="*/ 5728940 w 5728940"/>
                  <a:gd name="connsiteY7" fmla="*/ 0 h 2011763"/>
                  <a:gd name="connsiteX0" fmla="*/ 5446 w 5874989"/>
                  <a:gd name="connsiteY0" fmla="*/ 1991416 h 2055578"/>
                  <a:gd name="connsiteX1" fmla="*/ 0 w 5874989"/>
                  <a:gd name="connsiteY1" fmla="*/ 2002023 h 2055578"/>
                  <a:gd name="connsiteX2" fmla="*/ 7949 w 5874989"/>
                  <a:gd name="connsiteY2" fmla="*/ 2000105 h 2055578"/>
                  <a:gd name="connsiteX3" fmla="*/ 758303 w 5874989"/>
                  <a:gd name="connsiteY3" fmla="*/ 2055578 h 2055578"/>
                  <a:gd name="connsiteX4" fmla="*/ 1079269 w 5874989"/>
                  <a:gd name="connsiteY4" fmla="*/ 1548369 h 2055578"/>
                  <a:gd name="connsiteX5" fmla="*/ 2371577 w 5874989"/>
                  <a:gd name="connsiteY5" fmla="*/ 1513804 h 2055578"/>
                  <a:gd name="connsiteX6" fmla="*/ 3010043 w 5874989"/>
                  <a:gd name="connsiteY6" fmla="*/ 445050 h 2055578"/>
                  <a:gd name="connsiteX7" fmla="*/ 5874989 w 5874989"/>
                  <a:gd name="connsiteY7" fmla="*/ 0 h 205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4989" h="2055578">
                    <a:moveTo>
                      <a:pt x="5446" y="1991416"/>
                    </a:moveTo>
                    <a:lnTo>
                      <a:pt x="0" y="2002023"/>
                    </a:lnTo>
                    <a:lnTo>
                      <a:pt x="7949" y="2000105"/>
                    </a:lnTo>
                    <a:lnTo>
                      <a:pt x="758303" y="2055578"/>
                    </a:lnTo>
                    <a:lnTo>
                      <a:pt x="1079269" y="1548369"/>
                    </a:lnTo>
                    <a:cubicBezTo>
                      <a:pt x="1477202" y="1537786"/>
                      <a:pt x="1935544" y="1556137"/>
                      <a:pt x="2371577" y="1513804"/>
                    </a:cubicBezTo>
                    <a:lnTo>
                      <a:pt x="3010043" y="445050"/>
                    </a:lnTo>
                    <a:lnTo>
                      <a:pt x="5874989" y="0"/>
                    </a:ln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0" name="Freeform 29"/>
            <p:cNvSpPr/>
            <p:nvPr userDrawn="1"/>
          </p:nvSpPr>
          <p:spPr>
            <a:xfrm flipH="1">
              <a:off x="10983639" y="3042192"/>
              <a:ext cx="730583" cy="1158682"/>
            </a:xfrm>
            <a:custGeom>
              <a:avLst/>
              <a:gdLst>
                <a:gd name="connsiteX0" fmla="*/ 0 w 622300"/>
                <a:gd name="connsiteY0" fmla="*/ 0 h 965200"/>
                <a:gd name="connsiteX1" fmla="*/ 622300 w 622300"/>
                <a:gd name="connsiteY1" fmla="*/ 965200 h 965200"/>
                <a:gd name="connsiteX0" fmla="*/ 0 w 611042"/>
                <a:gd name="connsiteY0" fmla="*/ 0 h 951128"/>
                <a:gd name="connsiteX1" fmla="*/ 611042 w 611042"/>
                <a:gd name="connsiteY1" fmla="*/ 951128 h 951128"/>
                <a:gd name="connsiteX0" fmla="*/ 0 w 647630"/>
                <a:gd name="connsiteY0" fmla="*/ 0 h 1027119"/>
                <a:gd name="connsiteX1" fmla="*/ 647630 w 647630"/>
                <a:gd name="connsiteY1" fmla="*/ 1027119 h 1027119"/>
              </a:gdLst>
              <a:ahLst/>
              <a:cxnLst>
                <a:cxn ang="0">
                  <a:pos x="connsiteX0" y="connsiteY0"/>
                </a:cxn>
                <a:cxn ang="0">
                  <a:pos x="connsiteX1" y="connsiteY1"/>
                </a:cxn>
              </a:cxnLst>
              <a:rect l="l" t="t" r="r" b="b"/>
              <a:pathLst>
                <a:path w="647630" h="1027119">
                  <a:moveTo>
                    <a:pt x="0" y="0"/>
                  </a:moveTo>
                  <a:lnTo>
                    <a:pt x="647630" y="1027119"/>
                  </a:lnTo>
                </a:path>
              </a:pathLst>
            </a:custGeom>
            <a:noFill/>
            <a:ln w="25400">
              <a:solidFill>
                <a:srgbClr val="FFB8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6244821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aster - 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1" y="5436505"/>
            <a:ext cx="2527214" cy="829576"/>
          </a:xfrm>
          <a:prstGeom prst="rect">
            <a:avLst/>
          </a:prstGeom>
        </p:spPr>
      </p:pic>
      <p:sp>
        <p:nvSpPr>
          <p:cNvPr id="3" name="Subtitle 2"/>
          <p:cNvSpPr>
            <a:spLocks noGrp="1"/>
          </p:cNvSpPr>
          <p:nvPr>
            <p:ph type="subTitle" idx="1"/>
          </p:nvPr>
        </p:nvSpPr>
        <p:spPr>
          <a:xfrm>
            <a:off x="717457" y="2734569"/>
            <a:ext cx="5027613" cy="579717"/>
          </a:xfrm>
        </p:spPr>
        <p:txBody>
          <a:bodyPr wrap="none">
            <a:noAutofit/>
          </a:bodyPr>
          <a:lstStyle>
            <a:lvl1pPr marL="0" indent="0" algn="l">
              <a:lnSpc>
                <a:spcPct val="100000"/>
              </a:lnSpc>
              <a:spcBef>
                <a:spcPts val="0"/>
              </a:spcBef>
              <a:buNone/>
              <a:defRPr sz="2400" b="0">
                <a:solidFill>
                  <a:srgbClr val="FFB81C"/>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a:p>
        </p:txBody>
      </p:sp>
      <p:sp>
        <p:nvSpPr>
          <p:cNvPr id="16" name="Title 1"/>
          <p:cNvSpPr>
            <a:spLocks noGrp="1"/>
          </p:cNvSpPr>
          <p:nvPr>
            <p:ph type="ctrTitle" hasCustomPrompt="1"/>
          </p:nvPr>
        </p:nvSpPr>
        <p:spPr>
          <a:xfrm>
            <a:off x="717457" y="1041521"/>
            <a:ext cx="5027613" cy="1299348"/>
          </a:xfrm>
          <a:prstGeom prst="rect">
            <a:avLst/>
          </a:prstGeom>
        </p:spPr>
        <p:txBody>
          <a:bodyPr lIns="0" tIns="0" rIns="0" bIns="0" anchor="t" anchorCtr="0">
            <a:noAutofit/>
          </a:bodyPr>
          <a:lstStyle>
            <a:lvl1pPr algn="l">
              <a:lnSpc>
                <a:spcPct val="100000"/>
              </a:lnSpc>
              <a:defRPr sz="4800" b="0">
                <a:solidFill>
                  <a:srgbClr val="373A36"/>
                </a:solidFill>
                <a:latin typeface="Reso" panose="02000000000000000000" pitchFamily="50" charset="0"/>
                <a:cs typeface="Arial" panose="020B0604020202020204" pitchFamily="34" charset="0"/>
              </a:defRPr>
            </a:lvl1pPr>
          </a:lstStyle>
          <a:p>
            <a:r>
              <a:rPr lang="en-US"/>
              <a:t>Click to edit </a:t>
            </a:r>
            <a:br>
              <a:rPr lang="en-US"/>
            </a:br>
            <a:r>
              <a:rPr lang="en-US"/>
              <a:t>master title style</a:t>
            </a:r>
            <a:endParaRPr lang="en-GB"/>
          </a:p>
        </p:txBody>
      </p:sp>
      <p:grpSp>
        <p:nvGrpSpPr>
          <p:cNvPr id="15" name="Group 14"/>
          <p:cNvGrpSpPr/>
          <p:nvPr userDrawn="1"/>
        </p:nvGrpSpPr>
        <p:grpSpPr>
          <a:xfrm>
            <a:off x="5576818" y="1606659"/>
            <a:ext cx="6639464" cy="3169111"/>
            <a:chOff x="5576818" y="1606659"/>
            <a:chExt cx="6639464" cy="3169111"/>
          </a:xfrm>
        </p:grpSpPr>
        <p:grpSp>
          <p:nvGrpSpPr>
            <p:cNvPr id="17" name="Group 16"/>
            <p:cNvGrpSpPr/>
            <p:nvPr userDrawn="1"/>
          </p:nvGrpSpPr>
          <p:grpSpPr>
            <a:xfrm>
              <a:off x="5576818" y="1606659"/>
              <a:ext cx="6639464" cy="3169111"/>
              <a:chOff x="5576818" y="1606659"/>
              <a:chExt cx="6639464" cy="3169111"/>
            </a:xfrm>
          </p:grpSpPr>
          <p:sp>
            <p:nvSpPr>
              <p:cNvPr id="19" name="Freeform 5"/>
              <p:cNvSpPr>
                <a:spLocks/>
              </p:cNvSpPr>
              <p:nvPr userDrawn="1"/>
            </p:nvSpPr>
            <p:spPr bwMode="auto">
              <a:xfrm flipH="1">
                <a:off x="10991348" y="2970787"/>
                <a:ext cx="1217689" cy="1804983"/>
              </a:xfrm>
              <a:custGeom>
                <a:avLst/>
                <a:gdLst>
                  <a:gd name="T0" fmla="*/ 14523 w 18478"/>
                  <a:gd name="T1" fmla="*/ 12541 h 12721"/>
                  <a:gd name="T2" fmla="*/ 17159 w 18478"/>
                  <a:gd name="T3" fmla="*/ 12721 h 12721"/>
                  <a:gd name="T4" fmla="*/ 18478 w 18478"/>
                  <a:gd name="T5" fmla="*/ 10644 h 12721"/>
                  <a:gd name="T6" fmla="*/ 17159 w 18478"/>
                  <a:gd name="T7" fmla="*/ 8520 h 12721"/>
                  <a:gd name="T8" fmla="*/ 15841 w 18478"/>
                  <a:gd name="T9" fmla="*/ 6466 h 12721"/>
                  <a:gd name="T10" fmla="*/ 13204 w 18478"/>
                  <a:gd name="T11" fmla="*/ 6137 h 12721"/>
                  <a:gd name="T12" fmla="*/ 10567 w 18478"/>
                  <a:gd name="T13" fmla="*/ 5725 h 12721"/>
                  <a:gd name="T14" fmla="*/ 9249 w 18478"/>
                  <a:gd name="T15" fmla="*/ 3435 h 12721"/>
                  <a:gd name="T16" fmla="*/ 7930 w 18478"/>
                  <a:gd name="T17" fmla="*/ 1082 h 12721"/>
                  <a:gd name="T18" fmla="*/ 5293 w 18478"/>
                  <a:gd name="T19" fmla="*/ 544 h 12721"/>
                  <a:gd name="T20" fmla="*/ 2656 w 18478"/>
                  <a:gd name="T21" fmla="*/ 155 h 12721"/>
                  <a:gd name="T22" fmla="*/ 19 w 18478"/>
                  <a:gd name="T23" fmla="*/ 1 h 12721"/>
                  <a:gd name="T24" fmla="*/ 0 w 18478"/>
                  <a:gd name="T25" fmla="*/ 0 h 12721"/>
                  <a:gd name="T26" fmla="*/ 5 w 18478"/>
                  <a:gd name="T27" fmla="*/ 9 h 12721"/>
                  <a:gd name="T28" fmla="*/ 1323 w 18478"/>
                  <a:gd name="T29" fmla="*/ 2320 h 12721"/>
                  <a:gd name="T30" fmla="*/ 1328 w 18478"/>
                  <a:gd name="T31" fmla="*/ 2328 h 12721"/>
                  <a:gd name="T32" fmla="*/ 1337 w 18478"/>
                  <a:gd name="T33" fmla="*/ 2328 h 12721"/>
                  <a:gd name="T34" fmla="*/ 3972 w 18478"/>
                  <a:gd name="T35" fmla="*/ 2557 h 12721"/>
                  <a:gd name="T36" fmla="*/ 6601 w 18478"/>
                  <a:gd name="T37" fmla="*/ 2955 h 12721"/>
                  <a:gd name="T38" fmla="*/ 7916 w 18478"/>
                  <a:gd name="T39" fmla="*/ 5303 h 12721"/>
                  <a:gd name="T40" fmla="*/ 9114 w 18478"/>
                  <a:gd name="T41" fmla="*/ 7423 h 12721"/>
                  <a:gd name="T42" fmla="*/ 9247 w 18478"/>
                  <a:gd name="T43" fmla="*/ 7659 h 12721"/>
                  <a:gd name="T44" fmla="*/ 9247 w 18478"/>
                  <a:gd name="T45" fmla="*/ 7658 h 12721"/>
                  <a:gd name="T46" fmla="*/ 10553 w 18478"/>
                  <a:gd name="T47" fmla="*/ 9983 h 12721"/>
                  <a:gd name="T48" fmla="*/ 10557 w 18478"/>
                  <a:gd name="T49" fmla="*/ 9991 h 12721"/>
                  <a:gd name="T50" fmla="*/ 10565 w 18478"/>
                  <a:gd name="T51" fmla="*/ 9992 h 12721"/>
                  <a:gd name="T52" fmla="*/ 13175 w 18478"/>
                  <a:gd name="T53" fmla="*/ 10287 h 12721"/>
                  <a:gd name="T54" fmla="*/ 12776 w 18478"/>
                  <a:gd name="T55" fmla="*/ 10915 h 12721"/>
                  <a:gd name="T56" fmla="*/ 11872 w 18478"/>
                  <a:gd name="T57" fmla="*/ 12304 h 12721"/>
                  <a:gd name="T58" fmla="*/ 11867 w 18478"/>
                  <a:gd name="T59" fmla="*/ 12312 h 12721"/>
                  <a:gd name="T60" fmla="*/ 11885 w 18478"/>
                  <a:gd name="T61" fmla="*/ 12314 h 12721"/>
                  <a:gd name="T62" fmla="*/ 14523 w 18478"/>
                  <a:gd name="T63" fmla="*/ 12541 h 12721"/>
                  <a:gd name="connsiteX0" fmla="*/ 14523 w 18590"/>
                  <a:gd name="connsiteY0" fmla="*/ 12541 h 12857"/>
                  <a:gd name="connsiteX1" fmla="*/ 17159 w 18590"/>
                  <a:gd name="connsiteY1" fmla="*/ 12721 h 12857"/>
                  <a:gd name="connsiteX2" fmla="*/ 18590 w 18590"/>
                  <a:gd name="connsiteY2" fmla="*/ 10616 h 12857"/>
                  <a:gd name="connsiteX3" fmla="*/ 17159 w 18590"/>
                  <a:gd name="connsiteY3" fmla="*/ 8520 h 12857"/>
                  <a:gd name="connsiteX4" fmla="*/ 15841 w 18590"/>
                  <a:gd name="connsiteY4" fmla="*/ 6466 h 12857"/>
                  <a:gd name="connsiteX5" fmla="*/ 13204 w 18590"/>
                  <a:gd name="connsiteY5" fmla="*/ 6137 h 12857"/>
                  <a:gd name="connsiteX6" fmla="*/ 10567 w 18590"/>
                  <a:gd name="connsiteY6" fmla="*/ 5725 h 12857"/>
                  <a:gd name="connsiteX7" fmla="*/ 9249 w 18590"/>
                  <a:gd name="connsiteY7" fmla="*/ 3435 h 12857"/>
                  <a:gd name="connsiteX8" fmla="*/ 7930 w 18590"/>
                  <a:gd name="connsiteY8" fmla="*/ 1082 h 12857"/>
                  <a:gd name="connsiteX9" fmla="*/ 5293 w 18590"/>
                  <a:gd name="connsiteY9" fmla="*/ 544 h 12857"/>
                  <a:gd name="connsiteX10" fmla="*/ 2656 w 18590"/>
                  <a:gd name="connsiteY10" fmla="*/ 155 h 12857"/>
                  <a:gd name="connsiteX11" fmla="*/ 19 w 18590"/>
                  <a:gd name="connsiteY11" fmla="*/ 1 h 12857"/>
                  <a:gd name="connsiteX12" fmla="*/ 0 w 18590"/>
                  <a:gd name="connsiteY12" fmla="*/ 0 h 12857"/>
                  <a:gd name="connsiteX13" fmla="*/ 5 w 18590"/>
                  <a:gd name="connsiteY13" fmla="*/ 9 h 12857"/>
                  <a:gd name="connsiteX14" fmla="*/ 1323 w 18590"/>
                  <a:gd name="connsiteY14" fmla="*/ 2320 h 12857"/>
                  <a:gd name="connsiteX15" fmla="*/ 1328 w 18590"/>
                  <a:gd name="connsiteY15" fmla="*/ 2328 h 12857"/>
                  <a:gd name="connsiteX16" fmla="*/ 1337 w 18590"/>
                  <a:gd name="connsiteY16" fmla="*/ 2328 h 12857"/>
                  <a:gd name="connsiteX17" fmla="*/ 3972 w 18590"/>
                  <a:gd name="connsiteY17" fmla="*/ 2557 h 12857"/>
                  <a:gd name="connsiteX18" fmla="*/ 6601 w 18590"/>
                  <a:gd name="connsiteY18" fmla="*/ 2955 h 12857"/>
                  <a:gd name="connsiteX19" fmla="*/ 7916 w 18590"/>
                  <a:gd name="connsiteY19" fmla="*/ 5303 h 12857"/>
                  <a:gd name="connsiteX20" fmla="*/ 9114 w 18590"/>
                  <a:gd name="connsiteY20" fmla="*/ 7423 h 12857"/>
                  <a:gd name="connsiteX21" fmla="*/ 9247 w 18590"/>
                  <a:gd name="connsiteY21" fmla="*/ 7659 h 12857"/>
                  <a:gd name="connsiteX22" fmla="*/ 9247 w 18590"/>
                  <a:gd name="connsiteY22" fmla="*/ 7658 h 12857"/>
                  <a:gd name="connsiteX23" fmla="*/ 10553 w 18590"/>
                  <a:gd name="connsiteY23" fmla="*/ 9983 h 12857"/>
                  <a:gd name="connsiteX24" fmla="*/ 10557 w 18590"/>
                  <a:gd name="connsiteY24" fmla="*/ 9991 h 12857"/>
                  <a:gd name="connsiteX25" fmla="*/ 10565 w 18590"/>
                  <a:gd name="connsiteY25" fmla="*/ 9992 h 12857"/>
                  <a:gd name="connsiteX26" fmla="*/ 13175 w 18590"/>
                  <a:gd name="connsiteY26" fmla="*/ 10287 h 12857"/>
                  <a:gd name="connsiteX27" fmla="*/ 12776 w 18590"/>
                  <a:gd name="connsiteY27" fmla="*/ 10915 h 12857"/>
                  <a:gd name="connsiteX28" fmla="*/ 11872 w 18590"/>
                  <a:gd name="connsiteY28" fmla="*/ 12304 h 12857"/>
                  <a:gd name="connsiteX29" fmla="*/ 11867 w 18590"/>
                  <a:gd name="connsiteY29" fmla="*/ 12312 h 12857"/>
                  <a:gd name="connsiteX30" fmla="*/ 11885 w 18590"/>
                  <a:gd name="connsiteY30" fmla="*/ 12314 h 12857"/>
                  <a:gd name="connsiteX31" fmla="*/ 14523 w 18590"/>
                  <a:gd name="connsiteY31" fmla="*/ 12541 h 12857"/>
                  <a:gd name="connsiteX0" fmla="*/ 14523 w 18590"/>
                  <a:gd name="connsiteY0" fmla="*/ 12541 h 12997"/>
                  <a:gd name="connsiteX1" fmla="*/ 17159 w 18590"/>
                  <a:gd name="connsiteY1" fmla="*/ 12721 h 12997"/>
                  <a:gd name="connsiteX2" fmla="*/ 18590 w 18590"/>
                  <a:gd name="connsiteY2" fmla="*/ 10616 h 12997"/>
                  <a:gd name="connsiteX3" fmla="*/ 17159 w 18590"/>
                  <a:gd name="connsiteY3" fmla="*/ 8520 h 12997"/>
                  <a:gd name="connsiteX4" fmla="*/ 15841 w 18590"/>
                  <a:gd name="connsiteY4" fmla="*/ 6466 h 12997"/>
                  <a:gd name="connsiteX5" fmla="*/ 13204 w 18590"/>
                  <a:gd name="connsiteY5" fmla="*/ 6137 h 12997"/>
                  <a:gd name="connsiteX6" fmla="*/ 10567 w 18590"/>
                  <a:gd name="connsiteY6" fmla="*/ 5725 h 12997"/>
                  <a:gd name="connsiteX7" fmla="*/ 9249 w 18590"/>
                  <a:gd name="connsiteY7" fmla="*/ 3435 h 12997"/>
                  <a:gd name="connsiteX8" fmla="*/ 7930 w 18590"/>
                  <a:gd name="connsiteY8" fmla="*/ 1082 h 12997"/>
                  <a:gd name="connsiteX9" fmla="*/ 5293 w 18590"/>
                  <a:gd name="connsiteY9" fmla="*/ 544 h 12997"/>
                  <a:gd name="connsiteX10" fmla="*/ 2656 w 18590"/>
                  <a:gd name="connsiteY10" fmla="*/ 155 h 12997"/>
                  <a:gd name="connsiteX11" fmla="*/ 19 w 18590"/>
                  <a:gd name="connsiteY11" fmla="*/ 1 h 12997"/>
                  <a:gd name="connsiteX12" fmla="*/ 0 w 18590"/>
                  <a:gd name="connsiteY12" fmla="*/ 0 h 12997"/>
                  <a:gd name="connsiteX13" fmla="*/ 5 w 18590"/>
                  <a:gd name="connsiteY13" fmla="*/ 9 h 12997"/>
                  <a:gd name="connsiteX14" fmla="*/ 1323 w 18590"/>
                  <a:gd name="connsiteY14" fmla="*/ 2320 h 12997"/>
                  <a:gd name="connsiteX15" fmla="*/ 1328 w 18590"/>
                  <a:gd name="connsiteY15" fmla="*/ 2328 h 12997"/>
                  <a:gd name="connsiteX16" fmla="*/ 1337 w 18590"/>
                  <a:gd name="connsiteY16" fmla="*/ 2328 h 12997"/>
                  <a:gd name="connsiteX17" fmla="*/ 3972 w 18590"/>
                  <a:gd name="connsiteY17" fmla="*/ 2557 h 12997"/>
                  <a:gd name="connsiteX18" fmla="*/ 6601 w 18590"/>
                  <a:gd name="connsiteY18" fmla="*/ 2955 h 12997"/>
                  <a:gd name="connsiteX19" fmla="*/ 7916 w 18590"/>
                  <a:gd name="connsiteY19" fmla="*/ 5303 h 12997"/>
                  <a:gd name="connsiteX20" fmla="*/ 9114 w 18590"/>
                  <a:gd name="connsiteY20" fmla="*/ 7423 h 12997"/>
                  <a:gd name="connsiteX21" fmla="*/ 9247 w 18590"/>
                  <a:gd name="connsiteY21" fmla="*/ 7659 h 12997"/>
                  <a:gd name="connsiteX22" fmla="*/ 9247 w 18590"/>
                  <a:gd name="connsiteY22" fmla="*/ 7658 h 12997"/>
                  <a:gd name="connsiteX23" fmla="*/ 10553 w 18590"/>
                  <a:gd name="connsiteY23" fmla="*/ 9983 h 12997"/>
                  <a:gd name="connsiteX24" fmla="*/ 10557 w 18590"/>
                  <a:gd name="connsiteY24" fmla="*/ 9991 h 12997"/>
                  <a:gd name="connsiteX25" fmla="*/ 10565 w 18590"/>
                  <a:gd name="connsiteY25" fmla="*/ 9992 h 12997"/>
                  <a:gd name="connsiteX26" fmla="*/ 13175 w 18590"/>
                  <a:gd name="connsiteY26" fmla="*/ 10287 h 12997"/>
                  <a:gd name="connsiteX27" fmla="*/ 12776 w 18590"/>
                  <a:gd name="connsiteY27" fmla="*/ 10915 h 12997"/>
                  <a:gd name="connsiteX28" fmla="*/ 11872 w 18590"/>
                  <a:gd name="connsiteY28" fmla="*/ 12304 h 12997"/>
                  <a:gd name="connsiteX29" fmla="*/ 11867 w 18590"/>
                  <a:gd name="connsiteY29" fmla="*/ 12312 h 12997"/>
                  <a:gd name="connsiteX30" fmla="*/ 11885 w 18590"/>
                  <a:gd name="connsiteY30" fmla="*/ 12314 h 12997"/>
                  <a:gd name="connsiteX31" fmla="*/ 14523 w 18590"/>
                  <a:gd name="connsiteY31" fmla="*/ 12541 h 12997"/>
                  <a:gd name="connsiteX0" fmla="*/ 14523 w 18590"/>
                  <a:gd name="connsiteY0" fmla="*/ 12541 h 12721"/>
                  <a:gd name="connsiteX1" fmla="*/ 17159 w 18590"/>
                  <a:gd name="connsiteY1" fmla="*/ 12721 h 12721"/>
                  <a:gd name="connsiteX2" fmla="*/ 18590 w 18590"/>
                  <a:gd name="connsiteY2" fmla="*/ 10616 h 12721"/>
                  <a:gd name="connsiteX3" fmla="*/ 17159 w 18590"/>
                  <a:gd name="connsiteY3" fmla="*/ 8520 h 12721"/>
                  <a:gd name="connsiteX4" fmla="*/ 15841 w 18590"/>
                  <a:gd name="connsiteY4" fmla="*/ 6466 h 12721"/>
                  <a:gd name="connsiteX5" fmla="*/ 13204 w 18590"/>
                  <a:gd name="connsiteY5" fmla="*/ 6137 h 12721"/>
                  <a:gd name="connsiteX6" fmla="*/ 10567 w 18590"/>
                  <a:gd name="connsiteY6" fmla="*/ 5725 h 12721"/>
                  <a:gd name="connsiteX7" fmla="*/ 9249 w 18590"/>
                  <a:gd name="connsiteY7" fmla="*/ 3435 h 12721"/>
                  <a:gd name="connsiteX8" fmla="*/ 7930 w 18590"/>
                  <a:gd name="connsiteY8" fmla="*/ 1082 h 12721"/>
                  <a:gd name="connsiteX9" fmla="*/ 5293 w 18590"/>
                  <a:gd name="connsiteY9" fmla="*/ 544 h 12721"/>
                  <a:gd name="connsiteX10" fmla="*/ 2656 w 18590"/>
                  <a:gd name="connsiteY10" fmla="*/ 155 h 12721"/>
                  <a:gd name="connsiteX11" fmla="*/ 19 w 18590"/>
                  <a:gd name="connsiteY11" fmla="*/ 1 h 12721"/>
                  <a:gd name="connsiteX12" fmla="*/ 0 w 18590"/>
                  <a:gd name="connsiteY12" fmla="*/ 0 h 12721"/>
                  <a:gd name="connsiteX13" fmla="*/ 5 w 18590"/>
                  <a:gd name="connsiteY13" fmla="*/ 9 h 12721"/>
                  <a:gd name="connsiteX14" fmla="*/ 1323 w 18590"/>
                  <a:gd name="connsiteY14" fmla="*/ 2320 h 12721"/>
                  <a:gd name="connsiteX15" fmla="*/ 1328 w 18590"/>
                  <a:gd name="connsiteY15" fmla="*/ 2328 h 12721"/>
                  <a:gd name="connsiteX16" fmla="*/ 1337 w 18590"/>
                  <a:gd name="connsiteY16" fmla="*/ 2328 h 12721"/>
                  <a:gd name="connsiteX17" fmla="*/ 3972 w 18590"/>
                  <a:gd name="connsiteY17" fmla="*/ 2557 h 12721"/>
                  <a:gd name="connsiteX18" fmla="*/ 6601 w 18590"/>
                  <a:gd name="connsiteY18" fmla="*/ 2955 h 12721"/>
                  <a:gd name="connsiteX19" fmla="*/ 7916 w 18590"/>
                  <a:gd name="connsiteY19" fmla="*/ 5303 h 12721"/>
                  <a:gd name="connsiteX20" fmla="*/ 9114 w 18590"/>
                  <a:gd name="connsiteY20" fmla="*/ 7423 h 12721"/>
                  <a:gd name="connsiteX21" fmla="*/ 9247 w 18590"/>
                  <a:gd name="connsiteY21" fmla="*/ 7659 h 12721"/>
                  <a:gd name="connsiteX22" fmla="*/ 9247 w 18590"/>
                  <a:gd name="connsiteY22" fmla="*/ 7658 h 12721"/>
                  <a:gd name="connsiteX23" fmla="*/ 10553 w 18590"/>
                  <a:gd name="connsiteY23" fmla="*/ 9983 h 12721"/>
                  <a:gd name="connsiteX24" fmla="*/ 10557 w 18590"/>
                  <a:gd name="connsiteY24" fmla="*/ 9991 h 12721"/>
                  <a:gd name="connsiteX25" fmla="*/ 10565 w 18590"/>
                  <a:gd name="connsiteY25" fmla="*/ 9992 h 12721"/>
                  <a:gd name="connsiteX26" fmla="*/ 13175 w 18590"/>
                  <a:gd name="connsiteY26" fmla="*/ 10287 h 12721"/>
                  <a:gd name="connsiteX27" fmla="*/ 12776 w 18590"/>
                  <a:gd name="connsiteY27" fmla="*/ 10915 h 12721"/>
                  <a:gd name="connsiteX28" fmla="*/ 11872 w 18590"/>
                  <a:gd name="connsiteY28" fmla="*/ 12304 h 12721"/>
                  <a:gd name="connsiteX29" fmla="*/ 11867 w 18590"/>
                  <a:gd name="connsiteY29" fmla="*/ 12312 h 12721"/>
                  <a:gd name="connsiteX30" fmla="*/ 11885 w 18590"/>
                  <a:gd name="connsiteY30" fmla="*/ 12314 h 12721"/>
                  <a:gd name="connsiteX31" fmla="*/ 14523 w 18590"/>
                  <a:gd name="connsiteY31" fmla="*/ 12541 h 12721"/>
                  <a:gd name="connsiteX0" fmla="*/ 14523 w 18590"/>
                  <a:gd name="connsiteY0" fmla="*/ 12541 h 12812"/>
                  <a:gd name="connsiteX1" fmla="*/ 17159 w 18590"/>
                  <a:gd name="connsiteY1" fmla="*/ 12721 h 12812"/>
                  <a:gd name="connsiteX2" fmla="*/ 18590 w 18590"/>
                  <a:gd name="connsiteY2" fmla="*/ 10616 h 12812"/>
                  <a:gd name="connsiteX3" fmla="*/ 17159 w 18590"/>
                  <a:gd name="connsiteY3" fmla="*/ 8520 h 12812"/>
                  <a:gd name="connsiteX4" fmla="*/ 15841 w 18590"/>
                  <a:gd name="connsiteY4" fmla="*/ 6466 h 12812"/>
                  <a:gd name="connsiteX5" fmla="*/ 13204 w 18590"/>
                  <a:gd name="connsiteY5" fmla="*/ 6137 h 12812"/>
                  <a:gd name="connsiteX6" fmla="*/ 10567 w 18590"/>
                  <a:gd name="connsiteY6" fmla="*/ 5725 h 12812"/>
                  <a:gd name="connsiteX7" fmla="*/ 9249 w 18590"/>
                  <a:gd name="connsiteY7" fmla="*/ 3435 h 12812"/>
                  <a:gd name="connsiteX8" fmla="*/ 7930 w 18590"/>
                  <a:gd name="connsiteY8" fmla="*/ 1082 h 12812"/>
                  <a:gd name="connsiteX9" fmla="*/ 5293 w 18590"/>
                  <a:gd name="connsiteY9" fmla="*/ 544 h 12812"/>
                  <a:gd name="connsiteX10" fmla="*/ 2656 w 18590"/>
                  <a:gd name="connsiteY10" fmla="*/ 155 h 12812"/>
                  <a:gd name="connsiteX11" fmla="*/ 19 w 18590"/>
                  <a:gd name="connsiteY11" fmla="*/ 1 h 12812"/>
                  <a:gd name="connsiteX12" fmla="*/ 0 w 18590"/>
                  <a:gd name="connsiteY12" fmla="*/ 0 h 12812"/>
                  <a:gd name="connsiteX13" fmla="*/ 5 w 18590"/>
                  <a:gd name="connsiteY13" fmla="*/ 9 h 12812"/>
                  <a:gd name="connsiteX14" fmla="*/ 1323 w 18590"/>
                  <a:gd name="connsiteY14" fmla="*/ 2320 h 12812"/>
                  <a:gd name="connsiteX15" fmla="*/ 1328 w 18590"/>
                  <a:gd name="connsiteY15" fmla="*/ 2328 h 12812"/>
                  <a:gd name="connsiteX16" fmla="*/ 1337 w 18590"/>
                  <a:gd name="connsiteY16" fmla="*/ 2328 h 12812"/>
                  <a:gd name="connsiteX17" fmla="*/ 3972 w 18590"/>
                  <a:gd name="connsiteY17" fmla="*/ 2557 h 12812"/>
                  <a:gd name="connsiteX18" fmla="*/ 6601 w 18590"/>
                  <a:gd name="connsiteY18" fmla="*/ 2955 h 12812"/>
                  <a:gd name="connsiteX19" fmla="*/ 7916 w 18590"/>
                  <a:gd name="connsiteY19" fmla="*/ 5303 h 12812"/>
                  <a:gd name="connsiteX20" fmla="*/ 9114 w 18590"/>
                  <a:gd name="connsiteY20" fmla="*/ 7423 h 12812"/>
                  <a:gd name="connsiteX21" fmla="*/ 9247 w 18590"/>
                  <a:gd name="connsiteY21" fmla="*/ 7659 h 12812"/>
                  <a:gd name="connsiteX22" fmla="*/ 9247 w 18590"/>
                  <a:gd name="connsiteY22" fmla="*/ 7658 h 12812"/>
                  <a:gd name="connsiteX23" fmla="*/ 10553 w 18590"/>
                  <a:gd name="connsiteY23" fmla="*/ 9983 h 12812"/>
                  <a:gd name="connsiteX24" fmla="*/ 10557 w 18590"/>
                  <a:gd name="connsiteY24" fmla="*/ 9991 h 12812"/>
                  <a:gd name="connsiteX25" fmla="*/ 10565 w 18590"/>
                  <a:gd name="connsiteY25" fmla="*/ 9992 h 12812"/>
                  <a:gd name="connsiteX26" fmla="*/ 13175 w 18590"/>
                  <a:gd name="connsiteY26" fmla="*/ 10287 h 12812"/>
                  <a:gd name="connsiteX27" fmla="*/ 12776 w 18590"/>
                  <a:gd name="connsiteY27" fmla="*/ 10915 h 12812"/>
                  <a:gd name="connsiteX28" fmla="*/ 11872 w 18590"/>
                  <a:gd name="connsiteY28" fmla="*/ 12304 h 12812"/>
                  <a:gd name="connsiteX29" fmla="*/ 11867 w 18590"/>
                  <a:gd name="connsiteY29" fmla="*/ 12312 h 12812"/>
                  <a:gd name="connsiteX30" fmla="*/ 11885 w 18590"/>
                  <a:gd name="connsiteY30" fmla="*/ 12314 h 12812"/>
                  <a:gd name="connsiteX31" fmla="*/ 14523 w 18590"/>
                  <a:gd name="connsiteY31" fmla="*/ 12541 h 12812"/>
                  <a:gd name="connsiteX0" fmla="*/ 14523 w 18590"/>
                  <a:gd name="connsiteY0" fmla="*/ 12541 h 12728"/>
                  <a:gd name="connsiteX1" fmla="*/ 17159 w 18590"/>
                  <a:gd name="connsiteY1" fmla="*/ 12721 h 12728"/>
                  <a:gd name="connsiteX2" fmla="*/ 18590 w 18590"/>
                  <a:gd name="connsiteY2" fmla="*/ 10616 h 12728"/>
                  <a:gd name="connsiteX3" fmla="*/ 17159 w 18590"/>
                  <a:gd name="connsiteY3" fmla="*/ 8520 h 12728"/>
                  <a:gd name="connsiteX4" fmla="*/ 15841 w 18590"/>
                  <a:gd name="connsiteY4" fmla="*/ 6466 h 12728"/>
                  <a:gd name="connsiteX5" fmla="*/ 13204 w 18590"/>
                  <a:gd name="connsiteY5" fmla="*/ 6137 h 12728"/>
                  <a:gd name="connsiteX6" fmla="*/ 10567 w 18590"/>
                  <a:gd name="connsiteY6" fmla="*/ 5725 h 12728"/>
                  <a:gd name="connsiteX7" fmla="*/ 9249 w 18590"/>
                  <a:gd name="connsiteY7" fmla="*/ 3435 h 12728"/>
                  <a:gd name="connsiteX8" fmla="*/ 7930 w 18590"/>
                  <a:gd name="connsiteY8" fmla="*/ 1082 h 12728"/>
                  <a:gd name="connsiteX9" fmla="*/ 5293 w 18590"/>
                  <a:gd name="connsiteY9" fmla="*/ 544 h 12728"/>
                  <a:gd name="connsiteX10" fmla="*/ 2656 w 18590"/>
                  <a:gd name="connsiteY10" fmla="*/ 155 h 12728"/>
                  <a:gd name="connsiteX11" fmla="*/ 19 w 18590"/>
                  <a:gd name="connsiteY11" fmla="*/ 1 h 12728"/>
                  <a:gd name="connsiteX12" fmla="*/ 0 w 18590"/>
                  <a:gd name="connsiteY12" fmla="*/ 0 h 12728"/>
                  <a:gd name="connsiteX13" fmla="*/ 5 w 18590"/>
                  <a:gd name="connsiteY13" fmla="*/ 9 h 12728"/>
                  <a:gd name="connsiteX14" fmla="*/ 1323 w 18590"/>
                  <a:gd name="connsiteY14" fmla="*/ 2320 h 12728"/>
                  <a:gd name="connsiteX15" fmla="*/ 1328 w 18590"/>
                  <a:gd name="connsiteY15" fmla="*/ 2328 h 12728"/>
                  <a:gd name="connsiteX16" fmla="*/ 1337 w 18590"/>
                  <a:gd name="connsiteY16" fmla="*/ 2328 h 12728"/>
                  <a:gd name="connsiteX17" fmla="*/ 3972 w 18590"/>
                  <a:gd name="connsiteY17" fmla="*/ 2557 h 12728"/>
                  <a:gd name="connsiteX18" fmla="*/ 6601 w 18590"/>
                  <a:gd name="connsiteY18" fmla="*/ 2955 h 12728"/>
                  <a:gd name="connsiteX19" fmla="*/ 7916 w 18590"/>
                  <a:gd name="connsiteY19" fmla="*/ 5303 h 12728"/>
                  <a:gd name="connsiteX20" fmla="*/ 9114 w 18590"/>
                  <a:gd name="connsiteY20" fmla="*/ 7423 h 12728"/>
                  <a:gd name="connsiteX21" fmla="*/ 9247 w 18590"/>
                  <a:gd name="connsiteY21" fmla="*/ 7659 h 12728"/>
                  <a:gd name="connsiteX22" fmla="*/ 9247 w 18590"/>
                  <a:gd name="connsiteY22" fmla="*/ 7658 h 12728"/>
                  <a:gd name="connsiteX23" fmla="*/ 10553 w 18590"/>
                  <a:gd name="connsiteY23" fmla="*/ 9983 h 12728"/>
                  <a:gd name="connsiteX24" fmla="*/ 10557 w 18590"/>
                  <a:gd name="connsiteY24" fmla="*/ 9991 h 12728"/>
                  <a:gd name="connsiteX25" fmla="*/ 10565 w 18590"/>
                  <a:gd name="connsiteY25" fmla="*/ 9992 h 12728"/>
                  <a:gd name="connsiteX26" fmla="*/ 13175 w 18590"/>
                  <a:gd name="connsiteY26" fmla="*/ 10287 h 12728"/>
                  <a:gd name="connsiteX27" fmla="*/ 12776 w 18590"/>
                  <a:gd name="connsiteY27" fmla="*/ 10915 h 12728"/>
                  <a:gd name="connsiteX28" fmla="*/ 11872 w 18590"/>
                  <a:gd name="connsiteY28" fmla="*/ 12304 h 12728"/>
                  <a:gd name="connsiteX29" fmla="*/ 11867 w 18590"/>
                  <a:gd name="connsiteY29" fmla="*/ 12312 h 12728"/>
                  <a:gd name="connsiteX30" fmla="*/ 11885 w 18590"/>
                  <a:gd name="connsiteY30" fmla="*/ 12314 h 12728"/>
                  <a:gd name="connsiteX31" fmla="*/ 14523 w 18590"/>
                  <a:gd name="connsiteY31" fmla="*/ 12541 h 12728"/>
                  <a:gd name="connsiteX0" fmla="*/ 14523 w 18421"/>
                  <a:gd name="connsiteY0" fmla="*/ 12541 h 12861"/>
                  <a:gd name="connsiteX1" fmla="*/ 17159 w 18421"/>
                  <a:gd name="connsiteY1" fmla="*/ 12721 h 12861"/>
                  <a:gd name="connsiteX2" fmla="*/ 18421 w 18421"/>
                  <a:gd name="connsiteY2" fmla="*/ 10561 h 12861"/>
                  <a:gd name="connsiteX3" fmla="*/ 17159 w 18421"/>
                  <a:gd name="connsiteY3" fmla="*/ 8520 h 12861"/>
                  <a:gd name="connsiteX4" fmla="*/ 15841 w 18421"/>
                  <a:gd name="connsiteY4" fmla="*/ 6466 h 12861"/>
                  <a:gd name="connsiteX5" fmla="*/ 13204 w 18421"/>
                  <a:gd name="connsiteY5" fmla="*/ 6137 h 12861"/>
                  <a:gd name="connsiteX6" fmla="*/ 10567 w 18421"/>
                  <a:gd name="connsiteY6" fmla="*/ 5725 h 12861"/>
                  <a:gd name="connsiteX7" fmla="*/ 9249 w 18421"/>
                  <a:gd name="connsiteY7" fmla="*/ 3435 h 12861"/>
                  <a:gd name="connsiteX8" fmla="*/ 7930 w 18421"/>
                  <a:gd name="connsiteY8" fmla="*/ 1082 h 12861"/>
                  <a:gd name="connsiteX9" fmla="*/ 5293 w 18421"/>
                  <a:gd name="connsiteY9" fmla="*/ 544 h 12861"/>
                  <a:gd name="connsiteX10" fmla="*/ 2656 w 18421"/>
                  <a:gd name="connsiteY10" fmla="*/ 155 h 12861"/>
                  <a:gd name="connsiteX11" fmla="*/ 19 w 18421"/>
                  <a:gd name="connsiteY11" fmla="*/ 1 h 12861"/>
                  <a:gd name="connsiteX12" fmla="*/ 0 w 18421"/>
                  <a:gd name="connsiteY12" fmla="*/ 0 h 12861"/>
                  <a:gd name="connsiteX13" fmla="*/ 5 w 18421"/>
                  <a:gd name="connsiteY13" fmla="*/ 9 h 12861"/>
                  <a:gd name="connsiteX14" fmla="*/ 1323 w 18421"/>
                  <a:gd name="connsiteY14" fmla="*/ 2320 h 12861"/>
                  <a:gd name="connsiteX15" fmla="*/ 1328 w 18421"/>
                  <a:gd name="connsiteY15" fmla="*/ 2328 h 12861"/>
                  <a:gd name="connsiteX16" fmla="*/ 1337 w 18421"/>
                  <a:gd name="connsiteY16" fmla="*/ 2328 h 12861"/>
                  <a:gd name="connsiteX17" fmla="*/ 3972 w 18421"/>
                  <a:gd name="connsiteY17" fmla="*/ 2557 h 12861"/>
                  <a:gd name="connsiteX18" fmla="*/ 6601 w 18421"/>
                  <a:gd name="connsiteY18" fmla="*/ 2955 h 12861"/>
                  <a:gd name="connsiteX19" fmla="*/ 7916 w 18421"/>
                  <a:gd name="connsiteY19" fmla="*/ 5303 h 12861"/>
                  <a:gd name="connsiteX20" fmla="*/ 9114 w 18421"/>
                  <a:gd name="connsiteY20" fmla="*/ 7423 h 12861"/>
                  <a:gd name="connsiteX21" fmla="*/ 9247 w 18421"/>
                  <a:gd name="connsiteY21" fmla="*/ 7659 h 12861"/>
                  <a:gd name="connsiteX22" fmla="*/ 9247 w 18421"/>
                  <a:gd name="connsiteY22" fmla="*/ 7658 h 12861"/>
                  <a:gd name="connsiteX23" fmla="*/ 10553 w 18421"/>
                  <a:gd name="connsiteY23" fmla="*/ 9983 h 12861"/>
                  <a:gd name="connsiteX24" fmla="*/ 10557 w 18421"/>
                  <a:gd name="connsiteY24" fmla="*/ 9991 h 12861"/>
                  <a:gd name="connsiteX25" fmla="*/ 10565 w 18421"/>
                  <a:gd name="connsiteY25" fmla="*/ 9992 h 12861"/>
                  <a:gd name="connsiteX26" fmla="*/ 13175 w 18421"/>
                  <a:gd name="connsiteY26" fmla="*/ 10287 h 12861"/>
                  <a:gd name="connsiteX27" fmla="*/ 12776 w 18421"/>
                  <a:gd name="connsiteY27" fmla="*/ 10915 h 12861"/>
                  <a:gd name="connsiteX28" fmla="*/ 11872 w 18421"/>
                  <a:gd name="connsiteY28" fmla="*/ 12304 h 12861"/>
                  <a:gd name="connsiteX29" fmla="*/ 11867 w 18421"/>
                  <a:gd name="connsiteY29" fmla="*/ 12312 h 12861"/>
                  <a:gd name="connsiteX30" fmla="*/ 11885 w 18421"/>
                  <a:gd name="connsiteY30" fmla="*/ 12314 h 12861"/>
                  <a:gd name="connsiteX31" fmla="*/ 14523 w 18421"/>
                  <a:gd name="connsiteY31" fmla="*/ 12541 h 1286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137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1323 w 18561"/>
                  <a:gd name="connsiteY13" fmla="*/ 2320 h 12721"/>
                  <a:gd name="connsiteX14" fmla="*/ 1328 w 18561"/>
                  <a:gd name="connsiteY14" fmla="*/ 2328 h 12721"/>
                  <a:gd name="connsiteX15" fmla="*/ 1337 w 18561"/>
                  <a:gd name="connsiteY15" fmla="*/ 2328 h 12721"/>
                  <a:gd name="connsiteX16" fmla="*/ 3972 w 18561"/>
                  <a:gd name="connsiteY16" fmla="*/ 2557 h 12721"/>
                  <a:gd name="connsiteX17" fmla="*/ 6601 w 18561"/>
                  <a:gd name="connsiteY17" fmla="*/ 2955 h 12721"/>
                  <a:gd name="connsiteX18" fmla="*/ 7916 w 18561"/>
                  <a:gd name="connsiteY18" fmla="*/ 5303 h 12721"/>
                  <a:gd name="connsiteX19" fmla="*/ 9114 w 18561"/>
                  <a:gd name="connsiteY19" fmla="*/ 7423 h 12721"/>
                  <a:gd name="connsiteX20" fmla="*/ 9247 w 18561"/>
                  <a:gd name="connsiteY20" fmla="*/ 7659 h 12721"/>
                  <a:gd name="connsiteX21" fmla="*/ 9247 w 18561"/>
                  <a:gd name="connsiteY21" fmla="*/ 7658 h 12721"/>
                  <a:gd name="connsiteX22" fmla="*/ 10553 w 18561"/>
                  <a:gd name="connsiteY22" fmla="*/ 9983 h 12721"/>
                  <a:gd name="connsiteX23" fmla="*/ 10557 w 18561"/>
                  <a:gd name="connsiteY23" fmla="*/ 9991 h 12721"/>
                  <a:gd name="connsiteX24" fmla="*/ 10565 w 18561"/>
                  <a:gd name="connsiteY24" fmla="*/ 9992 h 12721"/>
                  <a:gd name="connsiteX25" fmla="*/ 13175 w 18561"/>
                  <a:gd name="connsiteY25" fmla="*/ 10287 h 12721"/>
                  <a:gd name="connsiteX26" fmla="*/ 12776 w 18561"/>
                  <a:gd name="connsiteY26" fmla="*/ 10915 h 12721"/>
                  <a:gd name="connsiteX27" fmla="*/ 11872 w 18561"/>
                  <a:gd name="connsiteY27" fmla="*/ 12304 h 12721"/>
                  <a:gd name="connsiteX28" fmla="*/ 11867 w 18561"/>
                  <a:gd name="connsiteY28" fmla="*/ 12312 h 12721"/>
                  <a:gd name="connsiteX29" fmla="*/ 11885 w 18561"/>
                  <a:gd name="connsiteY29" fmla="*/ 12314 h 12721"/>
                  <a:gd name="connsiteX30" fmla="*/ 14523 w 18561"/>
                  <a:gd name="connsiteY30"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19 w 18561"/>
                  <a:gd name="connsiteY10" fmla="*/ 1 h 12721"/>
                  <a:gd name="connsiteX11" fmla="*/ 0 w 18561"/>
                  <a:gd name="connsiteY11" fmla="*/ 0 h 12721"/>
                  <a:gd name="connsiteX12" fmla="*/ 1323 w 18561"/>
                  <a:gd name="connsiteY12" fmla="*/ 2320 h 12721"/>
                  <a:gd name="connsiteX13" fmla="*/ 1328 w 18561"/>
                  <a:gd name="connsiteY13" fmla="*/ 2328 h 12721"/>
                  <a:gd name="connsiteX14" fmla="*/ 1337 w 18561"/>
                  <a:gd name="connsiteY14" fmla="*/ 2328 h 12721"/>
                  <a:gd name="connsiteX15" fmla="*/ 3972 w 18561"/>
                  <a:gd name="connsiteY15" fmla="*/ 2557 h 12721"/>
                  <a:gd name="connsiteX16" fmla="*/ 6601 w 18561"/>
                  <a:gd name="connsiteY16" fmla="*/ 2955 h 12721"/>
                  <a:gd name="connsiteX17" fmla="*/ 7916 w 18561"/>
                  <a:gd name="connsiteY17" fmla="*/ 5303 h 12721"/>
                  <a:gd name="connsiteX18" fmla="*/ 9114 w 18561"/>
                  <a:gd name="connsiteY18" fmla="*/ 7423 h 12721"/>
                  <a:gd name="connsiteX19" fmla="*/ 9247 w 18561"/>
                  <a:gd name="connsiteY19" fmla="*/ 7659 h 12721"/>
                  <a:gd name="connsiteX20" fmla="*/ 9247 w 18561"/>
                  <a:gd name="connsiteY20" fmla="*/ 7658 h 12721"/>
                  <a:gd name="connsiteX21" fmla="*/ 10553 w 18561"/>
                  <a:gd name="connsiteY21" fmla="*/ 9983 h 12721"/>
                  <a:gd name="connsiteX22" fmla="*/ 10557 w 18561"/>
                  <a:gd name="connsiteY22" fmla="*/ 9991 h 12721"/>
                  <a:gd name="connsiteX23" fmla="*/ 10565 w 18561"/>
                  <a:gd name="connsiteY23" fmla="*/ 9992 h 12721"/>
                  <a:gd name="connsiteX24" fmla="*/ 13175 w 18561"/>
                  <a:gd name="connsiteY24" fmla="*/ 10287 h 12721"/>
                  <a:gd name="connsiteX25" fmla="*/ 12776 w 18561"/>
                  <a:gd name="connsiteY25" fmla="*/ 10915 h 12721"/>
                  <a:gd name="connsiteX26" fmla="*/ 11872 w 18561"/>
                  <a:gd name="connsiteY26" fmla="*/ 12304 h 12721"/>
                  <a:gd name="connsiteX27" fmla="*/ 11867 w 18561"/>
                  <a:gd name="connsiteY27" fmla="*/ 12312 h 12721"/>
                  <a:gd name="connsiteX28" fmla="*/ 11885 w 18561"/>
                  <a:gd name="connsiteY28" fmla="*/ 12314 h 12721"/>
                  <a:gd name="connsiteX29" fmla="*/ 14523 w 18561"/>
                  <a:gd name="connsiteY29"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19 w 18561"/>
                  <a:gd name="connsiteY9" fmla="*/ 1 h 12721"/>
                  <a:gd name="connsiteX10" fmla="*/ 0 w 18561"/>
                  <a:gd name="connsiteY10" fmla="*/ 0 h 12721"/>
                  <a:gd name="connsiteX11" fmla="*/ 1323 w 18561"/>
                  <a:gd name="connsiteY11" fmla="*/ 2320 h 12721"/>
                  <a:gd name="connsiteX12" fmla="*/ 1328 w 18561"/>
                  <a:gd name="connsiteY12" fmla="*/ 2328 h 12721"/>
                  <a:gd name="connsiteX13" fmla="*/ 1337 w 18561"/>
                  <a:gd name="connsiteY13" fmla="*/ 2328 h 12721"/>
                  <a:gd name="connsiteX14" fmla="*/ 3972 w 18561"/>
                  <a:gd name="connsiteY14" fmla="*/ 2557 h 12721"/>
                  <a:gd name="connsiteX15" fmla="*/ 6601 w 18561"/>
                  <a:gd name="connsiteY15" fmla="*/ 2955 h 12721"/>
                  <a:gd name="connsiteX16" fmla="*/ 7916 w 18561"/>
                  <a:gd name="connsiteY16" fmla="*/ 5303 h 12721"/>
                  <a:gd name="connsiteX17" fmla="*/ 9114 w 18561"/>
                  <a:gd name="connsiteY17" fmla="*/ 7423 h 12721"/>
                  <a:gd name="connsiteX18" fmla="*/ 9247 w 18561"/>
                  <a:gd name="connsiteY18" fmla="*/ 7659 h 12721"/>
                  <a:gd name="connsiteX19" fmla="*/ 9247 w 18561"/>
                  <a:gd name="connsiteY19" fmla="*/ 7658 h 12721"/>
                  <a:gd name="connsiteX20" fmla="*/ 10553 w 18561"/>
                  <a:gd name="connsiteY20" fmla="*/ 9983 h 12721"/>
                  <a:gd name="connsiteX21" fmla="*/ 10557 w 18561"/>
                  <a:gd name="connsiteY21" fmla="*/ 9991 h 12721"/>
                  <a:gd name="connsiteX22" fmla="*/ 10565 w 18561"/>
                  <a:gd name="connsiteY22" fmla="*/ 9992 h 12721"/>
                  <a:gd name="connsiteX23" fmla="*/ 13175 w 18561"/>
                  <a:gd name="connsiteY23" fmla="*/ 10287 h 12721"/>
                  <a:gd name="connsiteX24" fmla="*/ 12776 w 18561"/>
                  <a:gd name="connsiteY24" fmla="*/ 10915 h 12721"/>
                  <a:gd name="connsiteX25" fmla="*/ 11872 w 18561"/>
                  <a:gd name="connsiteY25" fmla="*/ 12304 h 12721"/>
                  <a:gd name="connsiteX26" fmla="*/ 11867 w 18561"/>
                  <a:gd name="connsiteY26" fmla="*/ 12312 h 12721"/>
                  <a:gd name="connsiteX27" fmla="*/ 11885 w 18561"/>
                  <a:gd name="connsiteY27" fmla="*/ 12314 h 12721"/>
                  <a:gd name="connsiteX28" fmla="*/ 14523 w 18561"/>
                  <a:gd name="connsiteY28" fmla="*/ 12541 h 12721"/>
                  <a:gd name="connsiteX0" fmla="*/ 14812 w 18850"/>
                  <a:gd name="connsiteY0" fmla="*/ 12540 h 12720"/>
                  <a:gd name="connsiteX1" fmla="*/ 17448 w 18850"/>
                  <a:gd name="connsiteY1" fmla="*/ 12720 h 12720"/>
                  <a:gd name="connsiteX2" fmla="*/ 18850 w 18850"/>
                  <a:gd name="connsiteY2" fmla="*/ 10671 h 12720"/>
                  <a:gd name="connsiteX3" fmla="*/ 17448 w 18850"/>
                  <a:gd name="connsiteY3" fmla="*/ 8519 h 12720"/>
                  <a:gd name="connsiteX4" fmla="*/ 16130 w 18850"/>
                  <a:gd name="connsiteY4" fmla="*/ 6465 h 12720"/>
                  <a:gd name="connsiteX5" fmla="*/ 13493 w 18850"/>
                  <a:gd name="connsiteY5" fmla="*/ 6053 h 12720"/>
                  <a:gd name="connsiteX6" fmla="*/ 10856 w 18850"/>
                  <a:gd name="connsiteY6" fmla="*/ 5724 h 12720"/>
                  <a:gd name="connsiteX7" fmla="*/ 9538 w 18850"/>
                  <a:gd name="connsiteY7" fmla="*/ 3434 h 12720"/>
                  <a:gd name="connsiteX8" fmla="*/ 8219 w 18850"/>
                  <a:gd name="connsiteY8" fmla="*/ 1081 h 12720"/>
                  <a:gd name="connsiteX9" fmla="*/ 308 w 18850"/>
                  <a:gd name="connsiteY9" fmla="*/ 0 h 12720"/>
                  <a:gd name="connsiteX10" fmla="*/ 1612 w 18850"/>
                  <a:gd name="connsiteY10" fmla="*/ 2319 h 12720"/>
                  <a:gd name="connsiteX11" fmla="*/ 1617 w 18850"/>
                  <a:gd name="connsiteY11" fmla="*/ 2327 h 12720"/>
                  <a:gd name="connsiteX12" fmla="*/ 1626 w 18850"/>
                  <a:gd name="connsiteY12" fmla="*/ 2327 h 12720"/>
                  <a:gd name="connsiteX13" fmla="*/ 4261 w 18850"/>
                  <a:gd name="connsiteY13" fmla="*/ 2556 h 12720"/>
                  <a:gd name="connsiteX14" fmla="*/ 6890 w 18850"/>
                  <a:gd name="connsiteY14" fmla="*/ 2954 h 12720"/>
                  <a:gd name="connsiteX15" fmla="*/ 8205 w 18850"/>
                  <a:gd name="connsiteY15" fmla="*/ 5302 h 12720"/>
                  <a:gd name="connsiteX16" fmla="*/ 9403 w 18850"/>
                  <a:gd name="connsiteY16" fmla="*/ 7422 h 12720"/>
                  <a:gd name="connsiteX17" fmla="*/ 9536 w 18850"/>
                  <a:gd name="connsiteY17" fmla="*/ 7658 h 12720"/>
                  <a:gd name="connsiteX18" fmla="*/ 9536 w 18850"/>
                  <a:gd name="connsiteY18" fmla="*/ 7657 h 12720"/>
                  <a:gd name="connsiteX19" fmla="*/ 10842 w 18850"/>
                  <a:gd name="connsiteY19" fmla="*/ 9982 h 12720"/>
                  <a:gd name="connsiteX20" fmla="*/ 10846 w 18850"/>
                  <a:gd name="connsiteY20" fmla="*/ 9990 h 12720"/>
                  <a:gd name="connsiteX21" fmla="*/ 10854 w 18850"/>
                  <a:gd name="connsiteY21" fmla="*/ 9991 h 12720"/>
                  <a:gd name="connsiteX22" fmla="*/ 13464 w 18850"/>
                  <a:gd name="connsiteY22" fmla="*/ 10286 h 12720"/>
                  <a:gd name="connsiteX23" fmla="*/ 13065 w 18850"/>
                  <a:gd name="connsiteY23" fmla="*/ 10914 h 12720"/>
                  <a:gd name="connsiteX24" fmla="*/ 12161 w 18850"/>
                  <a:gd name="connsiteY24" fmla="*/ 12303 h 12720"/>
                  <a:gd name="connsiteX25" fmla="*/ 12156 w 18850"/>
                  <a:gd name="connsiteY25" fmla="*/ 12311 h 12720"/>
                  <a:gd name="connsiteX26" fmla="*/ 12174 w 18850"/>
                  <a:gd name="connsiteY26" fmla="*/ 12313 h 12720"/>
                  <a:gd name="connsiteX27" fmla="*/ 14812 w 18850"/>
                  <a:gd name="connsiteY27" fmla="*/ 12540 h 12720"/>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14 w 17238"/>
                  <a:gd name="connsiteY11" fmla="*/ 1246 h 11639"/>
                  <a:gd name="connsiteX12" fmla="*/ 2649 w 17238"/>
                  <a:gd name="connsiteY12" fmla="*/ 1475 h 11639"/>
                  <a:gd name="connsiteX13" fmla="*/ 5278 w 17238"/>
                  <a:gd name="connsiteY13" fmla="*/ 1873 h 11639"/>
                  <a:gd name="connsiteX14" fmla="*/ 6593 w 17238"/>
                  <a:gd name="connsiteY14" fmla="*/ 4221 h 11639"/>
                  <a:gd name="connsiteX15" fmla="*/ 7791 w 17238"/>
                  <a:gd name="connsiteY15" fmla="*/ 6341 h 11639"/>
                  <a:gd name="connsiteX16" fmla="*/ 7924 w 17238"/>
                  <a:gd name="connsiteY16" fmla="*/ 6577 h 11639"/>
                  <a:gd name="connsiteX17" fmla="*/ 7924 w 17238"/>
                  <a:gd name="connsiteY17" fmla="*/ 6576 h 11639"/>
                  <a:gd name="connsiteX18" fmla="*/ 9230 w 17238"/>
                  <a:gd name="connsiteY18" fmla="*/ 8901 h 11639"/>
                  <a:gd name="connsiteX19" fmla="*/ 9234 w 17238"/>
                  <a:gd name="connsiteY19" fmla="*/ 8909 h 11639"/>
                  <a:gd name="connsiteX20" fmla="*/ 9242 w 17238"/>
                  <a:gd name="connsiteY20" fmla="*/ 8910 h 11639"/>
                  <a:gd name="connsiteX21" fmla="*/ 11852 w 17238"/>
                  <a:gd name="connsiteY21" fmla="*/ 9205 h 11639"/>
                  <a:gd name="connsiteX22" fmla="*/ 11453 w 17238"/>
                  <a:gd name="connsiteY22" fmla="*/ 9833 h 11639"/>
                  <a:gd name="connsiteX23" fmla="*/ 10549 w 17238"/>
                  <a:gd name="connsiteY23" fmla="*/ 11222 h 11639"/>
                  <a:gd name="connsiteX24" fmla="*/ 10544 w 17238"/>
                  <a:gd name="connsiteY24" fmla="*/ 11230 h 11639"/>
                  <a:gd name="connsiteX25" fmla="*/ 10562 w 17238"/>
                  <a:gd name="connsiteY25" fmla="*/ 11232 h 11639"/>
                  <a:gd name="connsiteX26" fmla="*/ 13200 w 17238"/>
                  <a:gd name="connsiteY26" fmla="*/ 11459 h 11639"/>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2649 w 17238"/>
                  <a:gd name="connsiteY11" fmla="*/ 1475 h 11639"/>
                  <a:gd name="connsiteX12" fmla="*/ 5278 w 17238"/>
                  <a:gd name="connsiteY12" fmla="*/ 1873 h 11639"/>
                  <a:gd name="connsiteX13" fmla="*/ 6593 w 17238"/>
                  <a:gd name="connsiteY13" fmla="*/ 4221 h 11639"/>
                  <a:gd name="connsiteX14" fmla="*/ 7791 w 17238"/>
                  <a:gd name="connsiteY14" fmla="*/ 6341 h 11639"/>
                  <a:gd name="connsiteX15" fmla="*/ 7924 w 17238"/>
                  <a:gd name="connsiteY15" fmla="*/ 6577 h 11639"/>
                  <a:gd name="connsiteX16" fmla="*/ 7924 w 17238"/>
                  <a:gd name="connsiteY16" fmla="*/ 6576 h 11639"/>
                  <a:gd name="connsiteX17" fmla="*/ 9230 w 17238"/>
                  <a:gd name="connsiteY17" fmla="*/ 8901 h 11639"/>
                  <a:gd name="connsiteX18" fmla="*/ 9234 w 17238"/>
                  <a:gd name="connsiteY18" fmla="*/ 8909 h 11639"/>
                  <a:gd name="connsiteX19" fmla="*/ 9242 w 17238"/>
                  <a:gd name="connsiteY19" fmla="*/ 8910 h 11639"/>
                  <a:gd name="connsiteX20" fmla="*/ 11852 w 17238"/>
                  <a:gd name="connsiteY20" fmla="*/ 9205 h 11639"/>
                  <a:gd name="connsiteX21" fmla="*/ 11453 w 17238"/>
                  <a:gd name="connsiteY21" fmla="*/ 9833 h 11639"/>
                  <a:gd name="connsiteX22" fmla="*/ 10549 w 17238"/>
                  <a:gd name="connsiteY22" fmla="*/ 11222 h 11639"/>
                  <a:gd name="connsiteX23" fmla="*/ 10544 w 17238"/>
                  <a:gd name="connsiteY23" fmla="*/ 11230 h 11639"/>
                  <a:gd name="connsiteX24" fmla="*/ 10562 w 17238"/>
                  <a:gd name="connsiteY24" fmla="*/ 11232 h 11639"/>
                  <a:gd name="connsiteX25" fmla="*/ 13200 w 17238"/>
                  <a:gd name="connsiteY25" fmla="*/ 11459 h 11639"/>
                  <a:gd name="connsiteX0" fmla="*/ 13312 w 17350"/>
                  <a:gd name="connsiteY0" fmla="*/ 11459 h 11639"/>
                  <a:gd name="connsiteX1" fmla="*/ 15948 w 17350"/>
                  <a:gd name="connsiteY1" fmla="*/ 11639 h 11639"/>
                  <a:gd name="connsiteX2" fmla="*/ 17350 w 17350"/>
                  <a:gd name="connsiteY2" fmla="*/ 9590 h 11639"/>
                  <a:gd name="connsiteX3" fmla="*/ 15948 w 17350"/>
                  <a:gd name="connsiteY3" fmla="*/ 7438 h 11639"/>
                  <a:gd name="connsiteX4" fmla="*/ 14630 w 17350"/>
                  <a:gd name="connsiteY4" fmla="*/ 5384 h 11639"/>
                  <a:gd name="connsiteX5" fmla="*/ 11993 w 17350"/>
                  <a:gd name="connsiteY5" fmla="*/ 4972 h 11639"/>
                  <a:gd name="connsiteX6" fmla="*/ 9356 w 17350"/>
                  <a:gd name="connsiteY6" fmla="*/ 4643 h 11639"/>
                  <a:gd name="connsiteX7" fmla="*/ 8038 w 17350"/>
                  <a:gd name="connsiteY7" fmla="*/ 2353 h 11639"/>
                  <a:gd name="connsiteX8" fmla="*/ 6719 w 17350"/>
                  <a:gd name="connsiteY8" fmla="*/ 0 h 11639"/>
                  <a:gd name="connsiteX9" fmla="*/ 112 w 17350"/>
                  <a:gd name="connsiteY9" fmla="*/ 1238 h 11639"/>
                  <a:gd name="connsiteX10" fmla="*/ 2761 w 17350"/>
                  <a:gd name="connsiteY10" fmla="*/ 1475 h 11639"/>
                  <a:gd name="connsiteX11" fmla="*/ 5390 w 17350"/>
                  <a:gd name="connsiteY11" fmla="*/ 1873 h 11639"/>
                  <a:gd name="connsiteX12" fmla="*/ 6705 w 17350"/>
                  <a:gd name="connsiteY12" fmla="*/ 4221 h 11639"/>
                  <a:gd name="connsiteX13" fmla="*/ 7903 w 17350"/>
                  <a:gd name="connsiteY13" fmla="*/ 6341 h 11639"/>
                  <a:gd name="connsiteX14" fmla="*/ 8036 w 17350"/>
                  <a:gd name="connsiteY14" fmla="*/ 6577 h 11639"/>
                  <a:gd name="connsiteX15" fmla="*/ 8036 w 17350"/>
                  <a:gd name="connsiteY15" fmla="*/ 6576 h 11639"/>
                  <a:gd name="connsiteX16" fmla="*/ 9342 w 17350"/>
                  <a:gd name="connsiteY16" fmla="*/ 8901 h 11639"/>
                  <a:gd name="connsiteX17" fmla="*/ 9346 w 17350"/>
                  <a:gd name="connsiteY17" fmla="*/ 8909 h 11639"/>
                  <a:gd name="connsiteX18" fmla="*/ 9354 w 17350"/>
                  <a:gd name="connsiteY18" fmla="*/ 8910 h 11639"/>
                  <a:gd name="connsiteX19" fmla="*/ 11964 w 17350"/>
                  <a:gd name="connsiteY19" fmla="*/ 9205 h 11639"/>
                  <a:gd name="connsiteX20" fmla="*/ 11565 w 17350"/>
                  <a:gd name="connsiteY20" fmla="*/ 9833 h 11639"/>
                  <a:gd name="connsiteX21" fmla="*/ 10661 w 17350"/>
                  <a:gd name="connsiteY21" fmla="*/ 11222 h 11639"/>
                  <a:gd name="connsiteX22" fmla="*/ 10656 w 17350"/>
                  <a:gd name="connsiteY22" fmla="*/ 11230 h 11639"/>
                  <a:gd name="connsiteX23" fmla="*/ 10674 w 17350"/>
                  <a:gd name="connsiteY23" fmla="*/ 11232 h 11639"/>
                  <a:gd name="connsiteX24" fmla="*/ 13312 w 17350"/>
                  <a:gd name="connsiteY24" fmla="*/ 11459 h 11639"/>
                  <a:gd name="connsiteX0" fmla="*/ 10551 w 14589"/>
                  <a:gd name="connsiteY0" fmla="*/ 11459 h 11639"/>
                  <a:gd name="connsiteX1" fmla="*/ 13187 w 14589"/>
                  <a:gd name="connsiteY1" fmla="*/ 11639 h 11639"/>
                  <a:gd name="connsiteX2" fmla="*/ 14589 w 14589"/>
                  <a:gd name="connsiteY2" fmla="*/ 9590 h 11639"/>
                  <a:gd name="connsiteX3" fmla="*/ 13187 w 14589"/>
                  <a:gd name="connsiteY3" fmla="*/ 7438 h 11639"/>
                  <a:gd name="connsiteX4" fmla="*/ 11869 w 14589"/>
                  <a:gd name="connsiteY4" fmla="*/ 5384 h 11639"/>
                  <a:gd name="connsiteX5" fmla="*/ 9232 w 14589"/>
                  <a:gd name="connsiteY5" fmla="*/ 4972 h 11639"/>
                  <a:gd name="connsiteX6" fmla="*/ 6595 w 14589"/>
                  <a:gd name="connsiteY6" fmla="*/ 4643 h 11639"/>
                  <a:gd name="connsiteX7" fmla="*/ 5277 w 14589"/>
                  <a:gd name="connsiteY7" fmla="*/ 2353 h 11639"/>
                  <a:gd name="connsiteX8" fmla="*/ 3958 w 14589"/>
                  <a:gd name="connsiteY8" fmla="*/ 0 h 11639"/>
                  <a:gd name="connsiteX9" fmla="*/ 0 w 14589"/>
                  <a:gd name="connsiteY9" fmla="*/ 1475 h 11639"/>
                  <a:gd name="connsiteX10" fmla="*/ 2629 w 14589"/>
                  <a:gd name="connsiteY10" fmla="*/ 1873 h 11639"/>
                  <a:gd name="connsiteX11" fmla="*/ 3944 w 14589"/>
                  <a:gd name="connsiteY11" fmla="*/ 4221 h 11639"/>
                  <a:gd name="connsiteX12" fmla="*/ 5142 w 14589"/>
                  <a:gd name="connsiteY12" fmla="*/ 6341 h 11639"/>
                  <a:gd name="connsiteX13" fmla="*/ 5275 w 14589"/>
                  <a:gd name="connsiteY13" fmla="*/ 6577 h 11639"/>
                  <a:gd name="connsiteX14" fmla="*/ 5275 w 14589"/>
                  <a:gd name="connsiteY14" fmla="*/ 6576 h 11639"/>
                  <a:gd name="connsiteX15" fmla="*/ 6581 w 14589"/>
                  <a:gd name="connsiteY15" fmla="*/ 8901 h 11639"/>
                  <a:gd name="connsiteX16" fmla="*/ 6585 w 14589"/>
                  <a:gd name="connsiteY16" fmla="*/ 8909 h 11639"/>
                  <a:gd name="connsiteX17" fmla="*/ 6593 w 14589"/>
                  <a:gd name="connsiteY17" fmla="*/ 8910 h 11639"/>
                  <a:gd name="connsiteX18" fmla="*/ 9203 w 14589"/>
                  <a:gd name="connsiteY18" fmla="*/ 9205 h 11639"/>
                  <a:gd name="connsiteX19" fmla="*/ 8804 w 14589"/>
                  <a:gd name="connsiteY19" fmla="*/ 9833 h 11639"/>
                  <a:gd name="connsiteX20" fmla="*/ 7900 w 14589"/>
                  <a:gd name="connsiteY20" fmla="*/ 11222 h 11639"/>
                  <a:gd name="connsiteX21" fmla="*/ 7895 w 14589"/>
                  <a:gd name="connsiteY21" fmla="*/ 11230 h 11639"/>
                  <a:gd name="connsiteX22" fmla="*/ 7913 w 14589"/>
                  <a:gd name="connsiteY22" fmla="*/ 11232 h 11639"/>
                  <a:gd name="connsiteX23" fmla="*/ 10551 w 14589"/>
                  <a:gd name="connsiteY23" fmla="*/ 11459 h 11639"/>
                  <a:gd name="connsiteX0" fmla="*/ 7922 w 11960"/>
                  <a:gd name="connsiteY0" fmla="*/ 11459 h 11639"/>
                  <a:gd name="connsiteX1" fmla="*/ 10558 w 11960"/>
                  <a:gd name="connsiteY1" fmla="*/ 11639 h 11639"/>
                  <a:gd name="connsiteX2" fmla="*/ 11960 w 11960"/>
                  <a:gd name="connsiteY2" fmla="*/ 9590 h 11639"/>
                  <a:gd name="connsiteX3" fmla="*/ 10558 w 11960"/>
                  <a:gd name="connsiteY3" fmla="*/ 7438 h 11639"/>
                  <a:gd name="connsiteX4" fmla="*/ 9240 w 11960"/>
                  <a:gd name="connsiteY4" fmla="*/ 5384 h 11639"/>
                  <a:gd name="connsiteX5" fmla="*/ 6603 w 11960"/>
                  <a:gd name="connsiteY5" fmla="*/ 4972 h 11639"/>
                  <a:gd name="connsiteX6" fmla="*/ 3966 w 11960"/>
                  <a:gd name="connsiteY6" fmla="*/ 4643 h 11639"/>
                  <a:gd name="connsiteX7" fmla="*/ 2648 w 11960"/>
                  <a:gd name="connsiteY7" fmla="*/ 2353 h 11639"/>
                  <a:gd name="connsiteX8" fmla="*/ 1329 w 11960"/>
                  <a:gd name="connsiteY8" fmla="*/ 0 h 11639"/>
                  <a:gd name="connsiteX9" fmla="*/ 0 w 11960"/>
                  <a:gd name="connsiteY9" fmla="*/ 1873 h 11639"/>
                  <a:gd name="connsiteX10" fmla="*/ 1315 w 11960"/>
                  <a:gd name="connsiteY10" fmla="*/ 4221 h 11639"/>
                  <a:gd name="connsiteX11" fmla="*/ 2513 w 11960"/>
                  <a:gd name="connsiteY11" fmla="*/ 6341 h 11639"/>
                  <a:gd name="connsiteX12" fmla="*/ 2646 w 11960"/>
                  <a:gd name="connsiteY12" fmla="*/ 6577 h 11639"/>
                  <a:gd name="connsiteX13" fmla="*/ 2646 w 11960"/>
                  <a:gd name="connsiteY13" fmla="*/ 6576 h 11639"/>
                  <a:gd name="connsiteX14" fmla="*/ 3952 w 11960"/>
                  <a:gd name="connsiteY14" fmla="*/ 8901 h 11639"/>
                  <a:gd name="connsiteX15" fmla="*/ 3956 w 11960"/>
                  <a:gd name="connsiteY15" fmla="*/ 8909 h 11639"/>
                  <a:gd name="connsiteX16" fmla="*/ 3964 w 11960"/>
                  <a:gd name="connsiteY16" fmla="*/ 8910 h 11639"/>
                  <a:gd name="connsiteX17" fmla="*/ 6574 w 11960"/>
                  <a:gd name="connsiteY17" fmla="*/ 9205 h 11639"/>
                  <a:gd name="connsiteX18" fmla="*/ 6175 w 11960"/>
                  <a:gd name="connsiteY18" fmla="*/ 9833 h 11639"/>
                  <a:gd name="connsiteX19" fmla="*/ 5271 w 11960"/>
                  <a:gd name="connsiteY19" fmla="*/ 11222 h 11639"/>
                  <a:gd name="connsiteX20" fmla="*/ 5266 w 11960"/>
                  <a:gd name="connsiteY20" fmla="*/ 11230 h 11639"/>
                  <a:gd name="connsiteX21" fmla="*/ 5284 w 11960"/>
                  <a:gd name="connsiteY21" fmla="*/ 11232 h 11639"/>
                  <a:gd name="connsiteX22" fmla="*/ 7922 w 11960"/>
                  <a:gd name="connsiteY22" fmla="*/ 11459 h 11639"/>
                  <a:gd name="connsiteX0" fmla="*/ 7922 w 11960"/>
                  <a:gd name="connsiteY0" fmla="*/ 9586 h 9766"/>
                  <a:gd name="connsiteX1" fmla="*/ 10558 w 11960"/>
                  <a:gd name="connsiteY1" fmla="*/ 9766 h 9766"/>
                  <a:gd name="connsiteX2" fmla="*/ 11960 w 11960"/>
                  <a:gd name="connsiteY2" fmla="*/ 7717 h 9766"/>
                  <a:gd name="connsiteX3" fmla="*/ 10558 w 11960"/>
                  <a:gd name="connsiteY3" fmla="*/ 5565 h 9766"/>
                  <a:gd name="connsiteX4" fmla="*/ 9240 w 11960"/>
                  <a:gd name="connsiteY4" fmla="*/ 3511 h 9766"/>
                  <a:gd name="connsiteX5" fmla="*/ 6603 w 11960"/>
                  <a:gd name="connsiteY5" fmla="*/ 3099 h 9766"/>
                  <a:gd name="connsiteX6" fmla="*/ 3966 w 11960"/>
                  <a:gd name="connsiteY6" fmla="*/ 2770 h 9766"/>
                  <a:gd name="connsiteX7" fmla="*/ 2648 w 11960"/>
                  <a:gd name="connsiteY7" fmla="*/ 480 h 9766"/>
                  <a:gd name="connsiteX8" fmla="*/ 0 w 11960"/>
                  <a:gd name="connsiteY8" fmla="*/ 0 h 9766"/>
                  <a:gd name="connsiteX9" fmla="*/ 1315 w 11960"/>
                  <a:gd name="connsiteY9" fmla="*/ 2348 h 9766"/>
                  <a:gd name="connsiteX10" fmla="*/ 2513 w 11960"/>
                  <a:gd name="connsiteY10" fmla="*/ 4468 h 9766"/>
                  <a:gd name="connsiteX11" fmla="*/ 2646 w 11960"/>
                  <a:gd name="connsiteY11" fmla="*/ 4704 h 9766"/>
                  <a:gd name="connsiteX12" fmla="*/ 2646 w 11960"/>
                  <a:gd name="connsiteY12" fmla="*/ 4703 h 9766"/>
                  <a:gd name="connsiteX13" fmla="*/ 3952 w 11960"/>
                  <a:gd name="connsiteY13" fmla="*/ 7028 h 9766"/>
                  <a:gd name="connsiteX14" fmla="*/ 3956 w 11960"/>
                  <a:gd name="connsiteY14" fmla="*/ 7036 h 9766"/>
                  <a:gd name="connsiteX15" fmla="*/ 3964 w 11960"/>
                  <a:gd name="connsiteY15" fmla="*/ 7037 h 9766"/>
                  <a:gd name="connsiteX16" fmla="*/ 6574 w 11960"/>
                  <a:gd name="connsiteY16" fmla="*/ 7332 h 9766"/>
                  <a:gd name="connsiteX17" fmla="*/ 6175 w 11960"/>
                  <a:gd name="connsiteY17" fmla="*/ 7960 h 9766"/>
                  <a:gd name="connsiteX18" fmla="*/ 5271 w 11960"/>
                  <a:gd name="connsiteY18" fmla="*/ 9349 h 9766"/>
                  <a:gd name="connsiteX19" fmla="*/ 5266 w 11960"/>
                  <a:gd name="connsiteY19" fmla="*/ 9357 h 9766"/>
                  <a:gd name="connsiteX20" fmla="*/ 5284 w 11960"/>
                  <a:gd name="connsiteY20" fmla="*/ 9359 h 9766"/>
                  <a:gd name="connsiteX21" fmla="*/ 7922 w 11960"/>
                  <a:gd name="connsiteY21" fmla="*/ 9586 h 9766"/>
                  <a:gd name="connsiteX0" fmla="*/ 5525 w 8901"/>
                  <a:gd name="connsiteY0" fmla="*/ 9324 h 9508"/>
                  <a:gd name="connsiteX1" fmla="*/ 7729 w 8901"/>
                  <a:gd name="connsiteY1" fmla="*/ 9508 h 9508"/>
                  <a:gd name="connsiteX2" fmla="*/ 8901 w 8901"/>
                  <a:gd name="connsiteY2" fmla="*/ 7410 h 9508"/>
                  <a:gd name="connsiteX3" fmla="*/ 7729 w 8901"/>
                  <a:gd name="connsiteY3" fmla="*/ 5206 h 9508"/>
                  <a:gd name="connsiteX4" fmla="*/ 6627 w 8901"/>
                  <a:gd name="connsiteY4" fmla="*/ 3103 h 9508"/>
                  <a:gd name="connsiteX5" fmla="*/ 4422 w 8901"/>
                  <a:gd name="connsiteY5" fmla="*/ 2681 h 9508"/>
                  <a:gd name="connsiteX6" fmla="*/ 2217 w 8901"/>
                  <a:gd name="connsiteY6" fmla="*/ 2344 h 9508"/>
                  <a:gd name="connsiteX7" fmla="*/ 1115 w 8901"/>
                  <a:gd name="connsiteY7" fmla="*/ 0 h 9508"/>
                  <a:gd name="connsiteX8" fmla="*/ 0 w 8901"/>
                  <a:gd name="connsiteY8" fmla="*/ 1912 h 9508"/>
                  <a:gd name="connsiteX9" fmla="*/ 1002 w 8901"/>
                  <a:gd name="connsiteY9" fmla="*/ 4083 h 9508"/>
                  <a:gd name="connsiteX10" fmla="*/ 1113 w 8901"/>
                  <a:gd name="connsiteY10" fmla="*/ 4325 h 9508"/>
                  <a:gd name="connsiteX11" fmla="*/ 1113 w 8901"/>
                  <a:gd name="connsiteY11" fmla="*/ 4324 h 9508"/>
                  <a:gd name="connsiteX12" fmla="*/ 2205 w 8901"/>
                  <a:gd name="connsiteY12" fmla="*/ 6704 h 9508"/>
                  <a:gd name="connsiteX13" fmla="*/ 2209 w 8901"/>
                  <a:gd name="connsiteY13" fmla="*/ 6713 h 9508"/>
                  <a:gd name="connsiteX14" fmla="*/ 2215 w 8901"/>
                  <a:gd name="connsiteY14" fmla="*/ 6714 h 9508"/>
                  <a:gd name="connsiteX15" fmla="*/ 4398 w 8901"/>
                  <a:gd name="connsiteY15" fmla="*/ 7016 h 9508"/>
                  <a:gd name="connsiteX16" fmla="*/ 4064 w 8901"/>
                  <a:gd name="connsiteY16" fmla="*/ 7659 h 9508"/>
                  <a:gd name="connsiteX17" fmla="*/ 3308 w 8901"/>
                  <a:gd name="connsiteY17" fmla="*/ 9081 h 9508"/>
                  <a:gd name="connsiteX18" fmla="*/ 3304 w 8901"/>
                  <a:gd name="connsiteY18" fmla="*/ 9089 h 9508"/>
                  <a:gd name="connsiteX19" fmla="*/ 3319 w 8901"/>
                  <a:gd name="connsiteY19" fmla="*/ 9091 h 9508"/>
                  <a:gd name="connsiteX20" fmla="*/ 5525 w 8901"/>
                  <a:gd name="connsiteY20" fmla="*/ 9324 h 9508"/>
                  <a:gd name="connsiteX0" fmla="*/ 6207 w 10000"/>
                  <a:gd name="connsiteY0" fmla="*/ 7878 h 8072"/>
                  <a:gd name="connsiteX1" fmla="*/ 8683 w 10000"/>
                  <a:gd name="connsiteY1" fmla="*/ 8072 h 8072"/>
                  <a:gd name="connsiteX2" fmla="*/ 10000 w 10000"/>
                  <a:gd name="connsiteY2" fmla="*/ 5865 h 8072"/>
                  <a:gd name="connsiteX3" fmla="*/ 8683 w 10000"/>
                  <a:gd name="connsiteY3" fmla="*/ 3547 h 8072"/>
                  <a:gd name="connsiteX4" fmla="*/ 7445 w 10000"/>
                  <a:gd name="connsiteY4" fmla="*/ 1336 h 8072"/>
                  <a:gd name="connsiteX5" fmla="*/ 4968 w 10000"/>
                  <a:gd name="connsiteY5" fmla="*/ 892 h 8072"/>
                  <a:gd name="connsiteX6" fmla="*/ 2491 w 10000"/>
                  <a:gd name="connsiteY6" fmla="*/ 537 h 8072"/>
                  <a:gd name="connsiteX7" fmla="*/ 0 w 10000"/>
                  <a:gd name="connsiteY7" fmla="*/ 83 h 8072"/>
                  <a:gd name="connsiteX8" fmla="*/ 1126 w 10000"/>
                  <a:gd name="connsiteY8" fmla="*/ 2366 h 8072"/>
                  <a:gd name="connsiteX9" fmla="*/ 1250 w 10000"/>
                  <a:gd name="connsiteY9" fmla="*/ 2621 h 8072"/>
                  <a:gd name="connsiteX10" fmla="*/ 1250 w 10000"/>
                  <a:gd name="connsiteY10" fmla="*/ 2620 h 8072"/>
                  <a:gd name="connsiteX11" fmla="*/ 2477 w 10000"/>
                  <a:gd name="connsiteY11" fmla="*/ 5123 h 8072"/>
                  <a:gd name="connsiteX12" fmla="*/ 2482 w 10000"/>
                  <a:gd name="connsiteY12" fmla="*/ 5132 h 8072"/>
                  <a:gd name="connsiteX13" fmla="*/ 2488 w 10000"/>
                  <a:gd name="connsiteY13" fmla="*/ 5133 h 8072"/>
                  <a:gd name="connsiteX14" fmla="*/ 4941 w 10000"/>
                  <a:gd name="connsiteY14" fmla="*/ 5451 h 8072"/>
                  <a:gd name="connsiteX15" fmla="*/ 4566 w 10000"/>
                  <a:gd name="connsiteY15" fmla="*/ 6127 h 8072"/>
                  <a:gd name="connsiteX16" fmla="*/ 3716 w 10000"/>
                  <a:gd name="connsiteY16" fmla="*/ 7623 h 8072"/>
                  <a:gd name="connsiteX17" fmla="*/ 3712 w 10000"/>
                  <a:gd name="connsiteY17" fmla="*/ 7631 h 8072"/>
                  <a:gd name="connsiteX18" fmla="*/ 3729 w 10000"/>
                  <a:gd name="connsiteY18" fmla="*/ 7633 h 8072"/>
                  <a:gd name="connsiteX19" fmla="*/ 6207 w 10000"/>
                  <a:gd name="connsiteY19" fmla="*/ 7878 h 8072"/>
                  <a:gd name="connsiteX0" fmla="*/ 5081 w 8874"/>
                  <a:gd name="connsiteY0" fmla="*/ 9095 h 9335"/>
                  <a:gd name="connsiteX1" fmla="*/ 7557 w 8874"/>
                  <a:gd name="connsiteY1" fmla="*/ 9335 h 9335"/>
                  <a:gd name="connsiteX2" fmla="*/ 8874 w 8874"/>
                  <a:gd name="connsiteY2" fmla="*/ 6601 h 9335"/>
                  <a:gd name="connsiteX3" fmla="*/ 7557 w 8874"/>
                  <a:gd name="connsiteY3" fmla="*/ 3729 h 9335"/>
                  <a:gd name="connsiteX4" fmla="*/ 6319 w 8874"/>
                  <a:gd name="connsiteY4" fmla="*/ 990 h 9335"/>
                  <a:gd name="connsiteX5" fmla="*/ 3842 w 8874"/>
                  <a:gd name="connsiteY5" fmla="*/ 440 h 9335"/>
                  <a:gd name="connsiteX6" fmla="*/ 1365 w 8874"/>
                  <a:gd name="connsiteY6" fmla="*/ 0 h 9335"/>
                  <a:gd name="connsiteX7" fmla="*/ 0 w 8874"/>
                  <a:gd name="connsiteY7" fmla="*/ 2266 h 9335"/>
                  <a:gd name="connsiteX8" fmla="*/ 124 w 8874"/>
                  <a:gd name="connsiteY8" fmla="*/ 2582 h 9335"/>
                  <a:gd name="connsiteX9" fmla="*/ 124 w 8874"/>
                  <a:gd name="connsiteY9" fmla="*/ 2581 h 9335"/>
                  <a:gd name="connsiteX10" fmla="*/ 1351 w 8874"/>
                  <a:gd name="connsiteY10" fmla="*/ 5682 h 9335"/>
                  <a:gd name="connsiteX11" fmla="*/ 1356 w 8874"/>
                  <a:gd name="connsiteY11" fmla="*/ 5693 h 9335"/>
                  <a:gd name="connsiteX12" fmla="*/ 1362 w 8874"/>
                  <a:gd name="connsiteY12" fmla="*/ 5694 h 9335"/>
                  <a:gd name="connsiteX13" fmla="*/ 3815 w 8874"/>
                  <a:gd name="connsiteY13" fmla="*/ 6088 h 9335"/>
                  <a:gd name="connsiteX14" fmla="*/ 3440 w 8874"/>
                  <a:gd name="connsiteY14" fmla="*/ 6925 h 9335"/>
                  <a:gd name="connsiteX15" fmla="*/ 2590 w 8874"/>
                  <a:gd name="connsiteY15" fmla="*/ 8779 h 9335"/>
                  <a:gd name="connsiteX16" fmla="*/ 2586 w 8874"/>
                  <a:gd name="connsiteY16" fmla="*/ 8789 h 9335"/>
                  <a:gd name="connsiteX17" fmla="*/ 2603 w 8874"/>
                  <a:gd name="connsiteY17" fmla="*/ 8791 h 9335"/>
                  <a:gd name="connsiteX18" fmla="*/ 5081 w 8874"/>
                  <a:gd name="connsiteY18" fmla="*/ 9095 h 9335"/>
                  <a:gd name="connsiteX0" fmla="*/ 5726 w 10000"/>
                  <a:gd name="connsiteY0" fmla="*/ 9272 h 9529"/>
                  <a:gd name="connsiteX1" fmla="*/ 8516 w 10000"/>
                  <a:gd name="connsiteY1" fmla="*/ 9529 h 9529"/>
                  <a:gd name="connsiteX2" fmla="*/ 10000 w 10000"/>
                  <a:gd name="connsiteY2" fmla="*/ 6600 h 9529"/>
                  <a:gd name="connsiteX3" fmla="*/ 8516 w 10000"/>
                  <a:gd name="connsiteY3" fmla="*/ 3524 h 9529"/>
                  <a:gd name="connsiteX4" fmla="*/ 7121 w 10000"/>
                  <a:gd name="connsiteY4" fmla="*/ 590 h 9529"/>
                  <a:gd name="connsiteX5" fmla="*/ 4330 w 10000"/>
                  <a:gd name="connsiteY5" fmla="*/ 0 h 9529"/>
                  <a:gd name="connsiteX6" fmla="*/ 0 w 10000"/>
                  <a:gd name="connsiteY6" fmla="*/ 1956 h 9529"/>
                  <a:gd name="connsiteX7" fmla="*/ 140 w 10000"/>
                  <a:gd name="connsiteY7" fmla="*/ 2295 h 9529"/>
                  <a:gd name="connsiteX8" fmla="*/ 140 w 10000"/>
                  <a:gd name="connsiteY8" fmla="*/ 2294 h 9529"/>
                  <a:gd name="connsiteX9" fmla="*/ 1522 w 10000"/>
                  <a:gd name="connsiteY9" fmla="*/ 5616 h 9529"/>
                  <a:gd name="connsiteX10" fmla="*/ 1528 w 10000"/>
                  <a:gd name="connsiteY10" fmla="*/ 5628 h 9529"/>
                  <a:gd name="connsiteX11" fmla="*/ 1535 w 10000"/>
                  <a:gd name="connsiteY11" fmla="*/ 5629 h 9529"/>
                  <a:gd name="connsiteX12" fmla="*/ 4299 w 10000"/>
                  <a:gd name="connsiteY12" fmla="*/ 6051 h 9529"/>
                  <a:gd name="connsiteX13" fmla="*/ 3876 w 10000"/>
                  <a:gd name="connsiteY13" fmla="*/ 6947 h 9529"/>
                  <a:gd name="connsiteX14" fmla="*/ 2919 w 10000"/>
                  <a:gd name="connsiteY14" fmla="*/ 8933 h 9529"/>
                  <a:gd name="connsiteX15" fmla="*/ 2914 w 10000"/>
                  <a:gd name="connsiteY15" fmla="*/ 8944 h 9529"/>
                  <a:gd name="connsiteX16" fmla="*/ 2933 w 10000"/>
                  <a:gd name="connsiteY16" fmla="*/ 8946 h 9529"/>
                  <a:gd name="connsiteX17" fmla="*/ 5726 w 10000"/>
                  <a:gd name="connsiteY17" fmla="*/ 9272 h 9529"/>
                  <a:gd name="connsiteX0" fmla="*/ 5726 w 10000"/>
                  <a:gd name="connsiteY0" fmla="*/ 9730 h 10000"/>
                  <a:gd name="connsiteX1" fmla="*/ 8516 w 10000"/>
                  <a:gd name="connsiteY1" fmla="*/ 10000 h 10000"/>
                  <a:gd name="connsiteX2" fmla="*/ 10000 w 10000"/>
                  <a:gd name="connsiteY2" fmla="*/ 6926 h 10000"/>
                  <a:gd name="connsiteX3" fmla="*/ 8516 w 10000"/>
                  <a:gd name="connsiteY3" fmla="*/ 3698 h 10000"/>
                  <a:gd name="connsiteX4" fmla="*/ 7121 w 10000"/>
                  <a:gd name="connsiteY4" fmla="*/ 619 h 10000"/>
                  <a:gd name="connsiteX5" fmla="*/ 4330 w 10000"/>
                  <a:gd name="connsiteY5" fmla="*/ 0 h 10000"/>
                  <a:gd name="connsiteX6" fmla="*/ 0 w 10000"/>
                  <a:gd name="connsiteY6" fmla="*/ 2053 h 10000"/>
                  <a:gd name="connsiteX7" fmla="*/ 140 w 10000"/>
                  <a:gd name="connsiteY7" fmla="*/ 2408 h 10000"/>
                  <a:gd name="connsiteX8" fmla="*/ 1522 w 10000"/>
                  <a:gd name="connsiteY8" fmla="*/ 5894 h 10000"/>
                  <a:gd name="connsiteX9" fmla="*/ 1528 w 10000"/>
                  <a:gd name="connsiteY9" fmla="*/ 5906 h 10000"/>
                  <a:gd name="connsiteX10" fmla="*/ 1535 w 10000"/>
                  <a:gd name="connsiteY10" fmla="*/ 5907 h 10000"/>
                  <a:gd name="connsiteX11" fmla="*/ 4299 w 10000"/>
                  <a:gd name="connsiteY11" fmla="*/ 6350 h 10000"/>
                  <a:gd name="connsiteX12" fmla="*/ 3876 w 10000"/>
                  <a:gd name="connsiteY12" fmla="*/ 7290 h 10000"/>
                  <a:gd name="connsiteX13" fmla="*/ 2919 w 10000"/>
                  <a:gd name="connsiteY13" fmla="*/ 9375 h 10000"/>
                  <a:gd name="connsiteX14" fmla="*/ 2914 w 10000"/>
                  <a:gd name="connsiteY14" fmla="*/ 9386 h 10000"/>
                  <a:gd name="connsiteX15" fmla="*/ 2933 w 10000"/>
                  <a:gd name="connsiteY15" fmla="*/ 9388 h 10000"/>
                  <a:gd name="connsiteX16" fmla="*/ 5726 w 10000"/>
                  <a:gd name="connsiteY16" fmla="*/ 9730 h 10000"/>
                  <a:gd name="connsiteX0" fmla="*/ 5805 w 10079"/>
                  <a:gd name="connsiteY0" fmla="*/ 9730 h 10000"/>
                  <a:gd name="connsiteX1" fmla="*/ 8595 w 10079"/>
                  <a:gd name="connsiteY1" fmla="*/ 10000 h 10000"/>
                  <a:gd name="connsiteX2" fmla="*/ 10079 w 10079"/>
                  <a:gd name="connsiteY2" fmla="*/ 6926 h 10000"/>
                  <a:gd name="connsiteX3" fmla="*/ 8595 w 10079"/>
                  <a:gd name="connsiteY3" fmla="*/ 3698 h 10000"/>
                  <a:gd name="connsiteX4" fmla="*/ 7200 w 10079"/>
                  <a:gd name="connsiteY4" fmla="*/ 619 h 10000"/>
                  <a:gd name="connsiteX5" fmla="*/ 4409 w 10079"/>
                  <a:gd name="connsiteY5" fmla="*/ 0 h 10000"/>
                  <a:gd name="connsiteX6" fmla="*/ 79 w 10079"/>
                  <a:gd name="connsiteY6" fmla="*/ 2053 h 10000"/>
                  <a:gd name="connsiteX7" fmla="*/ 1601 w 10079"/>
                  <a:gd name="connsiteY7" fmla="*/ 5894 h 10000"/>
                  <a:gd name="connsiteX8" fmla="*/ 1607 w 10079"/>
                  <a:gd name="connsiteY8" fmla="*/ 5906 h 10000"/>
                  <a:gd name="connsiteX9" fmla="*/ 1614 w 10079"/>
                  <a:gd name="connsiteY9" fmla="*/ 5907 h 10000"/>
                  <a:gd name="connsiteX10" fmla="*/ 4378 w 10079"/>
                  <a:gd name="connsiteY10" fmla="*/ 6350 h 10000"/>
                  <a:gd name="connsiteX11" fmla="*/ 3955 w 10079"/>
                  <a:gd name="connsiteY11" fmla="*/ 7290 h 10000"/>
                  <a:gd name="connsiteX12" fmla="*/ 2998 w 10079"/>
                  <a:gd name="connsiteY12" fmla="*/ 9375 h 10000"/>
                  <a:gd name="connsiteX13" fmla="*/ 2993 w 10079"/>
                  <a:gd name="connsiteY13" fmla="*/ 9386 h 10000"/>
                  <a:gd name="connsiteX14" fmla="*/ 3012 w 10079"/>
                  <a:gd name="connsiteY14" fmla="*/ 9388 h 10000"/>
                  <a:gd name="connsiteX15" fmla="*/ 5805 w 10079"/>
                  <a:gd name="connsiteY15" fmla="*/ 9730 h 10000"/>
                  <a:gd name="connsiteX0" fmla="*/ 4204 w 8478"/>
                  <a:gd name="connsiteY0" fmla="*/ 9730 h 10000"/>
                  <a:gd name="connsiteX1" fmla="*/ 6994 w 8478"/>
                  <a:gd name="connsiteY1" fmla="*/ 10000 h 10000"/>
                  <a:gd name="connsiteX2" fmla="*/ 8478 w 8478"/>
                  <a:gd name="connsiteY2" fmla="*/ 6926 h 10000"/>
                  <a:gd name="connsiteX3" fmla="*/ 6994 w 8478"/>
                  <a:gd name="connsiteY3" fmla="*/ 3698 h 10000"/>
                  <a:gd name="connsiteX4" fmla="*/ 5599 w 8478"/>
                  <a:gd name="connsiteY4" fmla="*/ 619 h 10000"/>
                  <a:gd name="connsiteX5" fmla="*/ 2808 w 8478"/>
                  <a:gd name="connsiteY5" fmla="*/ 0 h 10000"/>
                  <a:gd name="connsiteX6" fmla="*/ 0 w 8478"/>
                  <a:gd name="connsiteY6" fmla="*/ 5894 h 10000"/>
                  <a:gd name="connsiteX7" fmla="*/ 6 w 8478"/>
                  <a:gd name="connsiteY7" fmla="*/ 5906 h 10000"/>
                  <a:gd name="connsiteX8" fmla="*/ 13 w 8478"/>
                  <a:gd name="connsiteY8" fmla="*/ 5907 h 10000"/>
                  <a:gd name="connsiteX9" fmla="*/ 2777 w 8478"/>
                  <a:gd name="connsiteY9" fmla="*/ 6350 h 10000"/>
                  <a:gd name="connsiteX10" fmla="*/ 2354 w 8478"/>
                  <a:gd name="connsiteY10" fmla="*/ 7290 h 10000"/>
                  <a:gd name="connsiteX11" fmla="*/ 1397 w 8478"/>
                  <a:gd name="connsiteY11" fmla="*/ 9375 h 10000"/>
                  <a:gd name="connsiteX12" fmla="*/ 1392 w 8478"/>
                  <a:gd name="connsiteY12" fmla="*/ 9386 h 10000"/>
                  <a:gd name="connsiteX13" fmla="*/ 1411 w 8478"/>
                  <a:gd name="connsiteY13" fmla="*/ 9388 h 10000"/>
                  <a:gd name="connsiteX14" fmla="*/ 4204 w 8478"/>
                  <a:gd name="connsiteY14"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7 w 10000"/>
                  <a:gd name="connsiteY7" fmla="*/ 5906 h 10000"/>
                  <a:gd name="connsiteX8" fmla="*/ 3276 w 10000"/>
                  <a:gd name="connsiteY8" fmla="*/ 6350 h 10000"/>
                  <a:gd name="connsiteX9" fmla="*/ 2777 w 10000"/>
                  <a:gd name="connsiteY9" fmla="*/ 7290 h 10000"/>
                  <a:gd name="connsiteX10" fmla="*/ 1648 w 10000"/>
                  <a:gd name="connsiteY10" fmla="*/ 9375 h 10000"/>
                  <a:gd name="connsiteX11" fmla="*/ 1642 w 10000"/>
                  <a:gd name="connsiteY11" fmla="*/ 9386 h 10000"/>
                  <a:gd name="connsiteX12" fmla="*/ 1664 w 10000"/>
                  <a:gd name="connsiteY12" fmla="*/ 9388 h 10000"/>
                  <a:gd name="connsiteX13" fmla="*/ 4959 w 10000"/>
                  <a:gd name="connsiteY13"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3276 w 10000"/>
                  <a:gd name="connsiteY7" fmla="*/ 6350 h 10000"/>
                  <a:gd name="connsiteX8" fmla="*/ 2777 w 10000"/>
                  <a:gd name="connsiteY8" fmla="*/ 7290 h 10000"/>
                  <a:gd name="connsiteX9" fmla="*/ 1648 w 10000"/>
                  <a:gd name="connsiteY9" fmla="*/ 9375 h 10000"/>
                  <a:gd name="connsiteX10" fmla="*/ 1642 w 10000"/>
                  <a:gd name="connsiteY10" fmla="*/ 9386 h 10000"/>
                  <a:gd name="connsiteX11" fmla="*/ 1664 w 10000"/>
                  <a:gd name="connsiteY11" fmla="*/ 9388 h 10000"/>
                  <a:gd name="connsiteX12" fmla="*/ 4959 w 10000"/>
                  <a:gd name="connsiteY12" fmla="*/ 9730 h 10000"/>
                  <a:gd name="connsiteX0" fmla="*/ 3317 w 8358"/>
                  <a:gd name="connsiteY0" fmla="*/ 9730 h 10000"/>
                  <a:gd name="connsiteX1" fmla="*/ 6608 w 8358"/>
                  <a:gd name="connsiteY1" fmla="*/ 10000 h 10000"/>
                  <a:gd name="connsiteX2" fmla="*/ 8358 w 8358"/>
                  <a:gd name="connsiteY2" fmla="*/ 6926 h 10000"/>
                  <a:gd name="connsiteX3" fmla="*/ 6608 w 8358"/>
                  <a:gd name="connsiteY3" fmla="*/ 3698 h 10000"/>
                  <a:gd name="connsiteX4" fmla="*/ 4962 w 8358"/>
                  <a:gd name="connsiteY4" fmla="*/ 619 h 10000"/>
                  <a:gd name="connsiteX5" fmla="*/ 1670 w 8358"/>
                  <a:gd name="connsiteY5" fmla="*/ 0 h 10000"/>
                  <a:gd name="connsiteX6" fmla="*/ 1634 w 8358"/>
                  <a:gd name="connsiteY6" fmla="*/ 6350 h 10000"/>
                  <a:gd name="connsiteX7" fmla="*/ 1135 w 8358"/>
                  <a:gd name="connsiteY7" fmla="*/ 7290 h 10000"/>
                  <a:gd name="connsiteX8" fmla="*/ 6 w 8358"/>
                  <a:gd name="connsiteY8" fmla="*/ 9375 h 10000"/>
                  <a:gd name="connsiteX9" fmla="*/ 0 w 8358"/>
                  <a:gd name="connsiteY9" fmla="*/ 9386 h 10000"/>
                  <a:gd name="connsiteX10" fmla="*/ 22 w 8358"/>
                  <a:gd name="connsiteY10" fmla="*/ 9388 h 10000"/>
                  <a:gd name="connsiteX11" fmla="*/ 3317 w 8358"/>
                  <a:gd name="connsiteY11"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26 w 10000"/>
                  <a:gd name="connsiteY9" fmla="*/ 9388 h 10000"/>
                  <a:gd name="connsiteX10" fmla="*/ 3969 w 10000"/>
                  <a:gd name="connsiteY10"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3969 w 10000"/>
                  <a:gd name="connsiteY9" fmla="*/ 9730 h 10000"/>
                  <a:gd name="connsiteX0" fmla="*/ 3962 w 9993"/>
                  <a:gd name="connsiteY0" fmla="*/ 9730 h 10000"/>
                  <a:gd name="connsiteX1" fmla="*/ 7899 w 9993"/>
                  <a:gd name="connsiteY1" fmla="*/ 10000 h 10000"/>
                  <a:gd name="connsiteX2" fmla="*/ 9993 w 9993"/>
                  <a:gd name="connsiteY2" fmla="*/ 6926 h 10000"/>
                  <a:gd name="connsiteX3" fmla="*/ 7899 w 9993"/>
                  <a:gd name="connsiteY3" fmla="*/ 3698 h 10000"/>
                  <a:gd name="connsiteX4" fmla="*/ 5930 w 9993"/>
                  <a:gd name="connsiteY4" fmla="*/ 619 h 10000"/>
                  <a:gd name="connsiteX5" fmla="*/ 1991 w 9993"/>
                  <a:gd name="connsiteY5" fmla="*/ 0 h 10000"/>
                  <a:gd name="connsiteX6" fmla="*/ 1948 w 9993"/>
                  <a:gd name="connsiteY6" fmla="*/ 6350 h 10000"/>
                  <a:gd name="connsiteX7" fmla="*/ 0 w 9993"/>
                  <a:gd name="connsiteY7" fmla="*/ 9375 h 10000"/>
                  <a:gd name="connsiteX8" fmla="*/ 3962 w 9993"/>
                  <a:gd name="connsiteY8" fmla="*/ 9730 h 10000"/>
                  <a:gd name="connsiteX0" fmla="*/ 2016 w 8051"/>
                  <a:gd name="connsiteY0" fmla="*/ 9730 h 10000"/>
                  <a:gd name="connsiteX1" fmla="*/ 5956 w 8051"/>
                  <a:gd name="connsiteY1" fmla="*/ 10000 h 10000"/>
                  <a:gd name="connsiteX2" fmla="*/ 8051 w 8051"/>
                  <a:gd name="connsiteY2" fmla="*/ 6926 h 10000"/>
                  <a:gd name="connsiteX3" fmla="*/ 5956 w 8051"/>
                  <a:gd name="connsiteY3" fmla="*/ 3698 h 10000"/>
                  <a:gd name="connsiteX4" fmla="*/ 3985 w 8051"/>
                  <a:gd name="connsiteY4" fmla="*/ 619 h 10000"/>
                  <a:gd name="connsiteX5" fmla="*/ 43 w 8051"/>
                  <a:gd name="connsiteY5" fmla="*/ 0 h 10000"/>
                  <a:gd name="connsiteX6" fmla="*/ 0 w 8051"/>
                  <a:gd name="connsiteY6" fmla="*/ 6350 h 10000"/>
                  <a:gd name="connsiteX7" fmla="*/ 2016 w 8051"/>
                  <a:gd name="connsiteY7" fmla="*/ 9730 h 10000"/>
                  <a:gd name="connsiteX0" fmla="*/ 0 w 10000"/>
                  <a:gd name="connsiteY0" fmla="*/ 6350 h 10000"/>
                  <a:gd name="connsiteX1" fmla="*/ 7398 w 10000"/>
                  <a:gd name="connsiteY1" fmla="*/ 10000 h 10000"/>
                  <a:gd name="connsiteX2" fmla="*/ 10000 w 10000"/>
                  <a:gd name="connsiteY2" fmla="*/ 6926 h 10000"/>
                  <a:gd name="connsiteX3" fmla="*/ 7398 w 10000"/>
                  <a:gd name="connsiteY3" fmla="*/ 3698 h 10000"/>
                  <a:gd name="connsiteX4" fmla="*/ 4950 w 10000"/>
                  <a:gd name="connsiteY4" fmla="*/ 619 h 10000"/>
                  <a:gd name="connsiteX5" fmla="*/ 53 w 10000"/>
                  <a:gd name="connsiteY5" fmla="*/ 0 h 10000"/>
                  <a:gd name="connsiteX6" fmla="*/ 0 w 10000"/>
                  <a:gd name="connsiteY6" fmla="*/ 6350 h 10000"/>
                  <a:gd name="connsiteX0" fmla="*/ 1328 w 9948"/>
                  <a:gd name="connsiteY0" fmla="*/ 10032 h 10744"/>
                  <a:gd name="connsiteX1" fmla="*/ 7346 w 9948"/>
                  <a:gd name="connsiteY1" fmla="*/ 10000 h 10744"/>
                  <a:gd name="connsiteX2" fmla="*/ 9948 w 9948"/>
                  <a:gd name="connsiteY2" fmla="*/ 6926 h 10744"/>
                  <a:gd name="connsiteX3" fmla="*/ 7346 w 9948"/>
                  <a:gd name="connsiteY3" fmla="*/ 3698 h 10744"/>
                  <a:gd name="connsiteX4" fmla="*/ 4898 w 9948"/>
                  <a:gd name="connsiteY4" fmla="*/ 619 h 10744"/>
                  <a:gd name="connsiteX5" fmla="*/ 1 w 9948"/>
                  <a:gd name="connsiteY5" fmla="*/ 0 h 10744"/>
                  <a:gd name="connsiteX6" fmla="*/ 1328 w 9948"/>
                  <a:gd name="connsiteY6" fmla="*/ 10032 h 10744"/>
                  <a:gd name="connsiteX0" fmla="*/ 1335 w 10000"/>
                  <a:gd name="connsiteY0" fmla="*/ 9337 h 9337"/>
                  <a:gd name="connsiteX1" fmla="*/ 7384 w 10000"/>
                  <a:gd name="connsiteY1" fmla="*/ 9308 h 9337"/>
                  <a:gd name="connsiteX2" fmla="*/ 10000 w 10000"/>
                  <a:gd name="connsiteY2" fmla="*/ 6446 h 9337"/>
                  <a:gd name="connsiteX3" fmla="*/ 7384 w 10000"/>
                  <a:gd name="connsiteY3" fmla="*/ 3442 h 9337"/>
                  <a:gd name="connsiteX4" fmla="*/ 4924 w 10000"/>
                  <a:gd name="connsiteY4" fmla="*/ 576 h 9337"/>
                  <a:gd name="connsiteX5" fmla="*/ 1 w 10000"/>
                  <a:gd name="connsiteY5" fmla="*/ 0 h 9337"/>
                  <a:gd name="connsiteX6" fmla="*/ 1335 w 10000"/>
                  <a:gd name="connsiteY6" fmla="*/ 9337 h 9337"/>
                  <a:gd name="connsiteX0" fmla="*/ 1335 w 10000"/>
                  <a:gd name="connsiteY0" fmla="*/ 10000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35 w 10000"/>
                  <a:gd name="connsiteY6" fmla="*/ 10000 h 10636"/>
                  <a:gd name="connsiteX0" fmla="*/ 1395 w 10000"/>
                  <a:gd name="connsiteY0" fmla="*/ 10238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95 w 10000"/>
                  <a:gd name="connsiteY6" fmla="*/ 10238 h 10636"/>
                  <a:gd name="connsiteX0" fmla="*/ 1395 w 10000"/>
                  <a:gd name="connsiteY0" fmla="*/ 10238 h 10588"/>
                  <a:gd name="connsiteX1" fmla="*/ 7685 w 10000"/>
                  <a:gd name="connsiteY1" fmla="*/ 10588 h 10588"/>
                  <a:gd name="connsiteX2" fmla="*/ 10000 w 10000"/>
                  <a:gd name="connsiteY2" fmla="*/ 6904 h 10588"/>
                  <a:gd name="connsiteX3" fmla="*/ 7384 w 10000"/>
                  <a:gd name="connsiteY3" fmla="*/ 3686 h 10588"/>
                  <a:gd name="connsiteX4" fmla="*/ 4924 w 10000"/>
                  <a:gd name="connsiteY4" fmla="*/ 617 h 10588"/>
                  <a:gd name="connsiteX5" fmla="*/ 1 w 10000"/>
                  <a:gd name="connsiteY5" fmla="*/ 0 h 10588"/>
                  <a:gd name="connsiteX6" fmla="*/ 1395 w 10000"/>
                  <a:gd name="connsiteY6" fmla="*/ 10238 h 10588"/>
                  <a:gd name="connsiteX0" fmla="*/ 1395 w 10241"/>
                  <a:gd name="connsiteY0" fmla="*/ 10238 h 10588"/>
                  <a:gd name="connsiteX1" fmla="*/ 7685 w 10241"/>
                  <a:gd name="connsiteY1" fmla="*/ 10588 h 10588"/>
                  <a:gd name="connsiteX2" fmla="*/ 10241 w 10241"/>
                  <a:gd name="connsiteY2" fmla="*/ 7285 h 10588"/>
                  <a:gd name="connsiteX3" fmla="*/ 7384 w 10241"/>
                  <a:gd name="connsiteY3" fmla="*/ 3686 h 10588"/>
                  <a:gd name="connsiteX4" fmla="*/ 4924 w 10241"/>
                  <a:gd name="connsiteY4" fmla="*/ 617 h 10588"/>
                  <a:gd name="connsiteX5" fmla="*/ 1 w 10241"/>
                  <a:gd name="connsiteY5" fmla="*/ 0 h 10588"/>
                  <a:gd name="connsiteX6" fmla="*/ 1395 w 10241"/>
                  <a:gd name="connsiteY6" fmla="*/ 10238 h 10588"/>
                  <a:gd name="connsiteX0" fmla="*/ 69 w 8915"/>
                  <a:gd name="connsiteY0" fmla="*/ 10095 h 10445"/>
                  <a:gd name="connsiteX1" fmla="*/ 6359 w 8915"/>
                  <a:gd name="connsiteY1" fmla="*/ 10445 h 10445"/>
                  <a:gd name="connsiteX2" fmla="*/ 8915 w 8915"/>
                  <a:gd name="connsiteY2" fmla="*/ 7142 h 10445"/>
                  <a:gd name="connsiteX3" fmla="*/ 6058 w 8915"/>
                  <a:gd name="connsiteY3" fmla="*/ 3543 h 10445"/>
                  <a:gd name="connsiteX4" fmla="*/ 3598 w 8915"/>
                  <a:gd name="connsiteY4" fmla="*/ 474 h 10445"/>
                  <a:gd name="connsiteX5" fmla="*/ 2 w 8915"/>
                  <a:gd name="connsiteY5" fmla="*/ 0 h 10445"/>
                  <a:gd name="connsiteX6" fmla="*/ 69 w 8915"/>
                  <a:gd name="connsiteY6" fmla="*/ 10095 h 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5" h="10445">
                    <a:moveTo>
                      <a:pt x="69" y="10095"/>
                    </a:moveTo>
                    <a:cubicBezTo>
                      <a:pt x="213" y="10041"/>
                      <a:pt x="4684" y="10349"/>
                      <a:pt x="6359" y="10445"/>
                    </a:cubicBezTo>
                    <a:lnTo>
                      <a:pt x="8915" y="7142"/>
                    </a:lnTo>
                    <a:cubicBezTo>
                      <a:pt x="6453" y="3967"/>
                      <a:pt x="6944" y="4654"/>
                      <a:pt x="6058" y="3543"/>
                    </a:cubicBezTo>
                    <a:cubicBezTo>
                      <a:pt x="5172" y="2432"/>
                      <a:pt x="4567" y="1710"/>
                      <a:pt x="3598" y="474"/>
                    </a:cubicBezTo>
                    <a:lnTo>
                      <a:pt x="2" y="0"/>
                    </a:lnTo>
                    <a:cubicBezTo>
                      <a:pt x="-15" y="2110"/>
                      <a:pt x="86" y="7985"/>
                      <a:pt x="69" y="10095"/>
                    </a:cubicBezTo>
                    <a:close/>
                  </a:path>
                </a:pathLst>
              </a:custGeom>
              <a:solidFill>
                <a:srgbClr val="FFB81C">
                  <a:alpha val="70000"/>
                </a:srgbClr>
              </a:solidFill>
              <a:ln>
                <a:noFill/>
              </a:ln>
            </p:spPr>
            <p:txBody>
              <a:bodyPr vert="horz" wrap="square" lIns="91440" tIns="45720" rIns="91440" bIns="45720" numCol="1" anchor="t" anchorCtr="0" compatLnSpc="1">
                <a:prstTxWarp prst="textNoShape">
                  <a:avLst/>
                </a:prstTxWarp>
              </a:bodyPr>
              <a:lstStyle/>
              <a:p>
                <a:endParaRPr lang="en-GB"/>
              </a:p>
            </p:txBody>
          </p:sp>
          <p:sp>
            <p:nvSpPr>
              <p:cNvPr id="20" name="Freeform 19"/>
              <p:cNvSpPr/>
              <p:nvPr userDrawn="1"/>
            </p:nvSpPr>
            <p:spPr>
              <a:xfrm flipH="1">
                <a:off x="10614396" y="1606659"/>
                <a:ext cx="1601886" cy="1441148"/>
              </a:xfrm>
              <a:custGeom>
                <a:avLst/>
                <a:gdLst>
                  <a:gd name="connsiteX0" fmla="*/ 0 w 3924300"/>
                  <a:gd name="connsiteY0" fmla="*/ 0 h 1435100"/>
                  <a:gd name="connsiteX1" fmla="*/ 1244600 w 3924300"/>
                  <a:gd name="connsiteY1" fmla="*/ 228600 h 1435100"/>
                  <a:gd name="connsiteX2" fmla="*/ 1816100 w 3924300"/>
                  <a:gd name="connsiteY2" fmla="*/ 1270000 h 1435100"/>
                  <a:gd name="connsiteX3" fmla="*/ 3022600 w 3924300"/>
                  <a:gd name="connsiteY3" fmla="*/ 1435100 h 1435100"/>
                  <a:gd name="connsiteX4" fmla="*/ 3924300 w 3924300"/>
                  <a:gd name="connsiteY4" fmla="*/ 254000 h 1435100"/>
                  <a:gd name="connsiteX0" fmla="*/ 0 w 3924300"/>
                  <a:gd name="connsiteY0" fmla="*/ 0 h 1454150"/>
                  <a:gd name="connsiteX1" fmla="*/ 1244600 w 3924300"/>
                  <a:gd name="connsiteY1" fmla="*/ 228600 h 1454150"/>
                  <a:gd name="connsiteX2" fmla="*/ 1816100 w 3924300"/>
                  <a:gd name="connsiteY2" fmla="*/ 1270000 h 1454150"/>
                  <a:gd name="connsiteX3" fmla="*/ 3041650 w 3924300"/>
                  <a:gd name="connsiteY3" fmla="*/ 1454150 h 1454150"/>
                  <a:gd name="connsiteX4" fmla="*/ 3924300 w 3924300"/>
                  <a:gd name="connsiteY4" fmla="*/ 254000 h 1454150"/>
                  <a:gd name="connsiteX0" fmla="*/ 0 w 3949700"/>
                  <a:gd name="connsiteY0" fmla="*/ 0 h 1454150"/>
                  <a:gd name="connsiteX1" fmla="*/ 1244600 w 3949700"/>
                  <a:gd name="connsiteY1" fmla="*/ 228600 h 1454150"/>
                  <a:gd name="connsiteX2" fmla="*/ 1816100 w 3949700"/>
                  <a:gd name="connsiteY2" fmla="*/ 1270000 h 1454150"/>
                  <a:gd name="connsiteX3" fmla="*/ 3041650 w 3949700"/>
                  <a:gd name="connsiteY3" fmla="*/ 1454150 h 1454150"/>
                  <a:gd name="connsiteX4" fmla="*/ 3949700 w 3949700"/>
                  <a:gd name="connsiteY4" fmla="*/ 266700 h 1454150"/>
                  <a:gd name="connsiteX0" fmla="*/ 0 w 4008804"/>
                  <a:gd name="connsiteY0" fmla="*/ 0 h 1454150"/>
                  <a:gd name="connsiteX1" fmla="*/ 1244600 w 4008804"/>
                  <a:gd name="connsiteY1" fmla="*/ 228600 h 1454150"/>
                  <a:gd name="connsiteX2" fmla="*/ 1816100 w 4008804"/>
                  <a:gd name="connsiteY2" fmla="*/ 1270000 h 1454150"/>
                  <a:gd name="connsiteX3" fmla="*/ 3041650 w 4008804"/>
                  <a:gd name="connsiteY3" fmla="*/ 1454150 h 1454150"/>
                  <a:gd name="connsiteX4" fmla="*/ 4008804 w 4008804"/>
                  <a:gd name="connsiteY4" fmla="*/ 176636 h 1454150"/>
                  <a:gd name="connsiteX0" fmla="*/ 0 w 4008804"/>
                  <a:gd name="connsiteY0" fmla="*/ 0 h 1454150"/>
                  <a:gd name="connsiteX1" fmla="*/ 1244600 w 4008804"/>
                  <a:gd name="connsiteY1" fmla="*/ 228600 h 1454150"/>
                  <a:gd name="connsiteX2" fmla="*/ 3041650 w 4008804"/>
                  <a:gd name="connsiteY2" fmla="*/ 1454150 h 1454150"/>
                  <a:gd name="connsiteX3" fmla="*/ 4008804 w 4008804"/>
                  <a:gd name="connsiteY3" fmla="*/ 176636 h 1454150"/>
                  <a:gd name="connsiteX0" fmla="*/ 0 w 2764204"/>
                  <a:gd name="connsiteY0" fmla="*/ 51964 h 1277514"/>
                  <a:gd name="connsiteX1" fmla="*/ 1797050 w 2764204"/>
                  <a:gd name="connsiteY1" fmla="*/ 1277514 h 1277514"/>
                  <a:gd name="connsiteX2" fmla="*/ 2764204 w 2764204"/>
                  <a:gd name="connsiteY2" fmla="*/ 0 h 1277514"/>
                  <a:gd name="connsiteX0" fmla="*/ 0 w 1420001"/>
                  <a:gd name="connsiteY0" fmla="*/ 1213788 h 1277514"/>
                  <a:gd name="connsiteX1" fmla="*/ 452847 w 1420001"/>
                  <a:gd name="connsiteY1" fmla="*/ 1277514 h 1277514"/>
                  <a:gd name="connsiteX2" fmla="*/ 1420001 w 1420001"/>
                  <a:gd name="connsiteY2" fmla="*/ 0 h 1277514"/>
                </a:gdLst>
                <a:ahLst/>
                <a:cxnLst>
                  <a:cxn ang="0">
                    <a:pos x="connsiteX0" y="connsiteY0"/>
                  </a:cxn>
                  <a:cxn ang="0">
                    <a:pos x="connsiteX1" y="connsiteY1"/>
                  </a:cxn>
                  <a:cxn ang="0">
                    <a:pos x="connsiteX2" y="connsiteY2"/>
                  </a:cxn>
                </a:cxnLst>
                <a:rect l="l" t="t" r="r" b="b"/>
                <a:pathLst>
                  <a:path w="1420001" h="1277514">
                    <a:moveTo>
                      <a:pt x="0" y="1213788"/>
                    </a:moveTo>
                    <a:lnTo>
                      <a:pt x="452847" y="1277514"/>
                    </a:lnTo>
                    <a:cubicBezTo>
                      <a:pt x="755530" y="881697"/>
                      <a:pt x="1117318" y="395817"/>
                      <a:pt x="1420001" y="0"/>
                    </a:cubicBez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userDrawn="1"/>
            </p:nvSpPr>
            <p:spPr>
              <a:xfrm flipH="1">
                <a:off x="5576818" y="2451814"/>
                <a:ext cx="6627506" cy="2318874"/>
              </a:xfrm>
              <a:custGeom>
                <a:avLst/>
                <a:gdLst>
                  <a:gd name="connsiteX0" fmla="*/ 0 w 9067800"/>
                  <a:gd name="connsiteY0" fmla="*/ 711200 h 2044700"/>
                  <a:gd name="connsiteX1" fmla="*/ 342900 w 9067800"/>
                  <a:gd name="connsiteY1" fmla="*/ 72390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596748 w 9067800"/>
                  <a:gd name="connsiteY6" fmla="*/ 532679 h 2044700"/>
                  <a:gd name="connsiteX7" fmla="*/ 9067800 w 9067800"/>
                  <a:gd name="connsiteY7" fmla="*/ 0 h 2044700"/>
                  <a:gd name="connsiteX0" fmla="*/ 0 w 9067800"/>
                  <a:gd name="connsiteY0" fmla="*/ 711200 h 2143207"/>
                  <a:gd name="connsiteX1" fmla="*/ 323850 w 9067800"/>
                  <a:gd name="connsiteY1" fmla="*/ 730250 h 2143207"/>
                  <a:gd name="connsiteX2" fmla="*/ 914400 w 9067800"/>
                  <a:gd name="connsiteY2" fmla="*/ 1828800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323850 w 9067800"/>
                  <a:gd name="connsiteY1" fmla="*/ 730250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2586705 w 9067800"/>
                  <a:gd name="connsiteY1" fmla="*/ 2089652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5728940"/>
                  <a:gd name="connsiteY0" fmla="*/ 1947601 h 2011763"/>
                  <a:gd name="connsiteX1" fmla="*/ 0 w 5728940"/>
                  <a:gd name="connsiteY1" fmla="*/ 1958208 h 2011763"/>
                  <a:gd name="connsiteX2" fmla="*/ 7949 w 5728940"/>
                  <a:gd name="connsiteY2" fmla="*/ 1956290 h 2011763"/>
                  <a:gd name="connsiteX3" fmla="*/ 758303 w 5728940"/>
                  <a:gd name="connsiteY3" fmla="*/ 2011763 h 2011763"/>
                  <a:gd name="connsiteX4" fmla="*/ 1079269 w 5728940"/>
                  <a:gd name="connsiteY4" fmla="*/ 1504554 h 2011763"/>
                  <a:gd name="connsiteX5" fmla="*/ 2371577 w 5728940"/>
                  <a:gd name="connsiteY5" fmla="*/ 1469989 h 2011763"/>
                  <a:gd name="connsiteX6" fmla="*/ 3010043 w 5728940"/>
                  <a:gd name="connsiteY6" fmla="*/ 401235 h 2011763"/>
                  <a:gd name="connsiteX7" fmla="*/ 5728940 w 5728940"/>
                  <a:gd name="connsiteY7" fmla="*/ 0 h 2011763"/>
                  <a:gd name="connsiteX0" fmla="*/ 5446 w 5874989"/>
                  <a:gd name="connsiteY0" fmla="*/ 1991416 h 2055578"/>
                  <a:gd name="connsiteX1" fmla="*/ 0 w 5874989"/>
                  <a:gd name="connsiteY1" fmla="*/ 2002023 h 2055578"/>
                  <a:gd name="connsiteX2" fmla="*/ 7949 w 5874989"/>
                  <a:gd name="connsiteY2" fmla="*/ 2000105 h 2055578"/>
                  <a:gd name="connsiteX3" fmla="*/ 758303 w 5874989"/>
                  <a:gd name="connsiteY3" fmla="*/ 2055578 h 2055578"/>
                  <a:gd name="connsiteX4" fmla="*/ 1079269 w 5874989"/>
                  <a:gd name="connsiteY4" fmla="*/ 1548369 h 2055578"/>
                  <a:gd name="connsiteX5" fmla="*/ 2371577 w 5874989"/>
                  <a:gd name="connsiteY5" fmla="*/ 1513804 h 2055578"/>
                  <a:gd name="connsiteX6" fmla="*/ 3010043 w 5874989"/>
                  <a:gd name="connsiteY6" fmla="*/ 445050 h 2055578"/>
                  <a:gd name="connsiteX7" fmla="*/ 5874989 w 5874989"/>
                  <a:gd name="connsiteY7" fmla="*/ 0 h 205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4989" h="2055578">
                    <a:moveTo>
                      <a:pt x="5446" y="1991416"/>
                    </a:moveTo>
                    <a:lnTo>
                      <a:pt x="0" y="2002023"/>
                    </a:lnTo>
                    <a:lnTo>
                      <a:pt x="7949" y="2000105"/>
                    </a:lnTo>
                    <a:lnTo>
                      <a:pt x="758303" y="2055578"/>
                    </a:lnTo>
                    <a:lnTo>
                      <a:pt x="1079269" y="1548369"/>
                    </a:lnTo>
                    <a:cubicBezTo>
                      <a:pt x="1477202" y="1537786"/>
                      <a:pt x="1935544" y="1556137"/>
                      <a:pt x="2371577" y="1513804"/>
                    </a:cubicBezTo>
                    <a:lnTo>
                      <a:pt x="3010043" y="445050"/>
                    </a:lnTo>
                    <a:lnTo>
                      <a:pt x="5874989" y="0"/>
                    </a:ln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Freeform 17"/>
            <p:cNvSpPr/>
            <p:nvPr userDrawn="1"/>
          </p:nvSpPr>
          <p:spPr>
            <a:xfrm flipH="1">
              <a:off x="10983639" y="3042192"/>
              <a:ext cx="730583" cy="1158682"/>
            </a:xfrm>
            <a:custGeom>
              <a:avLst/>
              <a:gdLst>
                <a:gd name="connsiteX0" fmla="*/ 0 w 622300"/>
                <a:gd name="connsiteY0" fmla="*/ 0 h 965200"/>
                <a:gd name="connsiteX1" fmla="*/ 622300 w 622300"/>
                <a:gd name="connsiteY1" fmla="*/ 965200 h 965200"/>
                <a:gd name="connsiteX0" fmla="*/ 0 w 611042"/>
                <a:gd name="connsiteY0" fmla="*/ 0 h 951128"/>
                <a:gd name="connsiteX1" fmla="*/ 611042 w 611042"/>
                <a:gd name="connsiteY1" fmla="*/ 951128 h 951128"/>
                <a:gd name="connsiteX0" fmla="*/ 0 w 647630"/>
                <a:gd name="connsiteY0" fmla="*/ 0 h 1027119"/>
                <a:gd name="connsiteX1" fmla="*/ 647630 w 647630"/>
                <a:gd name="connsiteY1" fmla="*/ 1027119 h 1027119"/>
              </a:gdLst>
              <a:ahLst/>
              <a:cxnLst>
                <a:cxn ang="0">
                  <a:pos x="connsiteX0" y="connsiteY0"/>
                </a:cxn>
                <a:cxn ang="0">
                  <a:pos x="connsiteX1" y="connsiteY1"/>
                </a:cxn>
              </a:cxnLst>
              <a:rect l="l" t="t" r="r" b="b"/>
              <a:pathLst>
                <a:path w="647630" h="1027119">
                  <a:moveTo>
                    <a:pt x="0" y="0"/>
                  </a:moveTo>
                  <a:lnTo>
                    <a:pt x="647630" y="1027119"/>
                  </a:lnTo>
                </a:path>
              </a:pathLst>
            </a:custGeom>
            <a:noFill/>
            <a:ln w="25400">
              <a:solidFill>
                <a:srgbClr val="FFB8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5592847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laceholder Light">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srcRect l="62435" t="4936" b="21699"/>
          <a:stretch/>
        </p:blipFill>
        <p:spPr>
          <a:xfrm flipH="1">
            <a:off x="8515866" y="-2"/>
            <a:ext cx="3676132" cy="6858002"/>
          </a:xfrm>
          <a:prstGeom prst="rect">
            <a:avLst/>
          </a:prstGeom>
        </p:spPr>
      </p:pic>
      <p:pic>
        <p:nvPicPr>
          <p:cNvPr id="39" name="Picture 3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sp>
        <p:nvSpPr>
          <p:cNvPr id="5" name="Title 4"/>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24" name="Content Placeholder 23"/>
          <p:cNvSpPr>
            <a:spLocks noGrp="1"/>
          </p:cNvSpPr>
          <p:nvPr>
            <p:ph sz="quarter" idx="10"/>
          </p:nvPr>
        </p:nvSpPr>
        <p:spPr>
          <a:xfrm>
            <a:off x="981074" y="1568324"/>
            <a:ext cx="10875964" cy="4085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1EC58C3D-8619-4D73-8DC4-9AB3286360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11" name="Slide Number Placeholder 32">
            <a:extLst>
              <a:ext uri="{FF2B5EF4-FFF2-40B4-BE49-F238E27FC236}">
                <a16:creationId xmlns:a16="http://schemas.microsoft.com/office/drawing/2014/main" id="{04966A0B-E5B3-44C7-BE76-1D2C67CF74A4}"/>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4724549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4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Slide image placeholder Light">
    <p:spTree>
      <p:nvGrpSpPr>
        <p:cNvPr id="1" name=""/>
        <p:cNvGrpSpPr/>
        <p:nvPr/>
      </p:nvGrpSpPr>
      <p:grpSpPr>
        <a:xfrm>
          <a:off x="0" y="0"/>
          <a:ext cx="0" cy="0"/>
          <a:chOff x="0" y="0"/>
          <a:chExt cx="0" cy="0"/>
        </a:xfrm>
      </p:grpSpPr>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sp>
        <p:nvSpPr>
          <p:cNvPr id="5" name="Title 4"/>
          <p:cNvSpPr>
            <a:spLocks noGrp="1"/>
          </p:cNvSpPr>
          <p:nvPr>
            <p:ph type="title"/>
          </p:nvPr>
        </p:nvSpPr>
        <p:spPr/>
        <p:txBody>
          <a:bodyPr/>
          <a:lstStyle>
            <a:lvl1pPr>
              <a:defRPr>
                <a:solidFill>
                  <a:schemeClr val="bg1"/>
                </a:solidFill>
              </a:defRPr>
            </a:lvl1pPr>
          </a:lstStyle>
          <a:p>
            <a:r>
              <a:rPr lang="en-US"/>
              <a:t>Click to edit Master title style</a:t>
            </a:r>
          </a:p>
        </p:txBody>
      </p:sp>
      <p:pic>
        <p:nvPicPr>
          <p:cNvPr id="9" name="Picture 8">
            <a:extLst>
              <a:ext uri="{FF2B5EF4-FFF2-40B4-BE49-F238E27FC236}">
                <a16:creationId xmlns:a16="http://schemas.microsoft.com/office/drawing/2014/main" id="{1EC58C3D-8619-4D73-8DC4-9AB3286360F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7" name="Slide Number Placeholder 32">
            <a:extLst>
              <a:ext uri="{FF2B5EF4-FFF2-40B4-BE49-F238E27FC236}">
                <a16:creationId xmlns:a16="http://schemas.microsoft.com/office/drawing/2014/main" id="{72FB5175-2BD7-41E0-806F-BEF67BC6483C}"/>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954498493"/>
      </p:ext>
    </p:extLst>
  </p:cSld>
  <p:clrMapOvr>
    <a:masterClrMapping/>
  </p:clrMapOvr>
  <p:extLst>
    <p:ext uri="{DCECCB84-F9BA-43D5-87BE-67443E8EF086}">
      <p15:sldGuideLst xmlns:p15="http://schemas.microsoft.com/office/powerpoint/2012/main">
        <p15:guide id="1" pos="724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8"/>
          <p:cNvSpPr>
            <a:spLocks noGrp="1"/>
          </p:cNvSpPr>
          <p:nvPr>
            <p:ph type="title"/>
          </p:nvPr>
        </p:nvSpPr>
        <p:spPr/>
        <p:txBody>
          <a:bodyPr/>
          <a:lstStyle>
            <a:lvl1pPr>
              <a:defRPr b="0">
                <a:latin typeface="+mj-lt"/>
                <a:cs typeface="Arial" panose="020B0604020202020204" pitchFamily="34" charset="0"/>
              </a:defRPr>
            </a:lvl1pPr>
          </a:lstStyle>
          <a:p>
            <a:r>
              <a:rPr lang="en-US"/>
              <a:t>Click to edit Master title style</a:t>
            </a:r>
            <a:endParaRPr lang="en-GB"/>
          </a:p>
        </p:txBody>
      </p:sp>
      <p:sp>
        <p:nvSpPr>
          <p:cNvPr id="10" name="Slide Number Placeholder 32">
            <a:extLst>
              <a:ext uri="{FF2B5EF4-FFF2-40B4-BE49-F238E27FC236}">
                <a16:creationId xmlns:a16="http://schemas.microsoft.com/office/drawing/2014/main" id="{BAA432BA-A6A1-4C97-B073-74D70538EF75}"/>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3308190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full image">
    <p:bg>
      <p:bgRef idx="1001">
        <a:schemeClr val="bg2"/>
      </p:bgRef>
    </p:bg>
    <p:spTree>
      <p:nvGrpSpPr>
        <p:cNvPr id="1" name=""/>
        <p:cNvGrpSpPr/>
        <p:nvPr/>
      </p:nvGrpSpPr>
      <p:grpSpPr>
        <a:xfrm>
          <a:off x="0" y="0"/>
          <a:ext cx="0" cy="0"/>
          <a:chOff x="0" y="0"/>
          <a:chExt cx="0" cy="0"/>
        </a:xfrm>
      </p:grpSpPr>
      <p:sp>
        <p:nvSpPr>
          <p:cNvPr id="21" name="Picture Placeholder 6"/>
          <p:cNvSpPr>
            <a:spLocks noGrp="1"/>
          </p:cNvSpPr>
          <p:nvPr>
            <p:ph type="pic" sz="quarter" idx="11"/>
          </p:nvPr>
        </p:nvSpPr>
        <p:spPr>
          <a:xfrm>
            <a:off x="0" y="0"/>
            <a:ext cx="12192000" cy="6858000"/>
          </a:xfrm>
          <a:ln>
            <a:noFill/>
          </a:ln>
        </p:spPr>
        <p:txBody>
          <a:bodyPr/>
          <a:lstStyle/>
          <a:p>
            <a:endParaRPr lang="en-GB"/>
          </a:p>
        </p:txBody>
      </p:sp>
      <p:sp>
        <p:nvSpPr>
          <p:cNvPr id="2" name="Title 1"/>
          <p:cNvSpPr>
            <a:spLocks noGrp="1"/>
          </p:cNvSpPr>
          <p:nvPr>
            <p:ph type="ctrTitle" hasCustomPrompt="1"/>
          </p:nvPr>
        </p:nvSpPr>
        <p:spPr>
          <a:xfrm>
            <a:off x="6867753" y="3433483"/>
            <a:ext cx="4989286" cy="2387600"/>
          </a:xfrm>
        </p:spPr>
        <p:txBody>
          <a:bodyPr anchor="b">
            <a:normAutofit/>
          </a:bodyPr>
          <a:lstStyle>
            <a:lvl1pPr algn="r">
              <a:defRPr sz="3600">
                <a:solidFill>
                  <a:schemeClr val="tx1"/>
                </a:solidFill>
                <a:latin typeface="+mj-lt"/>
                <a:cs typeface="Arial" panose="020B0604020202020204" pitchFamily="34" charset="0"/>
              </a:defRPr>
            </a:lvl1pPr>
          </a:lstStyle>
          <a:p>
            <a:r>
              <a:rPr lang="en-US"/>
              <a:t>Click to edit </a:t>
            </a:r>
            <a:br>
              <a:rPr lang="en-US"/>
            </a:br>
            <a:r>
              <a:rPr lang="en-US"/>
              <a:t>Master title style</a:t>
            </a:r>
            <a:endParaRPr lang="en-GB"/>
          </a:p>
        </p:txBody>
      </p:sp>
      <p:sp>
        <p:nvSpPr>
          <p:cNvPr id="3" name="Subtitle 2"/>
          <p:cNvSpPr>
            <a:spLocks noGrp="1"/>
          </p:cNvSpPr>
          <p:nvPr>
            <p:ph type="subTitle" idx="1"/>
          </p:nvPr>
        </p:nvSpPr>
        <p:spPr>
          <a:xfrm>
            <a:off x="6867753" y="5900458"/>
            <a:ext cx="4989286" cy="552730"/>
          </a:xfrm>
        </p:spPr>
        <p:txBody>
          <a:bodyPr>
            <a:normAutofit/>
          </a:bodyPr>
          <a:lstStyle>
            <a:lvl1pPr marL="0" indent="0" algn="r">
              <a:buNone/>
              <a:defRPr sz="1600" b="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324910034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タイトルのみ">
    <p:spTree>
      <p:nvGrpSpPr>
        <p:cNvPr id="1" name=""/>
        <p:cNvGrpSpPr/>
        <p:nvPr/>
      </p:nvGrpSpPr>
      <p:grpSpPr>
        <a:xfrm>
          <a:off x="0" y="0"/>
          <a:ext cx="0" cy="0"/>
          <a:chOff x="0" y="0"/>
          <a:chExt cx="0" cy="0"/>
        </a:xfrm>
      </p:grpSpPr>
      <p:sp>
        <p:nvSpPr>
          <p:cNvPr id="4" name="Title 1"/>
          <p:cNvSpPr>
            <a:spLocks noGrp="1"/>
          </p:cNvSpPr>
          <p:nvPr>
            <p:ph type="title"/>
          </p:nvPr>
        </p:nvSpPr>
        <p:spPr>
          <a:xfrm>
            <a:off x="526958" y="232684"/>
            <a:ext cx="11135967" cy="554010"/>
          </a:xfrm>
          <a:prstGeom prst="rect">
            <a:avLst/>
          </a:prstGeom>
        </p:spPr>
        <p:txBody>
          <a:bodyPr>
            <a:noAutofit/>
          </a:bodyPr>
          <a:lstStyle>
            <a:lvl1pPr algn="ctr">
              <a:defRPr sz="3466" b="1">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en-US"/>
          </a:p>
        </p:txBody>
      </p:sp>
    </p:spTree>
    <p:extLst>
      <p:ext uri="{BB962C8B-B14F-4D97-AF65-F5344CB8AC3E}">
        <p14:creationId xmlns:p14="http://schemas.microsoft.com/office/powerpoint/2010/main" val="120845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Footer Placeholder 6">
            <a:extLst>
              <a:ext uri="{FF2B5EF4-FFF2-40B4-BE49-F238E27FC236}">
                <a16:creationId xmlns:a16="http://schemas.microsoft.com/office/drawing/2014/main" id="{1B0B9A26-299A-402C-90C4-DCBCBA13AC9A}"/>
              </a:ext>
            </a:extLst>
          </p:cNvPr>
          <p:cNvSpPr txBox="1">
            <a:spLocks noGrp="1"/>
          </p:cNvSpPr>
          <p:nvPr>
            <p:ph type="ftr" sz="quarter" idx="9"/>
          </p:nvPr>
        </p:nvSpPr>
        <p:spPr/>
        <p:txBody>
          <a:bodyPr/>
          <a:lstStyle>
            <a:lvl1pPr>
              <a:defRPr/>
            </a:lvl1pPr>
          </a:lstStyle>
          <a:p>
            <a:pPr lvl="0"/>
            <a:r>
              <a:rPr lang="en-US"/>
              <a:t>The Adecco Group template</a:t>
            </a:r>
          </a:p>
        </p:txBody>
      </p:sp>
      <p:sp>
        <p:nvSpPr>
          <p:cNvPr id="3" name="Slide Number Placeholder 7">
            <a:extLst>
              <a:ext uri="{FF2B5EF4-FFF2-40B4-BE49-F238E27FC236}">
                <a16:creationId xmlns:a16="http://schemas.microsoft.com/office/drawing/2014/main" id="{92C67B85-4FB7-47E2-B41D-7718C179DC1D}"/>
              </a:ext>
            </a:extLst>
          </p:cNvPr>
          <p:cNvSpPr txBox="1">
            <a:spLocks noGrp="1"/>
          </p:cNvSpPr>
          <p:nvPr>
            <p:ph type="sldNum" sz="quarter" idx="8"/>
          </p:nvPr>
        </p:nvSpPr>
        <p:spPr/>
        <p:txBody>
          <a:bodyPr/>
          <a:lstStyle>
            <a:lvl1pPr>
              <a:defRPr/>
            </a:lvl1pPr>
          </a:lstStyle>
          <a:p>
            <a:pPr lvl="0"/>
            <a:fld id="{B2477444-0056-417B-9C5B-8045CD747E8A}" type="slidenum">
              <a:t>‹#›</a:t>
            </a:fld>
            <a:endParaRPr lang="en-GB"/>
          </a:p>
        </p:txBody>
      </p:sp>
    </p:spTree>
    <p:extLst>
      <p:ext uri="{BB962C8B-B14F-4D97-AF65-F5344CB8AC3E}">
        <p14:creationId xmlns:p14="http://schemas.microsoft.com/office/powerpoint/2010/main" val="3753684090"/>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ster - Title Slid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7457" y="5436505"/>
            <a:ext cx="2533743" cy="829576"/>
          </a:xfrm>
          <a:prstGeom prst="rect">
            <a:avLst/>
          </a:prstGeom>
        </p:spPr>
      </p:pic>
      <p:sp>
        <p:nvSpPr>
          <p:cNvPr id="3" name="Subtitle 2"/>
          <p:cNvSpPr>
            <a:spLocks noGrp="1"/>
          </p:cNvSpPr>
          <p:nvPr>
            <p:ph type="subTitle" idx="1"/>
          </p:nvPr>
        </p:nvSpPr>
        <p:spPr>
          <a:xfrm>
            <a:off x="717457" y="2734569"/>
            <a:ext cx="5027613" cy="579717"/>
          </a:xfrm>
        </p:spPr>
        <p:txBody>
          <a:bodyPr wrap="none">
            <a:noAutofit/>
          </a:bodyPr>
          <a:lstStyle>
            <a:lvl1pPr marL="0" indent="0" algn="l">
              <a:lnSpc>
                <a:spcPct val="100000"/>
              </a:lnSpc>
              <a:spcBef>
                <a:spcPts val="0"/>
              </a:spcBef>
              <a:buNone/>
              <a:defRPr sz="2400" b="0">
                <a:solidFill>
                  <a:srgbClr val="FFB81C"/>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a:p>
        </p:txBody>
      </p:sp>
      <p:sp>
        <p:nvSpPr>
          <p:cNvPr id="16" name="Title 1"/>
          <p:cNvSpPr>
            <a:spLocks noGrp="1"/>
          </p:cNvSpPr>
          <p:nvPr>
            <p:ph type="ctrTitle" hasCustomPrompt="1"/>
          </p:nvPr>
        </p:nvSpPr>
        <p:spPr>
          <a:xfrm>
            <a:off x="717457" y="1041521"/>
            <a:ext cx="5027613" cy="1299348"/>
          </a:xfrm>
          <a:prstGeom prst="rect">
            <a:avLst/>
          </a:prstGeom>
        </p:spPr>
        <p:txBody>
          <a:bodyPr lIns="0" tIns="0" rIns="0" bIns="0" anchor="t" anchorCtr="0">
            <a:noAutofit/>
          </a:bodyPr>
          <a:lstStyle>
            <a:lvl1pPr algn="l">
              <a:lnSpc>
                <a:spcPct val="100000"/>
              </a:lnSpc>
              <a:defRPr sz="4800" b="0">
                <a:solidFill>
                  <a:schemeClr val="bg1"/>
                </a:solidFill>
                <a:latin typeface="Reso" panose="02000000000000000000" pitchFamily="50" charset="0"/>
                <a:cs typeface="Arial" panose="020B0604020202020204" pitchFamily="34" charset="0"/>
              </a:defRPr>
            </a:lvl1pPr>
          </a:lstStyle>
          <a:p>
            <a:r>
              <a:rPr lang="en-US"/>
              <a:t>Click to edit </a:t>
            </a:r>
            <a:br>
              <a:rPr lang="en-US"/>
            </a:br>
            <a:r>
              <a:rPr lang="en-US"/>
              <a:t>master title style</a:t>
            </a:r>
            <a:endParaRPr lang="en-GB"/>
          </a:p>
        </p:txBody>
      </p:sp>
      <p:grpSp>
        <p:nvGrpSpPr>
          <p:cNvPr id="27" name="Group 26"/>
          <p:cNvGrpSpPr/>
          <p:nvPr userDrawn="1"/>
        </p:nvGrpSpPr>
        <p:grpSpPr>
          <a:xfrm>
            <a:off x="5576818" y="1606659"/>
            <a:ext cx="6639464" cy="3169111"/>
            <a:chOff x="5576818" y="1606659"/>
            <a:chExt cx="6639464" cy="3169111"/>
          </a:xfrm>
        </p:grpSpPr>
        <p:grpSp>
          <p:nvGrpSpPr>
            <p:cNvPr id="28" name="Group 27"/>
            <p:cNvGrpSpPr/>
            <p:nvPr userDrawn="1"/>
          </p:nvGrpSpPr>
          <p:grpSpPr>
            <a:xfrm>
              <a:off x="5576818" y="1606659"/>
              <a:ext cx="6639464" cy="3169111"/>
              <a:chOff x="5576818" y="1606659"/>
              <a:chExt cx="6639464" cy="3169111"/>
            </a:xfrm>
          </p:grpSpPr>
          <p:sp>
            <p:nvSpPr>
              <p:cNvPr id="31" name="Freeform 5"/>
              <p:cNvSpPr>
                <a:spLocks/>
              </p:cNvSpPr>
              <p:nvPr userDrawn="1"/>
            </p:nvSpPr>
            <p:spPr bwMode="auto">
              <a:xfrm flipH="1">
                <a:off x="10991348" y="2970787"/>
                <a:ext cx="1217689" cy="1804983"/>
              </a:xfrm>
              <a:custGeom>
                <a:avLst/>
                <a:gdLst>
                  <a:gd name="T0" fmla="*/ 14523 w 18478"/>
                  <a:gd name="T1" fmla="*/ 12541 h 12721"/>
                  <a:gd name="T2" fmla="*/ 17159 w 18478"/>
                  <a:gd name="T3" fmla="*/ 12721 h 12721"/>
                  <a:gd name="T4" fmla="*/ 18478 w 18478"/>
                  <a:gd name="T5" fmla="*/ 10644 h 12721"/>
                  <a:gd name="T6" fmla="*/ 17159 w 18478"/>
                  <a:gd name="T7" fmla="*/ 8520 h 12721"/>
                  <a:gd name="T8" fmla="*/ 15841 w 18478"/>
                  <a:gd name="T9" fmla="*/ 6466 h 12721"/>
                  <a:gd name="T10" fmla="*/ 13204 w 18478"/>
                  <a:gd name="T11" fmla="*/ 6137 h 12721"/>
                  <a:gd name="T12" fmla="*/ 10567 w 18478"/>
                  <a:gd name="T13" fmla="*/ 5725 h 12721"/>
                  <a:gd name="T14" fmla="*/ 9249 w 18478"/>
                  <a:gd name="T15" fmla="*/ 3435 h 12721"/>
                  <a:gd name="T16" fmla="*/ 7930 w 18478"/>
                  <a:gd name="T17" fmla="*/ 1082 h 12721"/>
                  <a:gd name="T18" fmla="*/ 5293 w 18478"/>
                  <a:gd name="T19" fmla="*/ 544 h 12721"/>
                  <a:gd name="T20" fmla="*/ 2656 w 18478"/>
                  <a:gd name="T21" fmla="*/ 155 h 12721"/>
                  <a:gd name="T22" fmla="*/ 19 w 18478"/>
                  <a:gd name="T23" fmla="*/ 1 h 12721"/>
                  <a:gd name="T24" fmla="*/ 0 w 18478"/>
                  <a:gd name="T25" fmla="*/ 0 h 12721"/>
                  <a:gd name="T26" fmla="*/ 5 w 18478"/>
                  <a:gd name="T27" fmla="*/ 9 h 12721"/>
                  <a:gd name="T28" fmla="*/ 1323 w 18478"/>
                  <a:gd name="T29" fmla="*/ 2320 h 12721"/>
                  <a:gd name="T30" fmla="*/ 1328 w 18478"/>
                  <a:gd name="T31" fmla="*/ 2328 h 12721"/>
                  <a:gd name="T32" fmla="*/ 1337 w 18478"/>
                  <a:gd name="T33" fmla="*/ 2328 h 12721"/>
                  <a:gd name="T34" fmla="*/ 3972 w 18478"/>
                  <a:gd name="T35" fmla="*/ 2557 h 12721"/>
                  <a:gd name="T36" fmla="*/ 6601 w 18478"/>
                  <a:gd name="T37" fmla="*/ 2955 h 12721"/>
                  <a:gd name="T38" fmla="*/ 7916 w 18478"/>
                  <a:gd name="T39" fmla="*/ 5303 h 12721"/>
                  <a:gd name="T40" fmla="*/ 9114 w 18478"/>
                  <a:gd name="T41" fmla="*/ 7423 h 12721"/>
                  <a:gd name="T42" fmla="*/ 9247 w 18478"/>
                  <a:gd name="T43" fmla="*/ 7659 h 12721"/>
                  <a:gd name="T44" fmla="*/ 9247 w 18478"/>
                  <a:gd name="T45" fmla="*/ 7658 h 12721"/>
                  <a:gd name="T46" fmla="*/ 10553 w 18478"/>
                  <a:gd name="T47" fmla="*/ 9983 h 12721"/>
                  <a:gd name="T48" fmla="*/ 10557 w 18478"/>
                  <a:gd name="T49" fmla="*/ 9991 h 12721"/>
                  <a:gd name="T50" fmla="*/ 10565 w 18478"/>
                  <a:gd name="T51" fmla="*/ 9992 h 12721"/>
                  <a:gd name="T52" fmla="*/ 13175 w 18478"/>
                  <a:gd name="T53" fmla="*/ 10287 h 12721"/>
                  <a:gd name="T54" fmla="*/ 12776 w 18478"/>
                  <a:gd name="T55" fmla="*/ 10915 h 12721"/>
                  <a:gd name="T56" fmla="*/ 11872 w 18478"/>
                  <a:gd name="T57" fmla="*/ 12304 h 12721"/>
                  <a:gd name="T58" fmla="*/ 11867 w 18478"/>
                  <a:gd name="T59" fmla="*/ 12312 h 12721"/>
                  <a:gd name="T60" fmla="*/ 11885 w 18478"/>
                  <a:gd name="T61" fmla="*/ 12314 h 12721"/>
                  <a:gd name="T62" fmla="*/ 14523 w 18478"/>
                  <a:gd name="T63" fmla="*/ 12541 h 12721"/>
                  <a:gd name="connsiteX0" fmla="*/ 14523 w 18590"/>
                  <a:gd name="connsiteY0" fmla="*/ 12541 h 12857"/>
                  <a:gd name="connsiteX1" fmla="*/ 17159 w 18590"/>
                  <a:gd name="connsiteY1" fmla="*/ 12721 h 12857"/>
                  <a:gd name="connsiteX2" fmla="*/ 18590 w 18590"/>
                  <a:gd name="connsiteY2" fmla="*/ 10616 h 12857"/>
                  <a:gd name="connsiteX3" fmla="*/ 17159 w 18590"/>
                  <a:gd name="connsiteY3" fmla="*/ 8520 h 12857"/>
                  <a:gd name="connsiteX4" fmla="*/ 15841 w 18590"/>
                  <a:gd name="connsiteY4" fmla="*/ 6466 h 12857"/>
                  <a:gd name="connsiteX5" fmla="*/ 13204 w 18590"/>
                  <a:gd name="connsiteY5" fmla="*/ 6137 h 12857"/>
                  <a:gd name="connsiteX6" fmla="*/ 10567 w 18590"/>
                  <a:gd name="connsiteY6" fmla="*/ 5725 h 12857"/>
                  <a:gd name="connsiteX7" fmla="*/ 9249 w 18590"/>
                  <a:gd name="connsiteY7" fmla="*/ 3435 h 12857"/>
                  <a:gd name="connsiteX8" fmla="*/ 7930 w 18590"/>
                  <a:gd name="connsiteY8" fmla="*/ 1082 h 12857"/>
                  <a:gd name="connsiteX9" fmla="*/ 5293 w 18590"/>
                  <a:gd name="connsiteY9" fmla="*/ 544 h 12857"/>
                  <a:gd name="connsiteX10" fmla="*/ 2656 w 18590"/>
                  <a:gd name="connsiteY10" fmla="*/ 155 h 12857"/>
                  <a:gd name="connsiteX11" fmla="*/ 19 w 18590"/>
                  <a:gd name="connsiteY11" fmla="*/ 1 h 12857"/>
                  <a:gd name="connsiteX12" fmla="*/ 0 w 18590"/>
                  <a:gd name="connsiteY12" fmla="*/ 0 h 12857"/>
                  <a:gd name="connsiteX13" fmla="*/ 5 w 18590"/>
                  <a:gd name="connsiteY13" fmla="*/ 9 h 12857"/>
                  <a:gd name="connsiteX14" fmla="*/ 1323 w 18590"/>
                  <a:gd name="connsiteY14" fmla="*/ 2320 h 12857"/>
                  <a:gd name="connsiteX15" fmla="*/ 1328 w 18590"/>
                  <a:gd name="connsiteY15" fmla="*/ 2328 h 12857"/>
                  <a:gd name="connsiteX16" fmla="*/ 1337 w 18590"/>
                  <a:gd name="connsiteY16" fmla="*/ 2328 h 12857"/>
                  <a:gd name="connsiteX17" fmla="*/ 3972 w 18590"/>
                  <a:gd name="connsiteY17" fmla="*/ 2557 h 12857"/>
                  <a:gd name="connsiteX18" fmla="*/ 6601 w 18590"/>
                  <a:gd name="connsiteY18" fmla="*/ 2955 h 12857"/>
                  <a:gd name="connsiteX19" fmla="*/ 7916 w 18590"/>
                  <a:gd name="connsiteY19" fmla="*/ 5303 h 12857"/>
                  <a:gd name="connsiteX20" fmla="*/ 9114 w 18590"/>
                  <a:gd name="connsiteY20" fmla="*/ 7423 h 12857"/>
                  <a:gd name="connsiteX21" fmla="*/ 9247 w 18590"/>
                  <a:gd name="connsiteY21" fmla="*/ 7659 h 12857"/>
                  <a:gd name="connsiteX22" fmla="*/ 9247 w 18590"/>
                  <a:gd name="connsiteY22" fmla="*/ 7658 h 12857"/>
                  <a:gd name="connsiteX23" fmla="*/ 10553 w 18590"/>
                  <a:gd name="connsiteY23" fmla="*/ 9983 h 12857"/>
                  <a:gd name="connsiteX24" fmla="*/ 10557 w 18590"/>
                  <a:gd name="connsiteY24" fmla="*/ 9991 h 12857"/>
                  <a:gd name="connsiteX25" fmla="*/ 10565 w 18590"/>
                  <a:gd name="connsiteY25" fmla="*/ 9992 h 12857"/>
                  <a:gd name="connsiteX26" fmla="*/ 13175 w 18590"/>
                  <a:gd name="connsiteY26" fmla="*/ 10287 h 12857"/>
                  <a:gd name="connsiteX27" fmla="*/ 12776 w 18590"/>
                  <a:gd name="connsiteY27" fmla="*/ 10915 h 12857"/>
                  <a:gd name="connsiteX28" fmla="*/ 11872 w 18590"/>
                  <a:gd name="connsiteY28" fmla="*/ 12304 h 12857"/>
                  <a:gd name="connsiteX29" fmla="*/ 11867 w 18590"/>
                  <a:gd name="connsiteY29" fmla="*/ 12312 h 12857"/>
                  <a:gd name="connsiteX30" fmla="*/ 11885 w 18590"/>
                  <a:gd name="connsiteY30" fmla="*/ 12314 h 12857"/>
                  <a:gd name="connsiteX31" fmla="*/ 14523 w 18590"/>
                  <a:gd name="connsiteY31" fmla="*/ 12541 h 12857"/>
                  <a:gd name="connsiteX0" fmla="*/ 14523 w 18590"/>
                  <a:gd name="connsiteY0" fmla="*/ 12541 h 12997"/>
                  <a:gd name="connsiteX1" fmla="*/ 17159 w 18590"/>
                  <a:gd name="connsiteY1" fmla="*/ 12721 h 12997"/>
                  <a:gd name="connsiteX2" fmla="*/ 18590 w 18590"/>
                  <a:gd name="connsiteY2" fmla="*/ 10616 h 12997"/>
                  <a:gd name="connsiteX3" fmla="*/ 17159 w 18590"/>
                  <a:gd name="connsiteY3" fmla="*/ 8520 h 12997"/>
                  <a:gd name="connsiteX4" fmla="*/ 15841 w 18590"/>
                  <a:gd name="connsiteY4" fmla="*/ 6466 h 12997"/>
                  <a:gd name="connsiteX5" fmla="*/ 13204 w 18590"/>
                  <a:gd name="connsiteY5" fmla="*/ 6137 h 12997"/>
                  <a:gd name="connsiteX6" fmla="*/ 10567 w 18590"/>
                  <a:gd name="connsiteY6" fmla="*/ 5725 h 12997"/>
                  <a:gd name="connsiteX7" fmla="*/ 9249 w 18590"/>
                  <a:gd name="connsiteY7" fmla="*/ 3435 h 12997"/>
                  <a:gd name="connsiteX8" fmla="*/ 7930 w 18590"/>
                  <a:gd name="connsiteY8" fmla="*/ 1082 h 12997"/>
                  <a:gd name="connsiteX9" fmla="*/ 5293 w 18590"/>
                  <a:gd name="connsiteY9" fmla="*/ 544 h 12997"/>
                  <a:gd name="connsiteX10" fmla="*/ 2656 w 18590"/>
                  <a:gd name="connsiteY10" fmla="*/ 155 h 12997"/>
                  <a:gd name="connsiteX11" fmla="*/ 19 w 18590"/>
                  <a:gd name="connsiteY11" fmla="*/ 1 h 12997"/>
                  <a:gd name="connsiteX12" fmla="*/ 0 w 18590"/>
                  <a:gd name="connsiteY12" fmla="*/ 0 h 12997"/>
                  <a:gd name="connsiteX13" fmla="*/ 5 w 18590"/>
                  <a:gd name="connsiteY13" fmla="*/ 9 h 12997"/>
                  <a:gd name="connsiteX14" fmla="*/ 1323 w 18590"/>
                  <a:gd name="connsiteY14" fmla="*/ 2320 h 12997"/>
                  <a:gd name="connsiteX15" fmla="*/ 1328 w 18590"/>
                  <a:gd name="connsiteY15" fmla="*/ 2328 h 12997"/>
                  <a:gd name="connsiteX16" fmla="*/ 1337 w 18590"/>
                  <a:gd name="connsiteY16" fmla="*/ 2328 h 12997"/>
                  <a:gd name="connsiteX17" fmla="*/ 3972 w 18590"/>
                  <a:gd name="connsiteY17" fmla="*/ 2557 h 12997"/>
                  <a:gd name="connsiteX18" fmla="*/ 6601 w 18590"/>
                  <a:gd name="connsiteY18" fmla="*/ 2955 h 12997"/>
                  <a:gd name="connsiteX19" fmla="*/ 7916 w 18590"/>
                  <a:gd name="connsiteY19" fmla="*/ 5303 h 12997"/>
                  <a:gd name="connsiteX20" fmla="*/ 9114 w 18590"/>
                  <a:gd name="connsiteY20" fmla="*/ 7423 h 12997"/>
                  <a:gd name="connsiteX21" fmla="*/ 9247 w 18590"/>
                  <a:gd name="connsiteY21" fmla="*/ 7659 h 12997"/>
                  <a:gd name="connsiteX22" fmla="*/ 9247 w 18590"/>
                  <a:gd name="connsiteY22" fmla="*/ 7658 h 12997"/>
                  <a:gd name="connsiteX23" fmla="*/ 10553 w 18590"/>
                  <a:gd name="connsiteY23" fmla="*/ 9983 h 12997"/>
                  <a:gd name="connsiteX24" fmla="*/ 10557 w 18590"/>
                  <a:gd name="connsiteY24" fmla="*/ 9991 h 12997"/>
                  <a:gd name="connsiteX25" fmla="*/ 10565 w 18590"/>
                  <a:gd name="connsiteY25" fmla="*/ 9992 h 12997"/>
                  <a:gd name="connsiteX26" fmla="*/ 13175 w 18590"/>
                  <a:gd name="connsiteY26" fmla="*/ 10287 h 12997"/>
                  <a:gd name="connsiteX27" fmla="*/ 12776 w 18590"/>
                  <a:gd name="connsiteY27" fmla="*/ 10915 h 12997"/>
                  <a:gd name="connsiteX28" fmla="*/ 11872 w 18590"/>
                  <a:gd name="connsiteY28" fmla="*/ 12304 h 12997"/>
                  <a:gd name="connsiteX29" fmla="*/ 11867 w 18590"/>
                  <a:gd name="connsiteY29" fmla="*/ 12312 h 12997"/>
                  <a:gd name="connsiteX30" fmla="*/ 11885 w 18590"/>
                  <a:gd name="connsiteY30" fmla="*/ 12314 h 12997"/>
                  <a:gd name="connsiteX31" fmla="*/ 14523 w 18590"/>
                  <a:gd name="connsiteY31" fmla="*/ 12541 h 12997"/>
                  <a:gd name="connsiteX0" fmla="*/ 14523 w 18590"/>
                  <a:gd name="connsiteY0" fmla="*/ 12541 h 12721"/>
                  <a:gd name="connsiteX1" fmla="*/ 17159 w 18590"/>
                  <a:gd name="connsiteY1" fmla="*/ 12721 h 12721"/>
                  <a:gd name="connsiteX2" fmla="*/ 18590 w 18590"/>
                  <a:gd name="connsiteY2" fmla="*/ 10616 h 12721"/>
                  <a:gd name="connsiteX3" fmla="*/ 17159 w 18590"/>
                  <a:gd name="connsiteY3" fmla="*/ 8520 h 12721"/>
                  <a:gd name="connsiteX4" fmla="*/ 15841 w 18590"/>
                  <a:gd name="connsiteY4" fmla="*/ 6466 h 12721"/>
                  <a:gd name="connsiteX5" fmla="*/ 13204 w 18590"/>
                  <a:gd name="connsiteY5" fmla="*/ 6137 h 12721"/>
                  <a:gd name="connsiteX6" fmla="*/ 10567 w 18590"/>
                  <a:gd name="connsiteY6" fmla="*/ 5725 h 12721"/>
                  <a:gd name="connsiteX7" fmla="*/ 9249 w 18590"/>
                  <a:gd name="connsiteY7" fmla="*/ 3435 h 12721"/>
                  <a:gd name="connsiteX8" fmla="*/ 7930 w 18590"/>
                  <a:gd name="connsiteY8" fmla="*/ 1082 h 12721"/>
                  <a:gd name="connsiteX9" fmla="*/ 5293 w 18590"/>
                  <a:gd name="connsiteY9" fmla="*/ 544 h 12721"/>
                  <a:gd name="connsiteX10" fmla="*/ 2656 w 18590"/>
                  <a:gd name="connsiteY10" fmla="*/ 155 h 12721"/>
                  <a:gd name="connsiteX11" fmla="*/ 19 w 18590"/>
                  <a:gd name="connsiteY11" fmla="*/ 1 h 12721"/>
                  <a:gd name="connsiteX12" fmla="*/ 0 w 18590"/>
                  <a:gd name="connsiteY12" fmla="*/ 0 h 12721"/>
                  <a:gd name="connsiteX13" fmla="*/ 5 w 18590"/>
                  <a:gd name="connsiteY13" fmla="*/ 9 h 12721"/>
                  <a:gd name="connsiteX14" fmla="*/ 1323 w 18590"/>
                  <a:gd name="connsiteY14" fmla="*/ 2320 h 12721"/>
                  <a:gd name="connsiteX15" fmla="*/ 1328 w 18590"/>
                  <a:gd name="connsiteY15" fmla="*/ 2328 h 12721"/>
                  <a:gd name="connsiteX16" fmla="*/ 1337 w 18590"/>
                  <a:gd name="connsiteY16" fmla="*/ 2328 h 12721"/>
                  <a:gd name="connsiteX17" fmla="*/ 3972 w 18590"/>
                  <a:gd name="connsiteY17" fmla="*/ 2557 h 12721"/>
                  <a:gd name="connsiteX18" fmla="*/ 6601 w 18590"/>
                  <a:gd name="connsiteY18" fmla="*/ 2955 h 12721"/>
                  <a:gd name="connsiteX19" fmla="*/ 7916 w 18590"/>
                  <a:gd name="connsiteY19" fmla="*/ 5303 h 12721"/>
                  <a:gd name="connsiteX20" fmla="*/ 9114 w 18590"/>
                  <a:gd name="connsiteY20" fmla="*/ 7423 h 12721"/>
                  <a:gd name="connsiteX21" fmla="*/ 9247 w 18590"/>
                  <a:gd name="connsiteY21" fmla="*/ 7659 h 12721"/>
                  <a:gd name="connsiteX22" fmla="*/ 9247 w 18590"/>
                  <a:gd name="connsiteY22" fmla="*/ 7658 h 12721"/>
                  <a:gd name="connsiteX23" fmla="*/ 10553 w 18590"/>
                  <a:gd name="connsiteY23" fmla="*/ 9983 h 12721"/>
                  <a:gd name="connsiteX24" fmla="*/ 10557 w 18590"/>
                  <a:gd name="connsiteY24" fmla="*/ 9991 h 12721"/>
                  <a:gd name="connsiteX25" fmla="*/ 10565 w 18590"/>
                  <a:gd name="connsiteY25" fmla="*/ 9992 h 12721"/>
                  <a:gd name="connsiteX26" fmla="*/ 13175 w 18590"/>
                  <a:gd name="connsiteY26" fmla="*/ 10287 h 12721"/>
                  <a:gd name="connsiteX27" fmla="*/ 12776 w 18590"/>
                  <a:gd name="connsiteY27" fmla="*/ 10915 h 12721"/>
                  <a:gd name="connsiteX28" fmla="*/ 11872 w 18590"/>
                  <a:gd name="connsiteY28" fmla="*/ 12304 h 12721"/>
                  <a:gd name="connsiteX29" fmla="*/ 11867 w 18590"/>
                  <a:gd name="connsiteY29" fmla="*/ 12312 h 12721"/>
                  <a:gd name="connsiteX30" fmla="*/ 11885 w 18590"/>
                  <a:gd name="connsiteY30" fmla="*/ 12314 h 12721"/>
                  <a:gd name="connsiteX31" fmla="*/ 14523 w 18590"/>
                  <a:gd name="connsiteY31" fmla="*/ 12541 h 12721"/>
                  <a:gd name="connsiteX0" fmla="*/ 14523 w 18590"/>
                  <a:gd name="connsiteY0" fmla="*/ 12541 h 12812"/>
                  <a:gd name="connsiteX1" fmla="*/ 17159 w 18590"/>
                  <a:gd name="connsiteY1" fmla="*/ 12721 h 12812"/>
                  <a:gd name="connsiteX2" fmla="*/ 18590 w 18590"/>
                  <a:gd name="connsiteY2" fmla="*/ 10616 h 12812"/>
                  <a:gd name="connsiteX3" fmla="*/ 17159 w 18590"/>
                  <a:gd name="connsiteY3" fmla="*/ 8520 h 12812"/>
                  <a:gd name="connsiteX4" fmla="*/ 15841 w 18590"/>
                  <a:gd name="connsiteY4" fmla="*/ 6466 h 12812"/>
                  <a:gd name="connsiteX5" fmla="*/ 13204 w 18590"/>
                  <a:gd name="connsiteY5" fmla="*/ 6137 h 12812"/>
                  <a:gd name="connsiteX6" fmla="*/ 10567 w 18590"/>
                  <a:gd name="connsiteY6" fmla="*/ 5725 h 12812"/>
                  <a:gd name="connsiteX7" fmla="*/ 9249 w 18590"/>
                  <a:gd name="connsiteY7" fmla="*/ 3435 h 12812"/>
                  <a:gd name="connsiteX8" fmla="*/ 7930 w 18590"/>
                  <a:gd name="connsiteY8" fmla="*/ 1082 h 12812"/>
                  <a:gd name="connsiteX9" fmla="*/ 5293 w 18590"/>
                  <a:gd name="connsiteY9" fmla="*/ 544 h 12812"/>
                  <a:gd name="connsiteX10" fmla="*/ 2656 w 18590"/>
                  <a:gd name="connsiteY10" fmla="*/ 155 h 12812"/>
                  <a:gd name="connsiteX11" fmla="*/ 19 w 18590"/>
                  <a:gd name="connsiteY11" fmla="*/ 1 h 12812"/>
                  <a:gd name="connsiteX12" fmla="*/ 0 w 18590"/>
                  <a:gd name="connsiteY12" fmla="*/ 0 h 12812"/>
                  <a:gd name="connsiteX13" fmla="*/ 5 w 18590"/>
                  <a:gd name="connsiteY13" fmla="*/ 9 h 12812"/>
                  <a:gd name="connsiteX14" fmla="*/ 1323 w 18590"/>
                  <a:gd name="connsiteY14" fmla="*/ 2320 h 12812"/>
                  <a:gd name="connsiteX15" fmla="*/ 1328 w 18590"/>
                  <a:gd name="connsiteY15" fmla="*/ 2328 h 12812"/>
                  <a:gd name="connsiteX16" fmla="*/ 1337 w 18590"/>
                  <a:gd name="connsiteY16" fmla="*/ 2328 h 12812"/>
                  <a:gd name="connsiteX17" fmla="*/ 3972 w 18590"/>
                  <a:gd name="connsiteY17" fmla="*/ 2557 h 12812"/>
                  <a:gd name="connsiteX18" fmla="*/ 6601 w 18590"/>
                  <a:gd name="connsiteY18" fmla="*/ 2955 h 12812"/>
                  <a:gd name="connsiteX19" fmla="*/ 7916 w 18590"/>
                  <a:gd name="connsiteY19" fmla="*/ 5303 h 12812"/>
                  <a:gd name="connsiteX20" fmla="*/ 9114 w 18590"/>
                  <a:gd name="connsiteY20" fmla="*/ 7423 h 12812"/>
                  <a:gd name="connsiteX21" fmla="*/ 9247 w 18590"/>
                  <a:gd name="connsiteY21" fmla="*/ 7659 h 12812"/>
                  <a:gd name="connsiteX22" fmla="*/ 9247 w 18590"/>
                  <a:gd name="connsiteY22" fmla="*/ 7658 h 12812"/>
                  <a:gd name="connsiteX23" fmla="*/ 10553 w 18590"/>
                  <a:gd name="connsiteY23" fmla="*/ 9983 h 12812"/>
                  <a:gd name="connsiteX24" fmla="*/ 10557 w 18590"/>
                  <a:gd name="connsiteY24" fmla="*/ 9991 h 12812"/>
                  <a:gd name="connsiteX25" fmla="*/ 10565 w 18590"/>
                  <a:gd name="connsiteY25" fmla="*/ 9992 h 12812"/>
                  <a:gd name="connsiteX26" fmla="*/ 13175 w 18590"/>
                  <a:gd name="connsiteY26" fmla="*/ 10287 h 12812"/>
                  <a:gd name="connsiteX27" fmla="*/ 12776 w 18590"/>
                  <a:gd name="connsiteY27" fmla="*/ 10915 h 12812"/>
                  <a:gd name="connsiteX28" fmla="*/ 11872 w 18590"/>
                  <a:gd name="connsiteY28" fmla="*/ 12304 h 12812"/>
                  <a:gd name="connsiteX29" fmla="*/ 11867 w 18590"/>
                  <a:gd name="connsiteY29" fmla="*/ 12312 h 12812"/>
                  <a:gd name="connsiteX30" fmla="*/ 11885 w 18590"/>
                  <a:gd name="connsiteY30" fmla="*/ 12314 h 12812"/>
                  <a:gd name="connsiteX31" fmla="*/ 14523 w 18590"/>
                  <a:gd name="connsiteY31" fmla="*/ 12541 h 12812"/>
                  <a:gd name="connsiteX0" fmla="*/ 14523 w 18590"/>
                  <a:gd name="connsiteY0" fmla="*/ 12541 h 12728"/>
                  <a:gd name="connsiteX1" fmla="*/ 17159 w 18590"/>
                  <a:gd name="connsiteY1" fmla="*/ 12721 h 12728"/>
                  <a:gd name="connsiteX2" fmla="*/ 18590 w 18590"/>
                  <a:gd name="connsiteY2" fmla="*/ 10616 h 12728"/>
                  <a:gd name="connsiteX3" fmla="*/ 17159 w 18590"/>
                  <a:gd name="connsiteY3" fmla="*/ 8520 h 12728"/>
                  <a:gd name="connsiteX4" fmla="*/ 15841 w 18590"/>
                  <a:gd name="connsiteY4" fmla="*/ 6466 h 12728"/>
                  <a:gd name="connsiteX5" fmla="*/ 13204 w 18590"/>
                  <a:gd name="connsiteY5" fmla="*/ 6137 h 12728"/>
                  <a:gd name="connsiteX6" fmla="*/ 10567 w 18590"/>
                  <a:gd name="connsiteY6" fmla="*/ 5725 h 12728"/>
                  <a:gd name="connsiteX7" fmla="*/ 9249 w 18590"/>
                  <a:gd name="connsiteY7" fmla="*/ 3435 h 12728"/>
                  <a:gd name="connsiteX8" fmla="*/ 7930 w 18590"/>
                  <a:gd name="connsiteY8" fmla="*/ 1082 h 12728"/>
                  <a:gd name="connsiteX9" fmla="*/ 5293 w 18590"/>
                  <a:gd name="connsiteY9" fmla="*/ 544 h 12728"/>
                  <a:gd name="connsiteX10" fmla="*/ 2656 w 18590"/>
                  <a:gd name="connsiteY10" fmla="*/ 155 h 12728"/>
                  <a:gd name="connsiteX11" fmla="*/ 19 w 18590"/>
                  <a:gd name="connsiteY11" fmla="*/ 1 h 12728"/>
                  <a:gd name="connsiteX12" fmla="*/ 0 w 18590"/>
                  <a:gd name="connsiteY12" fmla="*/ 0 h 12728"/>
                  <a:gd name="connsiteX13" fmla="*/ 5 w 18590"/>
                  <a:gd name="connsiteY13" fmla="*/ 9 h 12728"/>
                  <a:gd name="connsiteX14" fmla="*/ 1323 w 18590"/>
                  <a:gd name="connsiteY14" fmla="*/ 2320 h 12728"/>
                  <a:gd name="connsiteX15" fmla="*/ 1328 w 18590"/>
                  <a:gd name="connsiteY15" fmla="*/ 2328 h 12728"/>
                  <a:gd name="connsiteX16" fmla="*/ 1337 w 18590"/>
                  <a:gd name="connsiteY16" fmla="*/ 2328 h 12728"/>
                  <a:gd name="connsiteX17" fmla="*/ 3972 w 18590"/>
                  <a:gd name="connsiteY17" fmla="*/ 2557 h 12728"/>
                  <a:gd name="connsiteX18" fmla="*/ 6601 w 18590"/>
                  <a:gd name="connsiteY18" fmla="*/ 2955 h 12728"/>
                  <a:gd name="connsiteX19" fmla="*/ 7916 w 18590"/>
                  <a:gd name="connsiteY19" fmla="*/ 5303 h 12728"/>
                  <a:gd name="connsiteX20" fmla="*/ 9114 w 18590"/>
                  <a:gd name="connsiteY20" fmla="*/ 7423 h 12728"/>
                  <a:gd name="connsiteX21" fmla="*/ 9247 w 18590"/>
                  <a:gd name="connsiteY21" fmla="*/ 7659 h 12728"/>
                  <a:gd name="connsiteX22" fmla="*/ 9247 w 18590"/>
                  <a:gd name="connsiteY22" fmla="*/ 7658 h 12728"/>
                  <a:gd name="connsiteX23" fmla="*/ 10553 w 18590"/>
                  <a:gd name="connsiteY23" fmla="*/ 9983 h 12728"/>
                  <a:gd name="connsiteX24" fmla="*/ 10557 w 18590"/>
                  <a:gd name="connsiteY24" fmla="*/ 9991 h 12728"/>
                  <a:gd name="connsiteX25" fmla="*/ 10565 w 18590"/>
                  <a:gd name="connsiteY25" fmla="*/ 9992 h 12728"/>
                  <a:gd name="connsiteX26" fmla="*/ 13175 w 18590"/>
                  <a:gd name="connsiteY26" fmla="*/ 10287 h 12728"/>
                  <a:gd name="connsiteX27" fmla="*/ 12776 w 18590"/>
                  <a:gd name="connsiteY27" fmla="*/ 10915 h 12728"/>
                  <a:gd name="connsiteX28" fmla="*/ 11872 w 18590"/>
                  <a:gd name="connsiteY28" fmla="*/ 12304 h 12728"/>
                  <a:gd name="connsiteX29" fmla="*/ 11867 w 18590"/>
                  <a:gd name="connsiteY29" fmla="*/ 12312 h 12728"/>
                  <a:gd name="connsiteX30" fmla="*/ 11885 w 18590"/>
                  <a:gd name="connsiteY30" fmla="*/ 12314 h 12728"/>
                  <a:gd name="connsiteX31" fmla="*/ 14523 w 18590"/>
                  <a:gd name="connsiteY31" fmla="*/ 12541 h 12728"/>
                  <a:gd name="connsiteX0" fmla="*/ 14523 w 18421"/>
                  <a:gd name="connsiteY0" fmla="*/ 12541 h 12861"/>
                  <a:gd name="connsiteX1" fmla="*/ 17159 w 18421"/>
                  <a:gd name="connsiteY1" fmla="*/ 12721 h 12861"/>
                  <a:gd name="connsiteX2" fmla="*/ 18421 w 18421"/>
                  <a:gd name="connsiteY2" fmla="*/ 10561 h 12861"/>
                  <a:gd name="connsiteX3" fmla="*/ 17159 w 18421"/>
                  <a:gd name="connsiteY3" fmla="*/ 8520 h 12861"/>
                  <a:gd name="connsiteX4" fmla="*/ 15841 w 18421"/>
                  <a:gd name="connsiteY4" fmla="*/ 6466 h 12861"/>
                  <a:gd name="connsiteX5" fmla="*/ 13204 w 18421"/>
                  <a:gd name="connsiteY5" fmla="*/ 6137 h 12861"/>
                  <a:gd name="connsiteX6" fmla="*/ 10567 w 18421"/>
                  <a:gd name="connsiteY6" fmla="*/ 5725 h 12861"/>
                  <a:gd name="connsiteX7" fmla="*/ 9249 w 18421"/>
                  <a:gd name="connsiteY7" fmla="*/ 3435 h 12861"/>
                  <a:gd name="connsiteX8" fmla="*/ 7930 w 18421"/>
                  <a:gd name="connsiteY8" fmla="*/ 1082 h 12861"/>
                  <a:gd name="connsiteX9" fmla="*/ 5293 w 18421"/>
                  <a:gd name="connsiteY9" fmla="*/ 544 h 12861"/>
                  <a:gd name="connsiteX10" fmla="*/ 2656 w 18421"/>
                  <a:gd name="connsiteY10" fmla="*/ 155 h 12861"/>
                  <a:gd name="connsiteX11" fmla="*/ 19 w 18421"/>
                  <a:gd name="connsiteY11" fmla="*/ 1 h 12861"/>
                  <a:gd name="connsiteX12" fmla="*/ 0 w 18421"/>
                  <a:gd name="connsiteY12" fmla="*/ 0 h 12861"/>
                  <a:gd name="connsiteX13" fmla="*/ 5 w 18421"/>
                  <a:gd name="connsiteY13" fmla="*/ 9 h 12861"/>
                  <a:gd name="connsiteX14" fmla="*/ 1323 w 18421"/>
                  <a:gd name="connsiteY14" fmla="*/ 2320 h 12861"/>
                  <a:gd name="connsiteX15" fmla="*/ 1328 w 18421"/>
                  <a:gd name="connsiteY15" fmla="*/ 2328 h 12861"/>
                  <a:gd name="connsiteX16" fmla="*/ 1337 w 18421"/>
                  <a:gd name="connsiteY16" fmla="*/ 2328 h 12861"/>
                  <a:gd name="connsiteX17" fmla="*/ 3972 w 18421"/>
                  <a:gd name="connsiteY17" fmla="*/ 2557 h 12861"/>
                  <a:gd name="connsiteX18" fmla="*/ 6601 w 18421"/>
                  <a:gd name="connsiteY18" fmla="*/ 2955 h 12861"/>
                  <a:gd name="connsiteX19" fmla="*/ 7916 w 18421"/>
                  <a:gd name="connsiteY19" fmla="*/ 5303 h 12861"/>
                  <a:gd name="connsiteX20" fmla="*/ 9114 w 18421"/>
                  <a:gd name="connsiteY20" fmla="*/ 7423 h 12861"/>
                  <a:gd name="connsiteX21" fmla="*/ 9247 w 18421"/>
                  <a:gd name="connsiteY21" fmla="*/ 7659 h 12861"/>
                  <a:gd name="connsiteX22" fmla="*/ 9247 w 18421"/>
                  <a:gd name="connsiteY22" fmla="*/ 7658 h 12861"/>
                  <a:gd name="connsiteX23" fmla="*/ 10553 w 18421"/>
                  <a:gd name="connsiteY23" fmla="*/ 9983 h 12861"/>
                  <a:gd name="connsiteX24" fmla="*/ 10557 w 18421"/>
                  <a:gd name="connsiteY24" fmla="*/ 9991 h 12861"/>
                  <a:gd name="connsiteX25" fmla="*/ 10565 w 18421"/>
                  <a:gd name="connsiteY25" fmla="*/ 9992 h 12861"/>
                  <a:gd name="connsiteX26" fmla="*/ 13175 w 18421"/>
                  <a:gd name="connsiteY26" fmla="*/ 10287 h 12861"/>
                  <a:gd name="connsiteX27" fmla="*/ 12776 w 18421"/>
                  <a:gd name="connsiteY27" fmla="*/ 10915 h 12861"/>
                  <a:gd name="connsiteX28" fmla="*/ 11872 w 18421"/>
                  <a:gd name="connsiteY28" fmla="*/ 12304 h 12861"/>
                  <a:gd name="connsiteX29" fmla="*/ 11867 w 18421"/>
                  <a:gd name="connsiteY29" fmla="*/ 12312 h 12861"/>
                  <a:gd name="connsiteX30" fmla="*/ 11885 w 18421"/>
                  <a:gd name="connsiteY30" fmla="*/ 12314 h 12861"/>
                  <a:gd name="connsiteX31" fmla="*/ 14523 w 18421"/>
                  <a:gd name="connsiteY31" fmla="*/ 12541 h 1286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137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1323 w 18561"/>
                  <a:gd name="connsiteY13" fmla="*/ 2320 h 12721"/>
                  <a:gd name="connsiteX14" fmla="*/ 1328 w 18561"/>
                  <a:gd name="connsiteY14" fmla="*/ 2328 h 12721"/>
                  <a:gd name="connsiteX15" fmla="*/ 1337 w 18561"/>
                  <a:gd name="connsiteY15" fmla="*/ 2328 h 12721"/>
                  <a:gd name="connsiteX16" fmla="*/ 3972 w 18561"/>
                  <a:gd name="connsiteY16" fmla="*/ 2557 h 12721"/>
                  <a:gd name="connsiteX17" fmla="*/ 6601 w 18561"/>
                  <a:gd name="connsiteY17" fmla="*/ 2955 h 12721"/>
                  <a:gd name="connsiteX18" fmla="*/ 7916 w 18561"/>
                  <a:gd name="connsiteY18" fmla="*/ 5303 h 12721"/>
                  <a:gd name="connsiteX19" fmla="*/ 9114 w 18561"/>
                  <a:gd name="connsiteY19" fmla="*/ 7423 h 12721"/>
                  <a:gd name="connsiteX20" fmla="*/ 9247 w 18561"/>
                  <a:gd name="connsiteY20" fmla="*/ 7659 h 12721"/>
                  <a:gd name="connsiteX21" fmla="*/ 9247 w 18561"/>
                  <a:gd name="connsiteY21" fmla="*/ 7658 h 12721"/>
                  <a:gd name="connsiteX22" fmla="*/ 10553 w 18561"/>
                  <a:gd name="connsiteY22" fmla="*/ 9983 h 12721"/>
                  <a:gd name="connsiteX23" fmla="*/ 10557 w 18561"/>
                  <a:gd name="connsiteY23" fmla="*/ 9991 h 12721"/>
                  <a:gd name="connsiteX24" fmla="*/ 10565 w 18561"/>
                  <a:gd name="connsiteY24" fmla="*/ 9992 h 12721"/>
                  <a:gd name="connsiteX25" fmla="*/ 13175 w 18561"/>
                  <a:gd name="connsiteY25" fmla="*/ 10287 h 12721"/>
                  <a:gd name="connsiteX26" fmla="*/ 12776 w 18561"/>
                  <a:gd name="connsiteY26" fmla="*/ 10915 h 12721"/>
                  <a:gd name="connsiteX27" fmla="*/ 11872 w 18561"/>
                  <a:gd name="connsiteY27" fmla="*/ 12304 h 12721"/>
                  <a:gd name="connsiteX28" fmla="*/ 11867 w 18561"/>
                  <a:gd name="connsiteY28" fmla="*/ 12312 h 12721"/>
                  <a:gd name="connsiteX29" fmla="*/ 11885 w 18561"/>
                  <a:gd name="connsiteY29" fmla="*/ 12314 h 12721"/>
                  <a:gd name="connsiteX30" fmla="*/ 14523 w 18561"/>
                  <a:gd name="connsiteY30"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19 w 18561"/>
                  <a:gd name="connsiteY10" fmla="*/ 1 h 12721"/>
                  <a:gd name="connsiteX11" fmla="*/ 0 w 18561"/>
                  <a:gd name="connsiteY11" fmla="*/ 0 h 12721"/>
                  <a:gd name="connsiteX12" fmla="*/ 1323 w 18561"/>
                  <a:gd name="connsiteY12" fmla="*/ 2320 h 12721"/>
                  <a:gd name="connsiteX13" fmla="*/ 1328 w 18561"/>
                  <a:gd name="connsiteY13" fmla="*/ 2328 h 12721"/>
                  <a:gd name="connsiteX14" fmla="*/ 1337 w 18561"/>
                  <a:gd name="connsiteY14" fmla="*/ 2328 h 12721"/>
                  <a:gd name="connsiteX15" fmla="*/ 3972 w 18561"/>
                  <a:gd name="connsiteY15" fmla="*/ 2557 h 12721"/>
                  <a:gd name="connsiteX16" fmla="*/ 6601 w 18561"/>
                  <a:gd name="connsiteY16" fmla="*/ 2955 h 12721"/>
                  <a:gd name="connsiteX17" fmla="*/ 7916 w 18561"/>
                  <a:gd name="connsiteY17" fmla="*/ 5303 h 12721"/>
                  <a:gd name="connsiteX18" fmla="*/ 9114 w 18561"/>
                  <a:gd name="connsiteY18" fmla="*/ 7423 h 12721"/>
                  <a:gd name="connsiteX19" fmla="*/ 9247 w 18561"/>
                  <a:gd name="connsiteY19" fmla="*/ 7659 h 12721"/>
                  <a:gd name="connsiteX20" fmla="*/ 9247 w 18561"/>
                  <a:gd name="connsiteY20" fmla="*/ 7658 h 12721"/>
                  <a:gd name="connsiteX21" fmla="*/ 10553 w 18561"/>
                  <a:gd name="connsiteY21" fmla="*/ 9983 h 12721"/>
                  <a:gd name="connsiteX22" fmla="*/ 10557 w 18561"/>
                  <a:gd name="connsiteY22" fmla="*/ 9991 h 12721"/>
                  <a:gd name="connsiteX23" fmla="*/ 10565 w 18561"/>
                  <a:gd name="connsiteY23" fmla="*/ 9992 h 12721"/>
                  <a:gd name="connsiteX24" fmla="*/ 13175 w 18561"/>
                  <a:gd name="connsiteY24" fmla="*/ 10287 h 12721"/>
                  <a:gd name="connsiteX25" fmla="*/ 12776 w 18561"/>
                  <a:gd name="connsiteY25" fmla="*/ 10915 h 12721"/>
                  <a:gd name="connsiteX26" fmla="*/ 11872 w 18561"/>
                  <a:gd name="connsiteY26" fmla="*/ 12304 h 12721"/>
                  <a:gd name="connsiteX27" fmla="*/ 11867 w 18561"/>
                  <a:gd name="connsiteY27" fmla="*/ 12312 h 12721"/>
                  <a:gd name="connsiteX28" fmla="*/ 11885 w 18561"/>
                  <a:gd name="connsiteY28" fmla="*/ 12314 h 12721"/>
                  <a:gd name="connsiteX29" fmla="*/ 14523 w 18561"/>
                  <a:gd name="connsiteY29"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19 w 18561"/>
                  <a:gd name="connsiteY9" fmla="*/ 1 h 12721"/>
                  <a:gd name="connsiteX10" fmla="*/ 0 w 18561"/>
                  <a:gd name="connsiteY10" fmla="*/ 0 h 12721"/>
                  <a:gd name="connsiteX11" fmla="*/ 1323 w 18561"/>
                  <a:gd name="connsiteY11" fmla="*/ 2320 h 12721"/>
                  <a:gd name="connsiteX12" fmla="*/ 1328 w 18561"/>
                  <a:gd name="connsiteY12" fmla="*/ 2328 h 12721"/>
                  <a:gd name="connsiteX13" fmla="*/ 1337 w 18561"/>
                  <a:gd name="connsiteY13" fmla="*/ 2328 h 12721"/>
                  <a:gd name="connsiteX14" fmla="*/ 3972 w 18561"/>
                  <a:gd name="connsiteY14" fmla="*/ 2557 h 12721"/>
                  <a:gd name="connsiteX15" fmla="*/ 6601 w 18561"/>
                  <a:gd name="connsiteY15" fmla="*/ 2955 h 12721"/>
                  <a:gd name="connsiteX16" fmla="*/ 7916 w 18561"/>
                  <a:gd name="connsiteY16" fmla="*/ 5303 h 12721"/>
                  <a:gd name="connsiteX17" fmla="*/ 9114 w 18561"/>
                  <a:gd name="connsiteY17" fmla="*/ 7423 h 12721"/>
                  <a:gd name="connsiteX18" fmla="*/ 9247 w 18561"/>
                  <a:gd name="connsiteY18" fmla="*/ 7659 h 12721"/>
                  <a:gd name="connsiteX19" fmla="*/ 9247 w 18561"/>
                  <a:gd name="connsiteY19" fmla="*/ 7658 h 12721"/>
                  <a:gd name="connsiteX20" fmla="*/ 10553 w 18561"/>
                  <a:gd name="connsiteY20" fmla="*/ 9983 h 12721"/>
                  <a:gd name="connsiteX21" fmla="*/ 10557 w 18561"/>
                  <a:gd name="connsiteY21" fmla="*/ 9991 h 12721"/>
                  <a:gd name="connsiteX22" fmla="*/ 10565 w 18561"/>
                  <a:gd name="connsiteY22" fmla="*/ 9992 h 12721"/>
                  <a:gd name="connsiteX23" fmla="*/ 13175 w 18561"/>
                  <a:gd name="connsiteY23" fmla="*/ 10287 h 12721"/>
                  <a:gd name="connsiteX24" fmla="*/ 12776 w 18561"/>
                  <a:gd name="connsiteY24" fmla="*/ 10915 h 12721"/>
                  <a:gd name="connsiteX25" fmla="*/ 11872 w 18561"/>
                  <a:gd name="connsiteY25" fmla="*/ 12304 h 12721"/>
                  <a:gd name="connsiteX26" fmla="*/ 11867 w 18561"/>
                  <a:gd name="connsiteY26" fmla="*/ 12312 h 12721"/>
                  <a:gd name="connsiteX27" fmla="*/ 11885 w 18561"/>
                  <a:gd name="connsiteY27" fmla="*/ 12314 h 12721"/>
                  <a:gd name="connsiteX28" fmla="*/ 14523 w 18561"/>
                  <a:gd name="connsiteY28" fmla="*/ 12541 h 12721"/>
                  <a:gd name="connsiteX0" fmla="*/ 14812 w 18850"/>
                  <a:gd name="connsiteY0" fmla="*/ 12540 h 12720"/>
                  <a:gd name="connsiteX1" fmla="*/ 17448 w 18850"/>
                  <a:gd name="connsiteY1" fmla="*/ 12720 h 12720"/>
                  <a:gd name="connsiteX2" fmla="*/ 18850 w 18850"/>
                  <a:gd name="connsiteY2" fmla="*/ 10671 h 12720"/>
                  <a:gd name="connsiteX3" fmla="*/ 17448 w 18850"/>
                  <a:gd name="connsiteY3" fmla="*/ 8519 h 12720"/>
                  <a:gd name="connsiteX4" fmla="*/ 16130 w 18850"/>
                  <a:gd name="connsiteY4" fmla="*/ 6465 h 12720"/>
                  <a:gd name="connsiteX5" fmla="*/ 13493 w 18850"/>
                  <a:gd name="connsiteY5" fmla="*/ 6053 h 12720"/>
                  <a:gd name="connsiteX6" fmla="*/ 10856 w 18850"/>
                  <a:gd name="connsiteY6" fmla="*/ 5724 h 12720"/>
                  <a:gd name="connsiteX7" fmla="*/ 9538 w 18850"/>
                  <a:gd name="connsiteY7" fmla="*/ 3434 h 12720"/>
                  <a:gd name="connsiteX8" fmla="*/ 8219 w 18850"/>
                  <a:gd name="connsiteY8" fmla="*/ 1081 h 12720"/>
                  <a:gd name="connsiteX9" fmla="*/ 308 w 18850"/>
                  <a:gd name="connsiteY9" fmla="*/ 0 h 12720"/>
                  <a:gd name="connsiteX10" fmla="*/ 1612 w 18850"/>
                  <a:gd name="connsiteY10" fmla="*/ 2319 h 12720"/>
                  <a:gd name="connsiteX11" fmla="*/ 1617 w 18850"/>
                  <a:gd name="connsiteY11" fmla="*/ 2327 h 12720"/>
                  <a:gd name="connsiteX12" fmla="*/ 1626 w 18850"/>
                  <a:gd name="connsiteY12" fmla="*/ 2327 h 12720"/>
                  <a:gd name="connsiteX13" fmla="*/ 4261 w 18850"/>
                  <a:gd name="connsiteY13" fmla="*/ 2556 h 12720"/>
                  <a:gd name="connsiteX14" fmla="*/ 6890 w 18850"/>
                  <a:gd name="connsiteY14" fmla="*/ 2954 h 12720"/>
                  <a:gd name="connsiteX15" fmla="*/ 8205 w 18850"/>
                  <a:gd name="connsiteY15" fmla="*/ 5302 h 12720"/>
                  <a:gd name="connsiteX16" fmla="*/ 9403 w 18850"/>
                  <a:gd name="connsiteY16" fmla="*/ 7422 h 12720"/>
                  <a:gd name="connsiteX17" fmla="*/ 9536 w 18850"/>
                  <a:gd name="connsiteY17" fmla="*/ 7658 h 12720"/>
                  <a:gd name="connsiteX18" fmla="*/ 9536 w 18850"/>
                  <a:gd name="connsiteY18" fmla="*/ 7657 h 12720"/>
                  <a:gd name="connsiteX19" fmla="*/ 10842 w 18850"/>
                  <a:gd name="connsiteY19" fmla="*/ 9982 h 12720"/>
                  <a:gd name="connsiteX20" fmla="*/ 10846 w 18850"/>
                  <a:gd name="connsiteY20" fmla="*/ 9990 h 12720"/>
                  <a:gd name="connsiteX21" fmla="*/ 10854 w 18850"/>
                  <a:gd name="connsiteY21" fmla="*/ 9991 h 12720"/>
                  <a:gd name="connsiteX22" fmla="*/ 13464 w 18850"/>
                  <a:gd name="connsiteY22" fmla="*/ 10286 h 12720"/>
                  <a:gd name="connsiteX23" fmla="*/ 13065 w 18850"/>
                  <a:gd name="connsiteY23" fmla="*/ 10914 h 12720"/>
                  <a:gd name="connsiteX24" fmla="*/ 12161 w 18850"/>
                  <a:gd name="connsiteY24" fmla="*/ 12303 h 12720"/>
                  <a:gd name="connsiteX25" fmla="*/ 12156 w 18850"/>
                  <a:gd name="connsiteY25" fmla="*/ 12311 h 12720"/>
                  <a:gd name="connsiteX26" fmla="*/ 12174 w 18850"/>
                  <a:gd name="connsiteY26" fmla="*/ 12313 h 12720"/>
                  <a:gd name="connsiteX27" fmla="*/ 14812 w 18850"/>
                  <a:gd name="connsiteY27" fmla="*/ 12540 h 12720"/>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14 w 17238"/>
                  <a:gd name="connsiteY11" fmla="*/ 1246 h 11639"/>
                  <a:gd name="connsiteX12" fmla="*/ 2649 w 17238"/>
                  <a:gd name="connsiteY12" fmla="*/ 1475 h 11639"/>
                  <a:gd name="connsiteX13" fmla="*/ 5278 w 17238"/>
                  <a:gd name="connsiteY13" fmla="*/ 1873 h 11639"/>
                  <a:gd name="connsiteX14" fmla="*/ 6593 w 17238"/>
                  <a:gd name="connsiteY14" fmla="*/ 4221 h 11639"/>
                  <a:gd name="connsiteX15" fmla="*/ 7791 w 17238"/>
                  <a:gd name="connsiteY15" fmla="*/ 6341 h 11639"/>
                  <a:gd name="connsiteX16" fmla="*/ 7924 w 17238"/>
                  <a:gd name="connsiteY16" fmla="*/ 6577 h 11639"/>
                  <a:gd name="connsiteX17" fmla="*/ 7924 w 17238"/>
                  <a:gd name="connsiteY17" fmla="*/ 6576 h 11639"/>
                  <a:gd name="connsiteX18" fmla="*/ 9230 w 17238"/>
                  <a:gd name="connsiteY18" fmla="*/ 8901 h 11639"/>
                  <a:gd name="connsiteX19" fmla="*/ 9234 w 17238"/>
                  <a:gd name="connsiteY19" fmla="*/ 8909 h 11639"/>
                  <a:gd name="connsiteX20" fmla="*/ 9242 w 17238"/>
                  <a:gd name="connsiteY20" fmla="*/ 8910 h 11639"/>
                  <a:gd name="connsiteX21" fmla="*/ 11852 w 17238"/>
                  <a:gd name="connsiteY21" fmla="*/ 9205 h 11639"/>
                  <a:gd name="connsiteX22" fmla="*/ 11453 w 17238"/>
                  <a:gd name="connsiteY22" fmla="*/ 9833 h 11639"/>
                  <a:gd name="connsiteX23" fmla="*/ 10549 w 17238"/>
                  <a:gd name="connsiteY23" fmla="*/ 11222 h 11639"/>
                  <a:gd name="connsiteX24" fmla="*/ 10544 w 17238"/>
                  <a:gd name="connsiteY24" fmla="*/ 11230 h 11639"/>
                  <a:gd name="connsiteX25" fmla="*/ 10562 w 17238"/>
                  <a:gd name="connsiteY25" fmla="*/ 11232 h 11639"/>
                  <a:gd name="connsiteX26" fmla="*/ 13200 w 17238"/>
                  <a:gd name="connsiteY26" fmla="*/ 11459 h 11639"/>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2649 w 17238"/>
                  <a:gd name="connsiteY11" fmla="*/ 1475 h 11639"/>
                  <a:gd name="connsiteX12" fmla="*/ 5278 w 17238"/>
                  <a:gd name="connsiteY12" fmla="*/ 1873 h 11639"/>
                  <a:gd name="connsiteX13" fmla="*/ 6593 w 17238"/>
                  <a:gd name="connsiteY13" fmla="*/ 4221 h 11639"/>
                  <a:gd name="connsiteX14" fmla="*/ 7791 w 17238"/>
                  <a:gd name="connsiteY14" fmla="*/ 6341 h 11639"/>
                  <a:gd name="connsiteX15" fmla="*/ 7924 w 17238"/>
                  <a:gd name="connsiteY15" fmla="*/ 6577 h 11639"/>
                  <a:gd name="connsiteX16" fmla="*/ 7924 w 17238"/>
                  <a:gd name="connsiteY16" fmla="*/ 6576 h 11639"/>
                  <a:gd name="connsiteX17" fmla="*/ 9230 w 17238"/>
                  <a:gd name="connsiteY17" fmla="*/ 8901 h 11639"/>
                  <a:gd name="connsiteX18" fmla="*/ 9234 w 17238"/>
                  <a:gd name="connsiteY18" fmla="*/ 8909 h 11639"/>
                  <a:gd name="connsiteX19" fmla="*/ 9242 w 17238"/>
                  <a:gd name="connsiteY19" fmla="*/ 8910 h 11639"/>
                  <a:gd name="connsiteX20" fmla="*/ 11852 w 17238"/>
                  <a:gd name="connsiteY20" fmla="*/ 9205 h 11639"/>
                  <a:gd name="connsiteX21" fmla="*/ 11453 w 17238"/>
                  <a:gd name="connsiteY21" fmla="*/ 9833 h 11639"/>
                  <a:gd name="connsiteX22" fmla="*/ 10549 w 17238"/>
                  <a:gd name="connsiteY22" fmla="*/ 11222 h 11639"/>
                  <a:gd name="connsiteX23" fmla="*/ 10544 w 17238"/>
                  <a:gd name="connsiteY23" fmla="*/ 11230 h 11639"/>
                  <a:gd name="connsiteX24" fmla="*/ 10562 w 17238"/>
                  <a:gd name="connsiteY24" fmla="*/ 11232 h 11639"/>
                  <a:gd name="connsiteX25" fmla="*/ 13200 w 17238"/>
                  <a:gd name="connsiteY25" fmla="*/ 11459 h 11639"/>
                  <a:gd name="connsiteX0" fmla="*/ 13312 w 17350"/>
                  <a:gd name="connsiteY0" fmla="*/ 11459 h 11639"/>
                  <a:gd name="connsiteX1" fmla="*/ 15948 w 17350"/>
                  <a:gd name="connsiteY1" fmla="*/ 11639 h 11639"/>
                  <a:gd name="connsiteX2" fmla="*/ 17350 w 17350"/>
                  <a:gd name="connsiteY2" fmla="*/ 9590 h 11639"/>
                  <a:gd name="connsiteX3" fmla="*/ 15948 w 17350"/>
                  <a:gd name="connsiteY3" fmla="*/ 7438 h 11639"/>
                  <a:gd name="connsiteX4" fmla="*/ 14630 w 17350"/>
                  <a:gd name="connsiteY4" fmla="*/ 5384 h 11639"/>
                  <a:gd name="connsiteX5" fmla="*/ 11993 w 17350"/>
                  <a:gd name="connsiteY5" fmla="*/ 4972 h 11639"/>
                  <a:gd name="connsiteX6" fmla="*/ 9356 w 17350"/>
                  <a:gd name="connsiteY6" fmla="*/ 4643 h 11639"/>
                  <a:gd name="connsiteX7" fmla="*/ 8038 w 17350"/>
                  <a:gd name="connsiteY7" fmla="*/ 2353 h 11639"/>
                  <a:gd name="connsiteX8" fmla="*/ 6719 w 17350"/>
                  <a:gd name="connsiteY8" fmla="*/ 0 h 11639"/>
                  <a:gd name="connsiteX9" fmla="*/ 112 w 17350"/>
                  <a:gd name="connsiteY9" fmla="*/ 1238 h 11639"/>
                  <a:gd name="connsiteX10" fmla="*/ 2761 w 17350"/>
                  <a:gd name="connsiteY10" fmla="*/ 1475 h 11639"/>
                  <a:gd name="connsiteX11" fmla="*/ 5390 w 17350"/>
                  <a:gd name="connsiteY11" fmla="*/ 1873 h 11639"/>
                  <a:gd name="connsiteX12" fmla="*/ 6705 w 17350"/>
                  <a:gd name="connsiteY12" fmla="*/ 4221 h 11639"/>
                  <a:gd name="connsiteX13" fmla="*/ 7903 w 17350"/>
                  <a:gd name="connsiteY13" fmla="*/ 6341 h 11639"/>
                  <a:gd name="connsiteX14" fmla="*/ 8036 w 17350"/>
                  <a:gd name="connsiteY14" fmla="*/ 6577 h 11639"/>
                  <a:gd name="connsiteX15" fmla="*/ 8036 w 17350"/>
                  <a:gd name="connsiteY15" fmla="*/ 6576 h 11639"/>
                  <a:gd name="connsiteX16" fmla="*/ 9342 w 17350"/>
                  <a:gd name="connsiteY16" fmla="*/ 8901 h 11639"/>
                  <a:gd name="connsiteX17" fmla="*/ 9346 w 17350"/>
                  <a:gd name="connsiteY17" fmla="*/ 8909 h 11639"/>
                  <a:gd name="connsiteX18" fmla="*/ 9354 w 17350"/>
                  <a:gd name="connsiteY18" fmla="*/ 8910 h 11639"/>
                  <a:gd name="connsiteX19" fmla="*/ 11964 w 17350"/>
                  <a:gd name="connsiteY19" fmla="*/ 9205 h 11639"/>
                  <a:gd name="connsiteX20" fmla="*/ 11565 w 17350"/>
                  <a:gd name="connsiteY20" fmla="*/ 9833 h 11639"/>
                  <a:gd name="connsiteX21" fmla="*/ 10661 w 17350"/>
                  <a:gd name="connsiteY21" fmla="*/ 11222 h 11639"/>
                  <a:gd name="connsiteX22" fmla="*/ 10656 w 17350"/>
                  <a:gd name="connsiteY22" fmla="*/ 11230 h 11639"/>
                  <a:gd name="connsiteX23" fmla="*/ 10674 w 17350"/>
                  <a:gd name="connsiteY23" fmla="*/ 11232 h 11639"/>
                  <a:gd name="connsiteX24" fmla="*/ 13312 w 17350"/>
                  <a:gd name="connsiteY24" fmla="*/ 11459 h 11639"/>
                  <a:gd name="connsiteX0" fmla="*/ 10551 w 14589"/>
                  <a:gd name="connsiteY0" fmla="*/ 11459 h 11639"/>
                  <a:gd name="connsiteX1" fmla="*/ 13187 w 14589"/>
                  <a:gd name="connsiteY1" fmla="*/ 11639 h 11639"/>
                  <a:gd name="connsiteX2" fmla="*/ 14589 w 14589"/>
                  <a:gd name="connsiteY2" fmla="*/ 9590 h 11639"/>
                  <a:gd name="connsiteX3" fmla="*/ 13187 w 14589"/>
                  <a:gd name="connsiteY3" fmla="*/ 7438 h 11639"/>
                  <a:gd name="connsiteX4" fmla="*/ 11869 w 14589"/>
                  <a:gd name="connsiteY4" fmla="*/ 5384 h 11639"/>
                  <a:gd name="connsiteX5" fmla="*/ 9232 w 14589"/>
                  <a:gd name="connsiteY5" fmla="*/ 4972 h 11639"/>
                  <a:gd name="connsiteX6" fmla="*/ 6595 w 14589"/>
                  <a:gd name="connsiteY6" fmla="*/ 4643 h 11639"/>
                  <a:gd name="connsiteX7" fmla="*/ 5277 w 14589"/>
                  <a:gd name="connsiteY7" fmla="*/ 2353 h 11639"/>
                  <a:gd name="connsiteX8" fmla="*/ 3958 w 14589"/>
                  <a:gd name="connsiteY8" fmla="*/ 0 h 11639"/>
                  <a:gd name="connsiteX9" fmla="*/ 0 w 14589"/>
                  <a:gd name="connsiteY9" fmla="*/ 1475 h 11639"/>
                  <a:gd name="connsiteX10" fmla="*/ 2629 w 14589"/>
                  <a:gd name="connsiteY10" fmla="*/ 1873 h 11639"/>
                  <a:gd name="connsiteX11" fmla="*/ 3944 w 14589"/>
                  <a:gd name="connsiteY11" fmla="*/ 4221 h 11639"/>
                  <a:gd name="connsiteX12" fmla="*/ 5142 w 14589"/>
                  <a:gd name="connsiteY12" fmla="*/ 6341 h 11639"/>
                  <a:gd name="connsiteX13" fmla="*/ 5275 w 14589"/>
                  <a:gd name="connsiteY13" fmla="*/ 6577 h 11639"/>
                  <a:gd name="connsiteX14" fmla="*/ 5275 w 14589"/>
                  <a:gd name="connsiteY14" fmla="*/ 6576 h 11639"/>
                  <a:gd name="connsiteX15" fmla="*/ 6581 w 14589"/>
                  <a:gd name="connsiteY15" fmla="*/ 8901 h 11639"/>
                  <a:gd name="connsiteX16" fmla="*/ 6585 w 14589"/>
                  <a:gd name="connsiteY16" fmla="*/ 8909 h 11639"/>
                  <a:gd name="connsiteX17" fmla="*/ 6593 w 14589"/>
                  <a:gd name="connsiteY17" fmla="*/ 8910 h 11639"/>
                  <a:gd name="connsiteX18" fmla="*/ 9203 w 14589"/>
                  <a:gd name="connsiteY18" fmla="*/ 9205 h 11639"/>
                  <a:gd name="connsiteX19" fmla="*/ 8804 w 14589"/>
                  <a:gd name="connsiteY19" fmla="*/ 9833 h 11639"/>
                  <a:gd name="connsiteX20" fmla="*/ 7900 w 14589"/>
                  <a:gd name="connsiteY20" fmla="*/ 11222 h 11639"/>
                  <a:gd name="connsiteX21" fmla="*/ 7895 w 14589"/>
                  <a:gd name="connsiteY21" fmla="*/ 11230 h 11639"/>
                  <a:gd name="connsiteX22" fmla="*/ 7913 w 14589"/>
                  <a:gd name="connsiteY22" fmla="*/ 11232 h 11639"/>
                  <a:gd name="connsiteX23" fmla="*/ 10551 w 14589"/>
                  <a:gd name="connsiteY23" fmla="*/ 11459 h 11639"/>
                  <a:gd name="connsiteX0" fmla="*/ 7922 w 11960"/>
                  <a:gd name="connsiteY0" fmla="*/ 11459 h 11639"/>
                  <a:gd name="connsiteX1" fmla="*/ 10558 w 11960"/>
                  <a:gd name="connsiteY1" fmla="*/ 11639 h 11639"/>
                  <a:gd name="connsiteX2" fmla="*/ 11960 w 11960"/>
                  <a:gd name="connsiteY2" fmla="*/ 9590 h 11639"/>
                  <a:gd name="connsiteX3" fmla="*/ 10558 w 11960"/>
                  <a:gd name="connsiteY3" fmla="*/ 7438 h 11639"/>
                  <a:gd name="connsiteX4" fmla="*/ 9240 w 11960"/>
                  <a:gd name="connsiteY4" fmla="*/ 5384 h 11639"/>
                  <a:gd name="connsiteX5" fmla="*/ 6603 w 11960"/>
                  <a:gd name="connsiteY5" fmla="*/ 4972 h 11639"/>
                  <a:gd name="connsiteX6" fmla="*/ 3966 w 11960"/>
                  <a:gd name="connsiteY6" fmla="*/ 4643 h 11639"/>
                  <a:gd name="connsiteX7" fmla="*/ 2648 w 11960"/>
                  <a:gd name="connsiteY7" fmla="*/ 2353 h 11639"/>
                  <a:gd name="connsiteX8" fmla="*/ 1329 w 11960"/>
                  <a:gd name="connsiteY8" fmla="*/ 0 h 11639"/>
                  <a:gd name="connsiteX9" fmla="*/ 0 w 11960"/>
                  <a:gd name="connsiteY9" fmla="*/ 1873 h 11639"/>
                  <a:gd name="connsiteX10" fmla="*/ 1315 w 11960"/>
                  <a:gd name="connsiteY10" fmla="*/ 4221 h 11639"/>
                  <a:gd name="connsiteX11" fmla="*/ 2513 w 11960"/>
                  <a:gd name="connsiteY11" fmla="*/ 6341 h 11639"/>
                  <a:gd name="connsiteX12" fmla="*/ 2646 w 11960"/>
                  <a:gd name="connsiteY12" fmla="*/ 6577 h 11639"/>
                  <a:gd name="connsiteX13" fmla="*/ 2646 w 11960"/>
                  <a:gd name="connsiteY13" fmla="*/ 6576 h 11639"/>
                  <a:gd name="connsiteX14" fmla="*/ 3952 w 11960"/>
                  <a:gd name="connsiteY14" fmla="*/ 8901 h 11639"/>
                  <a:gd name="connsiteX15" fmla="*/ 3956 w 11960"/>
                  <a:gd name="connsiteY15" fmla="*/ 8909 h 11639"/>
                  <a:gd name="connsiteX16" fmla="*/ 3964 w 11960"/>
                  <a:gd name="connsiteY16" fmla="*/ 8910 h 11639"/>
                  <a:gd name="connsiteX17" fmla="*/ 6574 w 11960"/>
                  <a:gd name="connsiteY17" fmla="*/ 9205 h 11639"/>
                  <a:gd name="connsiteX18" fmla="*/ 6175 w 11960"/>
                  <a:gd name="connsiteY18" fmla="*/ 9833 h 11639"/>
                  <a:gd name="connsiteX19" fmla="*/ 5271 w 11960"/>
                  <a:gd name="connsiteY19" fmla="*/ 11222 h 11639"/>
                  <a:gd name="connsiteX20" fmla="*/ 5266 w 11960"/>
                  <a:gd name="connsiteY20" fmla="*/ 11230 h 11639"/>
                  <a:gd name="connsiteX21" fmla="*/ 5284 w 11960"/>
                  <a:gd name="connsiteY21" fmla="*/ 11232 h 11639"/>
                  <a:gd name="connsiteX22" fmla="*/ 7922 w 11960"/>
                  <a:gd name="connsiteY22" fmla="*/ 11459 h 11639"/>
                  <a:gd name="connsiteX0" fmla="*/ 7922 w 11960"/>
                  <a:gd name="connsiteY0" fmla="*/ 9586 h 9766"/>
                  <a:gd name="connsiteX1" fmla="*/ 10558 w 11960"/>
                  <a:gd name="connsiteY1" fmla="*/ 9766 h 9766"/>
                  <a:gd name="connsiteX2" fmla="*/ 11960 w 11960"/>
                  <a:gd name="connsiteY2" fmla="*/ 7717 h 9766"/>
                  <a:gd name="connsiteX3" fmla="*/ 10558 w 11960"/>
                  <a:gd name="connsiteY3" fmla="*/ 5565 h 9766"/>
                  <a:gd name="connsiteX4" fmla="*/ 9240 w 11960"/>
                  <a:gd name="connsiteY4" fmla="*/ 3511 h 9766"/>
                  <a:gd name="connsiteX5" fmla="*/ 6603 w 11960"/>
                  <a:gd name="connsiteY5" fmla="*/ 3099 h 9766"/>
                  <a:gd name="connsiteX6" fmla="*/ 3966 w 11960"/>
                  <a:gd name="connsiteY6" fmla="*/ 2770 h 9766"/>
                  <a:gd name="connsiteX7" fmla="*/ 2648 w 11960"/>
                  <a:gd name="connsiteY7" fmla="*/ 480 h 9766"/>
                  <a:gd name="connsiteX8" fmla="*/ 0 w 11960"/>
                  <a:gd name="connsiteY8" fmla="*/ 0 h 9766"/>
                  <a:gd name="connsiteX9" fmla="*/ 1315 w 11960"/>
                  <a:gd name="connsiteY9" fmla="*/ 2348 h 9766"/>
                  <a:gd name="connsiteX10" fmla="*/ 2513 w 11960"/>
                  <a:gd name="connsiteY10" fmla="*/ 4468 h 9766"/>
                  <a:gd name="connsiteX11" fmla="*/ 2646 w 11960"/>
                  <a:gd name="connsiteY11" fmla="*/ 4704 h 9766"/>
                  <a:gd name="connsiteX12" fmla="*/ 2646 w 11960"/>
                  <a:gd name="connsiteY12" fmla="*/ 4703 h 9766"/>
                  <a:gd name="connsiteX13" fmla="*/ 3952 w 11960"/>
                  <a:gd name="connsiteY13" fmla="*/ 7028 h 9766"/>
                  <a:gd name="connsiteX14" fmla="*/ 3956 w 11960"/>
                  <a:gd name="connsiteY14" fmla="*/ 7036 h 9766"/>
                  <a:gd name="connsiteX15" fmla="*/ 3964 w 11960"/>
                  <a:gd name="connsiteY15" fmla="*/ 7037 h 9766"/>
                  <a:gd name="connsiteX16" fmla="*/ 6574 w 11960"/>
                  <a:gd name="connsiteY16" fmla="*/ 7332 h 9766"/>
                  <a:gd name="connsiteX17" fmla="*/ 6175 w 11960"/>
                  <a:gd name="connsiteY17" fmla="*/ 7960 h 9766"/>
                  <a:gd name="connsiteX18" fmla="*/ 5271 w 11960"/>
                  <a:gd name="connsiteY18" fmla="*/ 9349 h 9766"/>
                  <a:gd name="connsiteX19" fmla="*/ 5266 w 11960"/>
                  <a:gd name="connsiteY19" fmla="*/ 9357 h 9766"/>
                  <a:gd name="connsiteX20" fmla="*/ 5284 w 11960"/>
                  <a:gd name="connsiteY20" fmla="*/ 9359 h 9766"/>
                  <a:gd name="connsiteX21" fmla="*/ 7922 w 11960"/>
                  <a:gd name="connsiteY21" fmla="*/ 9586 h 9766"/>
                  <a:gd name="connsiteX0" fmla="*/ 5525 w 8901"/>
                  <a:gd name="connsiteY0" fmla="*/ 9324 h 9508"/>
                  <a:gd name="connsiteX1" fmla="*/ 7729 w 8901"/>
                  <a:gd name="connsiteY1" fmla="*/ 9508 h 9508"/>
                  <a:gd name="connsiteX2" fmla="*/ 8901 w 8901"/>
                  <a:gd name="connsiteY2" fmla="*/ 7410 h 9508"/>
                  <a:gd name="connsiteX3" fmla="*/ 7729 w 8901"/>
                  <a:gd name="connsiteY3" fmla="*/ 5206 h 9508"/>
                  <a:gd name="connsiteX4" fmla="*/ 6627 w 8901"/>
                  <a:gd name="connsiteY4" fmla="*/ 3103 h 9508"/>
                  <a:gd name="connsiteX5" fmla="*/ 4422 w 8901"/>
                  <a:gd name="connsiteY5" fmla="*/ 2681 h 9508"/>
                  <a:gd name="connsiteX6" fmla="*/ 2217 w 8901"/>
                  <a:gd name="connsiteY6" fmla="*/ 2344 h 9508"/>
                  <a:gd name="connsiteX7" fmla="*/ 1115 w 8901"/>
                  <a:gd name="connsiteY7" fmla="*/ 0 h 9508"/>
                  <a:gd name="connsiteX8" fmla="*/ 0 w 8901"/>
                  <a:gd name="connsiteY8" fmla="*/ 1912 h 9508"/>
                  <a:gd name="connsiteX9" fmla="*/ 1002 w 8901"/>
                  <a:gd name="connsiteY9" fmla="*/ 4083 h 9508"/>
                  <a:gd name="connsiteX10" fmla="*/ 1113 w 8901"/>
                  <a:gd name="connsiteY10" fmla="*/ 4325 h 9508"/>
                  <a:gd name="connsiteX11" fmla="*/ 1113 w 8901"/>
                  <a:gd name="connsiteY11" fmla="*/ 4324 h 9508"/>
                  <a:gd name="connsiteX12" fmla="*/ 2205 w 8901"/>
                  <a:gd name="connsiteY12" fmla="*/ 6704 h 9508"/>
                  <a:gd name="connsiteX13" fmla="*/ 2209 w 8901"/>
                  <a:gd name="connsiteY13" fmla="*/ 6713 h 9508"/>
                  <a:gd name="connsiteX14" fmla="*/ 2215 w 8901"/>
                  <a:gd name="connsiteY14" fmla="*/ 6714 h 9508"/>
                  <a:gd name="connsiteX15" fmla="*/ 4398 w 8901"/>
                  <a:gd name="connsiteY15" fmla="*/ 7016 h 9508"/>
                  <a:gd name="connsiteX16" fmla="*/ 4064 w 8901"/>
                  <a:gd name="connsiteY16" fmla="*/ 7659 h 9508"/>
                  <a:gd name="connsiteX17" fmla="*/ 3308 w 8901"/>
                  <a:gd name="connsiteY17" fmla="*/ 9081 h 9508"/>
                  <a:gd name="connsiteX18" fmla="*/ 3304 w 8901"/>
                  <a:gd name="connsiteY18" fmla="*/ 9089 h 9508"/>
                  <a:gd name="connsiteX19" fmla="*/ 3319 w 8901"/>
                  <a:gd name="connsiteY19" fmla="*/ 9091 h 9508"/>
                  <a:gd name="connsiteX20" fmla="*/ 5525 w 8901"/>
                  <a:gd name="connsiteY20" fmla="*/ 9324 h 9508"/>
                  <a:gd name="connsiteX0" fmla="*/ 6207 w 10000"/>
                  <a:gd name="connsiteY0" fmla="*/ 7878 h 8072"/>
                  <a:gd name="connsiteX1" fmla="*/ 8683 w 10000"/>
                  <a:gd name="connsiteY1" fmla="*/ 8072 h 8072"/>
                  <a:gd name="connsiteX2" fmla="*/ 10000 w 10000"/>
                  <a:gd name="connsiteY2" fmla="*/ 5865 h 8072"/>
                  <a:gd name="connsiteX3" fmla="*/ 8683 w 10000"/>
                  <a:gd name="connsiteY3" fmla="*/ 3547 h 8072"/>
                  <a:gd name="connsiteX4" fmla="*/ 7445 w 10000"/>
                  <a:gd name="connsiteY4" fmla="*/ 1336 h 8072"/>
                  <a:gd name="connsiteX5" fmla="*/ 4968 w 10000"/>
                  <a:gd name="connsiteY5" fmla="*/ 892 h 8072"/>
                  <a:gd name="connsiteX6" fmla="*/ 2491 w 10000"/>
                  <a:gd name="connsiteY6" fmla="*/ 537 h 8072"/>
                  <a:gd name="connsiteX7" fmla="*/ 0 w 10000"/>
                  <a:gd name="connsiteY7" fmla="*/ 83 h 8072"/>
                  <a:gd name="connsiteX8" fmla="*/ 1126 w 10000"/>
                  <a:gd name="connsiteY8" fmla="*/ 2366 h 8072"/>
                  <a:gd name="connsiteX9" fmla="*/ 1250 w 10000"/>
                  <a:gd name="connsiteY9" fmla="*/ 2621 h 8072"/>
                  <a:gd name="connsiteX10" fmla="*/ 1250 w 10000"/>
                  <a:gd name="connsiteY10" fmla="*/ 2620 h 8072"/>
                  <a:gd name="connsiteX11" fmla="*/ 2477 w 10000"/>
                  <a:gd name="connsiteY11" fmla="*/ 5123 h 8072"/>
                  <a:gd name="connsiteX12" fmla="*/ 2482 w 10000"/>
                  <a:gd name="connsiteY12" fmla="*/ 5132 h 8072"/>
                  <a:gd name="connsiteX13" fmla="*/ 2488 w 10000"/>
                  <a:gd name="connsiteY13" fmla="*/ 5133 h 8072"/>
                  <a:gd name="connsiteX14" fmla="*/ 4941 w 10000"/>
                  <a:gd name="connsiteY14" fmla="*/ 5451 h 8072"/>
                  <a:gd name="connsiteX15" fmla="*/ 4566 w 10000"/>
                  <a:gd name="connsiteY15" fmla="*/ 6127 h 8072"/>
                  <a:gd name="connsiteX16" fmla="*/ 3716 w 10000"/>
                  <a:gd name="connsiteY16" fmla="*/ 7623 h 8072"/>
                  <a:gd name="connsiteX17" fmla="*/ 3712 w 10000"/>
                  <a:gd name="connsiteY17" fmla="*/ 7631 h 8072"/>
                  <a:gd name="connsiteX18" fmla="*/ 3729 w 10000"/>
                  <a:gd name="connsiteY18" fmla="*/ 7633 h 8072"/>
                  <a:gd name="connsiteX19" fmla="*/ 6207 w 10000"/>
                  <a:gd name="connsiteY19" fmla="*/ 7878 h 8072"/>
                  <a:gd name="connsiteX0" fmla="*/ 5081 w 8874"/>
                  <a:gd name="connsiteY0" fmla="*/ 9095 h 9335"/>
                  <a:gd name="connsiteX1" fmla="*/ 7557 w 8874"/>
                  <a:gd name="connsiteY1" fmla="*/ 9335 h 9335"/>
                  <a:gd name="connsiteX2" fmla="*/ 8874 w 8874"/>
                  <a:gd name="connsiteY2" fmla="*/ 6601 h 9335"/>
                  <a:gd name="connsiteX3" fmla="*/ 7557 w 8874"/>
                  <a:gd name="connsiteY3" fmla="*/ 3729 h 9335"/>
                  <a:gd name="connsiteX4" fmla="*/ 6319 w 8874"/>
                  <a:gd name="connsiteY4" fmla="*/ 990 h 9335"/>
                  <a:gd name="connsiteX5" fmla="*/ 3842 w 8874"/>
                  <a:gd name="connsiteY5" fmla="*/ 440 h 9335"/>
                  <a:gd name="connsiteX6" fmla="*/ 1365 w 8874"/>
                  <a:gd name="connsiteY6" fmla="*/ 0 h 9335"/>
                  <a:gd name="connsiteX7" fmla="*/ 0 w 8874"/>
                  <a:gd name="connsiteY7" fmla="*/ 2266 h 9335"/>
                  <a:gd name="connsiteX8" fmla="*/ 124 w 8874"/>
                  <a:gd name="connsiteY8" fmla="*/ 2582 h 9335"/>
                  <a:gd name="connsiteX9" fmla="*/ 124 w 8874"/>
                  <a:gd name="connsiteY9" fmla="*/ 2581 h 9335"/>
                  <a:gd name="connsiteX10" fmla="*/ 1351 w 8874"/>
                  <a:gd name="connsiteY10" fmla="*/ 5682 h 9335"/>
                  <a:gd name="connsiteX11" fmla="*/ 1356 w 8874"/>
                  <a:gd name="connsiteY11" fmla="*/ 5693 h 9335"/>
                  <a:gd name="connsiteX12" fmla="*/ 1362 w 8874"/>
                  <a:gd name="connsiteY12" fmla="*/ 5694 h 9335"/>
                  <a:gd name="connsiteX13" fmla="*/ 3815 w 8874"/>
                  <a:gd name="connsiteY13" fmla="*/ 6088 h 9335"/>
                  <a:gd name="connsiteX14" fmla="*/ 3440 w 8874"/>
                  <a:gd name="connsiteY14" fmla="*/ 6925 h 9335"/>
                  <a:gd name="connsiteX15" fmla="*/ 2590 w 8874"/>
                  <a:gd name="connsiteY15" fmla="*/ 8779 h 9335"/>
                  <a:gd name="connsiteX16" fmla="*/ 2586 w 8874"/>
                  <a:gd name="connsiteY16" fmla="*/ 8789 h 9335"/>
                  <a:gd name="connsiteX17" fmla="*/ 2603 w 8874"/>
                  <a:gd name="connsiteY17" fmla="*/ 8791 h 9335"/>
                  <a:gd name="connsiteX18" fmla="*/ 5081 w 8874"/>
                  <a:gd name="connsiteY18" fmla="*/ 9095 h 9335"/>
                  <a:gd name="connsiteX0" fmla="*/ 5726 w 10000"/>
                  <a:gd name="connsiteY0" fmla="*/ 9272 h 9529"/>
                  <a:gd name="connsiteX1" fmla="*/ 8516 w 10000"/>
                  <a:gd name="connsiteY1" fmla="*/ 9529 h 9529"/>
                  <a:gd name="connsiteX2" fmla="*/ 10000 w 10000"/>
                  <a:gd name="connsiteY2" fmla="*/ 6600 h 9529"/>
                  <a:gd name="connsiteX3" fmla="*/ 8516 w 10000"/>
                  <a:gd name="connsiteY3" fmla="*/ 3524 h 9529"/>
                  <a:gd name="connsiteX4" fmla="*/ 7121 w 10000"/>
                  <a:gd name="connsiteY4" fmla="*/ 590 h 9529"/>
                  <a:gd name="connsiteX5" fmla="*/ 4330 w 10000"/>
                  <a:gd name="connsiteY5" fmla="*/ 0 h 9529"/>
                  <a:gd name="connsiteX6" fmla="*/ 0 w 10000"/>
                  <a:gd name="connsiteY6" fmla="*/ 1956 h 9529"/>
                  <a:gd name="connsiteX7" fmla="*/ 140 w 10000"/>
                  <a:gd name="connsiteY7" fmla="*/ 2295 h 9529"/>
                  <a:gd name="connsiteX8" fmla="*/ 140 w 10000"/>
                  <a:gd name="connsiteY8" fmla="*/ 2294 h 9529"/>
                  <a:gd name="connsiteX9" fmla="*/ 1522 w 10000"/>
                  <a:gd name="connsiteY9" fmla="*/ 5616 h 9529"/>
                  <a:gd name="connsiteX10" fmla="*/ 1528 w 10000"/>
                  <a:gd name="connsiteY10" fmla="*/ 5628 h 9529"/>
                  <a:gd name="connsiteX11" fmla="*/ 1535 w 10000"/>
                  <a:gd name="connsiteY11" fmla="*/ 5629 h 9529"/>
                  <a:gd name="connsiteX12" fmla="*/ 4299 w 10000"/>
                  <a:gd name="connsiteY12" fmla="*/ 6051 h 9529"/>
                  <a:gd name="connsiteX13" fmla="*/ 3876 w 10000"/>
                  <a:gd name="connsiteY13" fmla="*/ 6947 h 9529"/>
                  <a:gd name="connsiteX14" fmla="*/ 2919 w 10000"/>
                  <a:gd name="connsiteY14" fmla="*/ 8933 h 9529"/>
                  <a:gd name="connsiteX15" fmla="*/ 2914 w 10000"/>
                  <a:gd name="connsiteY15" fmla="*/ 8944 h 9529"/>
                  <a:gd name="connsiteX16" fmla="*/ 2933 w 10000"/>
                  <a:gd name="connsiteY16" fmla="*/ 8946 h 9529"/>
                  <a:gd name="connsiteX17" fmla="*/ 5726 w 10000"/>
                  <a:gd name="connsiteY17" fmla="*/ 9272 h 9529"/>
                  <a:gd name="connsiteX0" fmla="*/ 5726 w 10000"/>
                  <a:gd name="connsiteY0" fmla="*/ 9730 h 10000"/>
                  <a:gd name="connsiteX1" fmla="*/ 8516 w 10000"/>
                  <a:gd name="connsiteY1" fmla="*/ 10000 h 10000"/>
                  <a:gd name="connsiteX2" fmla="*/ 10000 w 10000"/>
                  <a:gd name="connsiteY2" fmla="*/ 6926 h 10000"/>
                  <a:gd name="connsiteX3" fmla="*/ 8516 w 10000"/>
                  <a:gd name="connsiteY3" fmla="*/ 3698 h 10000"/>
                  <a:gd name="connsiteX4" fmla="*/ 7121 w 10000"/>
                  <a:gd name="connsiteY4" fmla="*/ 619 h 10000"/>
                  <a:gd name="connsiteX5" fmla="*/ 4330 w 10000"/>
                  <a:gd name="connsiteY5" fmla="*/ 0 h 10000"/>
                  <a:gd name="connsiteX6" fmla="*/ 0 w 10000"/>
                  <a:gd name="connsiteY6" fmla="*/ 2053 h 10000"/>
                  <a:gd name="connsiteX7" fmla="*/ 140 w 10000"/>
                  <a:gd name="connsiteY7" fmla="*/ 2408 h 10000"/>
                  <a:gd name="connsiteX8" fmla="*/ 1522 w 10000"/>
                  <a:gd name="connsiteY8" fmla="*/ 5894 h 10000"/>
                  <a:gd name="connsiteX9" fmla="*/ 1528 w 10000"/>
                  <a:gd name="connsiteY9" fmla="*/ 5906 h 10000"/>
                  <a:gd name="connsiteX10" fmla="*/ 1535 w 10000"/>
                  <a:gd name="connsiteY10" fmla="*/ 5907 h 10000"/>
                  <a:gd name="connsiteX11" fmla="*/ 4299 w 10000"/>
                  <a:gd name="connsiteY11" fmla="*/ 6350 h 10000"/>
                  <a:gd name="connsiteX12" fmla="*/ 3876 w 10000"/>
                  <a:gd name="connsiteY12" fmla="*/ 7290 h 10000"/>
                  <a:gd name="connsiteX13" fmla="*/ 2919 w 10000"/>
                  <a:gd name="connsiteY13" fmla="*/ 9375 h 10000"/>
                  <a:gd name="connsiteX14" fmla="*/ 2914 w 10000"/>
                  <a:gd name="connsiteY14" fmla="*/ 9386 h 10000"/>
                  <a:gd name="connsiteX15" fmla="*/ 2933 w 10000"/>
                  <a:gd name="connsiteY15" fmla="*/ 9388 h 10000"/>
                  <a:gd name="connsiteX16" fmla="*/ 5726 w 10000"/>
                  <a:gd name="connsiteY16" fmla="*/ 9730 h 10000"/>
                  <a:gd name="connsiteX0" fmla="*/ 5805 w 10079"/>
                  <a:gd name="connsiteY0" fmla="*/ 9730 h 10000"/>
                  <a:gd name="connsiteX1" fmla="*/ 8595 w 10079"/>
                  <a:gd name="connsiteY1" fmla="*/ 10000 h 10000"/>
                  <a:gd name="connsiteX2" fmla="*/ 10079 w 10079"/>
                  <a:gd name="connsiteY2" fmla="*/ 6926 h 10000"/>
                  <a:gd name="connsiteX3" fmla="*/ 8595 w 10079"/>
                  <a:gd name="connsiteY3" fmla="*/ 3698 h 10000"/>
                  <a:gd name="connsiteX4" fmla="*/ 7200 w 10079"/>
                  <a:gd name="connsiteY4" fmla="*/ 619 h 10000"/>
                  <a:gd name="connsiteX5" fmla="*/ 4409 w 10079"/>
                  <a:gd name="connsiteY5" fmla="*/ 0 h 10000"/>
                  <a:gd name="connsiteX6" fmla="*/ 79 w 10079"/>
                  <a:gd name="connsiteY6" fmla="*/ 2053 h 10000"/>
                  <a:gd name="connsiteX7" fmla="*/ 1601 w 10079"/>
                  <a:gd name="connsiteY7" fmla="*/ 5894 h 10000"/>
                  <a:gd name="connsiteX8" fmla="*/ 1607 w 10079"/>
                  <a:gd name="connsiteY8" fmla="*/ 5906 h 10000"/>
                  <a:gd name="connsiteX9" fmla="*/ 1614 w 10079"/>
                  <a:gd name="connsiteY9" fmla="*/ 5907 h 10000"/>
                  <a:gd name="connsiteX10" fmla="*/ 4378 w 10079"/>
                  <a:gd name="connsiteY10" fmla="*/ 6350 h 10000"/>
                  <a:gd name="connsiteX11" fmla="*/ 3955 w 10079"/>
                  <a:gd name="connsiteY11" fmla="*/ 7290 h 10000"/>
                  <a:gd name="connsiteX12" fmla="*/ 2998 w 10079"/>
                  <a:gd name="connsiteY12" fmla="*/ 9375 h 10000"/>
                  <a:gd name="connsiteX13" fmla="*/ 2993 w 10079"/>
                  <a:gd name="connsiteY13" fmla="*/ 9386 h 10000"/>
                  <a:gd name="connsiteX14" fmla="*/ 3012 w 10079"/>
                  <a:gd name="connsiteY14" fmla="*/ 9388 h 10000"/>
                  <a:gd name="connsiteX15" fmla="*/ 5805 w 10079"/>
                  <a:gd name="connsiteY15" fmla="*/ 9730 h 10000"/>
                  <a:gd name="connsiteX0" fmla="*/ 4204 w 8478"/>
                  <a:gd name="connsiteY0" fmla="*/ 9730 h 10000"/>
                  <a:gd name="connsiteX1" fmla="*/ 6994 w 8478"/>
                  <a:gd name="connsiteY1" fmla="*/ 10000 h 10000"/>
                  <a:gd name="connsiteX2" fmla="*/ 8478 w 8478"/>
                  <a:gd name="connsiteY2" fmla="*/ 6926 h 10000"/>
                  <a:gd name="connsiteX3" fmla="*/ 6994 w 8478"/>
                  <a:gd name="connsiteY3" fmla="*/ 3698 h 10000"/>
                  <a:gd name="connsiteX4" fmla="*/ 5599 w 8478"/>
                  <a:gd name="connsiteY4" fmla="*/ 619 h 10000"/>
                  <a:gd name="connsiteX5" fmla="*/ 2808 w 8478"/>
                  <a:gd name="connsiteY5" fmla="*/ 0 h 10000"/>
                  <a:gd name="connsiteX6" fmla="*/ 0 w 8478"/>
                  <a:gd name="connsiteY6" fmla="*/ 5894 h 10000"/>
                  <a:gd name="connsiteX7" fmla="*/ 6 w 8478"/>
                  <a:gd name="connsiteY7" fmla="*/ 5906 h 10000"/>
                  <a:gd name="connsiteX8" fmla="*/ 13 w 8478"/>
                  <a:gd name="connsiteY8" fmla="*/ 5907 h 10000"/>
                  <a:gd name="connsiteX9" fmla="*/ 2777 w 8478"/>
                  <a:gd name="connsiteY9" fmla="*/ 6350 h 10000"/>
                  <a:gd name="connsiteX10" fmla="*/ 2354 w 8478"/>
                  <a:gd name="connsiteY10" fmla="*/ 7290 h 10000"/>
                  <a:gd name="connsiteX11" fmla="*/ 1397 w 8478"/>
                  <a:gd name="connsiteY11" fmla="*/ 9375 h 10000"/>
                  <a:gd name="connsiteX12" fmla="*/ 1392 w 8478"/>
                  <a:gd name="connsiteY12" fmla="*/ 9386 h 10000"/>
                  <a:gd name="connsiteX13" fmla="*/ 1411 w 8478"/>
                  <a:gd name="connsiteY13" fmla="*/ 9388 h 10000"/>
                  <a:gd name="connsiteX14" fmla="*/ 4204 w 8478"/>
                  <a:gd name="connsiteY14"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7 w 10000"/>
                  <a:gd name="connsiteY7" fmla="*/ 5906 h 10000"/>
                  <a:gd name="connsiteX8" fmla="*/ 3276 w 10000"/>
                  <a:gd name="connsiteY8" fmla="*/ 6350 h 10000"/>
                  <a:gd name="connsiteX9" fmla="*/ 2777 w 10000"/>
                  <a:gd name="connsiteY9" fmla="*/ 7290 h 10000"/>
                  <a:gd name="connsiteX10" fmla="*/ 1648 w 10000"/>
                  <a:gd name="connsiteY10" fmla="*/ 9375 h 10000"/>
                  <a:gd name="connsiteX11" fmla="*/ 1642 w 10000"/>
                  <a:gd name="connsiteY11" fmla="*/ 9386 h 10000"/>
                  <a:gd name="connsiteX12" fmla="*/ 1664 w 10000"/>
                  <a:gd name="connsiteY12" fmla="*/ 9388 h 10000"/>
                  <a:gd name="connsiteX13" fmla="*/ 4959 w 10000"/>
                  <a:gd name="connsiteY13"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3276 w 10000"/>
                  <a:gd name="connsiteY7" fmla="*/ 6350 h 10000"/>
                  <a:gd name="connsiteX8" fmla="*/ 2777 w 10000"/>
                  <a:gd name="connsiteY8" fmla="*/ 7290 h 10000"/>
                  <a:gd name="connsiteX9" fmla="*/ 1648 w 10000"/>
                  <a:gd name="connsiteY9" fmla="*/ 9375 h 10000"/>
                  <a:gd name="connsiteX10" fmla="*/ 1642 w 10000"/>
                  <a:gd name="connsiteY10" fmla="*/ 9386 h 10000"/>
                  <a:gd name="connsiteX11" fmla="*/ 1664 w 10000"/>
                  <a:gd name="connsiteY11" fmla="*/ 9388 h 10000"/>
                  <a:gd name="connsiteX12" fmla="*/ 4959 w 10000"/>
                  <a:gd name="connsiteY12" fmla="*/ 9730 h 10000"/>
                  <a:gd name="connsiteX0" fmla="*/ 3317 w 8358"/>
                  <a:gd name="connsiteY0" fmla="*/ 9730 h 10000"/>
                  <a:gd name="connsiteX1" fmla="*/ 6608 w 8358"/>
                  <a:gd name="connsiteY1" fmla="*/ 10000 h 10000"/>
                  <a:gd name="connsiteX2" fmla="*/ 8358 w 8358"/>
                  <a:gd name="connsiteY2" fmla="*/ 6926 h 10000"/>
                  <a:gd name="connsiteX3" fmla="*/ 6608 w 8358"/>
                  <a:gd name="connsiteY3" fmla="*/ 3698 h 10000"/>
                  <a:gd name="connsiteX4" fmla="*/ 4962 w 8358"/>
                  <a:gd name="connsiteY4" fmla="*/ 619 h 10000"/>
                  <a:gd name="connsiteX5" fmla="*/ 1670 w 8358"/>
                  <a:gd name="connsiteY5" fmla="*/ 0 h 10000"/>
                  <a:gd name="connsiteX6" fmla="*/ 1634 w 8358"/>
                  <a:gd name="connsiteY6" fmla="*/ 6350 h 10000"/>
                  <a:gd name="connsiteX7" fmla="*/ 1135 w 8358"/>
                  <a:gd name="connsiteY7" fmla="*/ 7290 h 10000"/>
                  <a:gd name="connsiteX8" fmla="*/ 6 w 8358"/>
                  <a:gd name="connsiteY8" fmla="*/ 9375 h 10000"/>
                  <a:gd name="connsiteX9" fmla="*/ 0 w 8358"/>
                  <a:gd name="connsiteY9" fmla="*/ 9386 h 10000"/>
                  <a:gd name="connsiteX10" fmla="*/ 22 w 8358"/>
                  <a:gd name="connsiteY10" fmla="*/ 9388 h 10000"/>
                  <a:gd name="connsiteX11" fmla="*/ 3317 w 8358"/>
                  <a:gd name="connsiteY11"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26 w 10000"/>
                  <a:gd name="connsiteY9" fmla="*/ 9388 h 10000"/>
                  <a:gd name="connsiteX10" fmla="*/ 3969 w 10000"/>
                  <a:gd name="connsiteY10"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3969 w 10000"/>
                  <a:gd name="connsiteY9" fmla="*/ 9730 h 10000"/>
                  <a:gd name="connsiteX0" fmla="*/ 3962 w 9993"/>
                  <a:gd name="connsiteY0" fmla="*/ 9730 h 10000"/>
                  <a:gd name="connsiteX1" fmla="*/ 7899 w 9993"/>
                  <a:gd name="connsiteY1" fmla="*/ 10000 h 10000"/>
                  <a:gd name="connsiteX2" fmla="*/ 9993 w 9993"/>
                  <a:gd name="connsiteY2" fmla="*/ 6926 h 10000"/>
                  <a:gd name="connsiteX3" fmla="*/ 7899 w 9993"/>
                  <a:gd name="connsiteY3" fmla="*/ 3698 h 10000"/>
                  <a:gd name="connsiteX4" fmla="*/ 5930 w 9993"/>
                  <a:gd name="connsiteY4" fmla="*/ 619 h 10000"/>
                  <a:gd name="connsiteX5" fmla="*/ 1991 w 9993"/>
                  <a:gd name="connsiteY5" fmla="*/ 0 h 10000"/>
                  <a:gd name="connsiteX6" fmla="*/ 1948 w 9993"/>
                  <a:gd name="connsiteY6" fmla="*/ 6350 h 10000"/>
                  <a:gd name="connsiteX7" fmla="*/ 0 w 9993"/>
                  <a:gd name="connsiteY7" fmla="*/ 9375 h 10000"/>
                  <a:gd name="connsiteX8" fmla="*/ 3962 w 9993"/>
                  <a:gd name="connsiteY8" fmla="*/ 9730 h 10000"/>
                  <a:gd name="connsiteX0" fmla="*/ 2016 w 8051"/>
                  <a:gd name="connsiteY0" fmla="*/ 9730 h 10000"/>
                  <a:gd name="connsiteX1" fmla="*/ 5956 w 8051"/>
                  <a:gd name="connsiteY1" fmla="*/ 10000 h 10000"/>
                  <a:gd name="connsiteX2" fmla="*/ 8051 w 8051"/>
                  <a:gd name="connsiteY2" fmla="*/ 6926 h 10000"/>
                  <a:gd name="connsiteX3" fmla="*/ 5956 w 8051"/>
                  <a:gd name="connsiteY3" fmla="*/ 3698 h 10000"/>
                  <a:gd name="connsiteX4" fmla="*/ 3985 w 8051"/>
                  <a:gd name="connsiteY4" fmla="*/ 619 h 10000"/>
                  <a:gd name="connsiteX5" fmla="*/ 43 w 8051"/>
                  <a:gd name="connsiteY5" fmla="*/ 0 h 10000"/>
                  <a:gd name="connsiteX6" fmla="*/ 0 w 8051"/>
                  <a:gd name="connsiteY6" fmla="*/ 6350 h 10000"/>
                  <a:gd name="connsiteX7" fmla="*/ 2016 w 8051"/>
                  <a:gd name="connsiteY7" fmla="*/ 9730 h 10000"/>
                  <a:gd name="connsiteX0" fmla="*/ 0 w 10000"/>
                  <a:gd name="connsiteY0" fmla="*/ 6350 h 10000"/>
                  <a:gd name="connsiteX1" fmla="*/ 7398 w 10000"/>
                  <a:gd name="connsiteY1" fmla="*/ 10000 h 10000"/>
                  <a:gd name="connsiteX2" fmla="*/ 10000 w 10000"/>
                  <a:gd name="connsiteY2" fmla="*/ 6926 h 10000"/>
                  <a:gd name="connsiteX3" fmla="*/ 7398 w 10000"/>
                  <a:gd name="connsiteY3" fmla="*/ 3698 h 10000"/>
                  <a:gd name="connsiteX4" fmla="*/ 4950 w 10000"/>
                  <a:gd name="connsiteY4" fmla="*/ 619 h 10000"/>
                  <a:gd name="connsiteX5" fmla="*/ 53 w 10000"/>
                  <a:gd name="connsiteY5" fmla="*/ 0 h 10000"/>
                  <a:gd name="connsiteX6" fmla="*/ 0 w 10000"/>
                  <a:gd name="connsiteY6" fmla="*/ 6350 h 10000"/>
                  <a:gd name="connsiteX0" fmla="*/ 1328 w 9948"/>
                  <a:gd name="connsiteY0" fmla="*/ 10032 h 10744"/>
                  <a:gd name="connsiteX1" fmla="*/ 7346 w 9948"/>
                  <a:gd name="connsiteY1" fmla="*/ 10000 h 10744"/>
                  <a:gd name="connsiteX2" fmla="*/ 9948 w 9948"/>
                  <a:gd name="connsiteY2" fmla="*/ 6926 h 10744"/>
                  <a:gd name="connsiteX3" fmla="*/ 7346 w 9948"/>
                  <a:gd name="connsiteY3" fmla="*/ 3698 h 10744"/>
                  <a:gd name="connsiteX4" fmla="*/ 4898 w 9948"/>
                  <a:gd name="connsiteY4" fmla="*/ 619 h 10744"/>
                  <a:gd name="connsiteX5" fmla="*/ 1 w 9948"/>
                  <a:gd name="connsiteY5" fmla="*/ 0 h 10744"/>
                  <a:gd name="connsiteX6" fmla="*/ 1328 w 9948"/>
                  <a:gd name="connsiteY6" fmla="*/ 10032 h 10744"/>
                  <a:gd name="connsiteX0" fmla="*/ 1335 w 10000"/>
                  <a:gd name="connsiteY0" fmla="*/ 9337 h 9337"/>
                  <a:gd name="connsiteX1" fmla="*/ 7384 w 10000"/>
                  <a:gd name="connsiteY1" fmla="*/ 9308 h 9337"/>
                  <a:gd name="connsiteX2" fmla="*/ 10000 w 10000"/>
                  <a:gd name="connsiteY2" fmla="*/ 6446 h 9337"/>
                  <a:gd name="connsiteX3" fmla="*/ 7384 w 10000"/>
                  <a:gd name="connsiteY3" fmla="*/ 3442 h 9337"/>
                  <a:gd name="connsiteX4" fmla="*/ 4924 w 10000"/>
                  <a:gd name="connsiteY4" fmla="*/ 576 h 9337"/>
                  <a:gd name="connsiteX5" fmla="*/ 1 w 10000"/>
                  <a:gd name="connsiteY5" fmla="*/ 0 h 9337"/>
                  <a:gd name="connsiteX6" fmla="*/ 1335 w 10000"/>
                  <a:gd name="connsiteY6" fmla="*/ 9337 h 9337"/>
                  <a:gd name="connsiteX0" fmla="*/ 1335 w 10000"/>
                  <a:gd name="connsiteY0" fmla="*/ 10000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35 w 10000"/>
                  <a:gd name="connsiteY6" fmla="*/ 10000 h 10636"/>
                  <a:gd name="connsiteX0" fmla="*/ 1395 w 10000"/>
                  <a:gd name="connsiteY0" fmla="*/ 10238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95 w 10000"/>
                  <a:gd name="connsiteY6" fmla="*/ 10238 h 10636"/>
                  <a:gd name="connsiteX0" fmla="*/ 1395 w 10000"/>
                  <a:gd name="connsiteY0" fmla="*/ 10238 h 10588"/>
                  <a:gd name="connsiteX1" fmla="*/ 7685 w 10000"/>
                  <a:gd name="connsiteY1" fmla="*/ 10588 h 10588"/>
                  <a:gd name="connsiteX2" fmla="*/ 10000 w 10000"/>
                  <a:gd name="connsiteY2" fmla="*/ 6904 h 10588"/>
                  <a:gd name="connsiteX3" fmla="*/ 7384 w 10000"/>
                  <a:gd name="connsiteY3" fmla="*/ 3686 h 10588"/>
                  <a:gd name="connsiteX4" fmla="*/ 4924 w 10000"/>
                  <a:gd name="connsiteY4" fmla="*/ 617 h 10588"/>
                  <a:gd name="connsiteX5" fmla="*/ 1 w 10000"/>
                  <a:gd name="connsiteY5" fmla="*/ 0 h 10588"/>
                  <a:gd name="connsiteX6" fmla="*/ 1395 w 10000"/>
                  <a:gd name="connsiteY6" fmla="*/ 10238 h 10588"/>
                  <a:gd name="connsiteX0" fmla="*/ 1395 w 10241"/>
                  <a:gd name="connsiteY0" fmla="*/ 10238 h 10588"/>
                  <a:gd name="connsiteX1" fmla="*/ 7685 w 10241"/>
                  <a:gd name="connsiteY1" fmla="*/ 10588 h 10588"/>
                  <a:gd name="connsiteX2" fmla="*/ 10241 w 10241"/>
                  <a:gd name="connsiteY2" fmla="*/ 7285 h 10588"/>
                  <a:gd name="connsiteX3" fmla="*/ 7384 w 10241"/>
                  <a:gd name="connsiteY3" fmla="*/ 3686 h 10588"/>
                  <a:gd name="connsiteX4" fmla="*/ 4924 w 10241"/>
                  <a:gd name="connsiteY4" fmla="*/ 617 h 10588"/>
                  <a:gd name="connsiteX5" fmla="*/ 1 w 10241"/>
                  <a:gd name="connsiteY5" fmla="*/ 0 h 10588"/>
                  <a:gd name="connsiteX6" fmla="*/ 1395 w 10241"/>
                  <a:gd name="connsiteY6" fmla="*/ 10238 h 10588"/>
                  <a:gd name="connsiteX0" fmla="*/ 69 w 8915"/>
                  <a:gd name="connsiteY0" fmla="*/ 10095 h 10445"/>
                  <a:gd name="connsiteX1" fmla="*/ 6359 w 8915"/>
                  <a:gd name="connsiteY1" fmla="*/ 10445 h 10445"/>
                  <a:gd name="connsiteX2" fmla="*/ 8915 w 8915"/>
                  <a:gd name="connsiteY2" fmla="*/ 7142 h 10445"/>
                  <a:gd name="connsiteX3" fmla="*/ 6058 w 8915"/>
                  <a:gd name="connsiteY3" fmla="*/ 3543 h 10445"/>
                  <a:gd name="connsiteX4" fmla="*/ 3598 w 8915"/>
                  <a:gd name="connsiteY4" fmla="*/ 474 h 10445"/>
                  <a:gd name="connsiteX5" fmla="*/ 2 w 8915"/>
                  <a:gd name="connsiteY5" fmla="*/ 0 h 10445"/>
                  <a:gd name="connsiteX6" fmla="*/ 69 w 8915"/>
                  <a:gd name="connsiteY6" fmla="*/ 10095 h 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5" h="10445">
                    <a:moveTo>
                      <a:pt x="69" y="10095"/>
                    </a:moveTo>
                    <a:cubicBezTo>
                      <a:pt x="213" y="10041"/>
                      <a:pt x="4684" y="10349"/>
                      <a:pt x="6359" y="10445"/>
                    </a:cubicBezTo>
                    <a:lnTo>
                      <a:pt x="8915" y="7142"/>
                    </a:lnTo>
                    <a:cubicBezTo>
                      <a:pt x="6453" y="3967"/>
                      <a:pt x="6944" y="4654"/>
                      <a:pt x="6058" y="3543"/>
                    </a:cubicBezTo>
                    <a:cubicBezTo>
                      <a:pt x="5172" y="2432"/>
                      <a:pt x="4567" y="1710"/>
                      <a:pt x="3598" y="474"/>
                    </a:cubicBezTo>
                    <a:lnTo>
                      <a:pt x="2" y="0"/>
                    </a:lnTo>
                    <a:cubicBezTo>
                      <a:pt x="-15" y="2110"/>
                      <a:pt x="86" y="7985"/>
                      <a:pt x="69" y="10095"/>
                    </a:cubicBezTo>
                    <a:close/>
                  </a:path>
                </a:pathLst>
              </a:custGeom>
              <a:solidFill>
                <a:srgbClr val="FFB81C">
                  <a:alpha val="70000"/>
                </a:srgbClr>
              </a:solidFill>
              <a:ln>
                <a:noFill/>
              </a:ln>
            </p:spPr>
            <p:txBody>
              <a:bodyPr vert="horz" wrap="square" lIns="91440" tIns="45720" rIns="91440" bIns="45720" numCol="1" anchor="t" anchorCtr="0" compatLnSpc="1">
                <a:prstTxWarp prst="textNoShape">
                  <a:avLst/>
                </a:prstTxWarp>
              </a:bodyPr>
              <a:lstStyle/>
              <a:p>
                <a:endParaRPr lang="en-GB"/>
              </a:p>
            </p:txBody>
          </p:sp>
          <p:sp>
            <p:nvSpPr>
              <p:cNvPr id="32" name="Freeform 31"/>
              <p:cNvSpPr/>
              <p:nvPr userDrawn="1"/>
            </p:nvSpPr>
            <p:spPr>
              <a:xfrm flipH="1">
                <a:off x="10614396" y="1606659"/>
                <a:ext cx="1601886" cy="1441148"/>
              </a:xfrm>
              <a:custGeom>
                <a:avLst/>
                <a:gdLst>
                  <a:gd name="connsiteX0" fmla="*/ 0 w 3924300"/>
                  <a:gd name="connsiteY0" fmla="*/ 0 h 1435100"/>
                  <a:gd name="connsiteX1" fmla="*/ 1244600 w 3924300"/>
                  <a:gd name="connsiteY1" fmla="*/ 228600 h 1435100"/>
                  <a:gd name="connsiteX2" fmla="*/ 1816100 w 3924300"/>
                  <a:gd name="connsiteY2" fmla="*/ 1270000 h 1435100"/>
                  <a:gd name="connsiteX3" fmla="*/ 3022600 w 3924300"/>
                  <a:gd name="connsiteY3" fmla="*/ 1435100 h 1435100"/>
                  <a:gd name="connsiteX4" fmla="*/ 3924300 w 3924300"/>
                  <a:gd name="connsiteY4" fmla="*/ 254000 h 1435100"/>
                  <a:gd name="connsiteX0" fmla="*/ 0 w 3924300"/>
                  <a:gd name="connsiteY0" fmla="*/ 0 h 1454150"/>
                  <a:gd name="connsiteX1" fmla="*/ 1244600 w 3924300"/>
                  <a:gd name="connsiteY1" fmla="*/ 228600 h 1454150"/>
                  <a:gd name="connsiteX2" fmla="*/ 1816100 w 3924300"/>
                  <a:gd name="connsiteY2" fmla="*/ 1270000 h 1454150"/>
                  <a:gd name="connsiteX3" fmla="*/ 3041650 w 3924300"/>
                  <a:gd name="connsiteY3" fmla="*/ 1454150 h 1454150"/>
                  <a:gd name="connsiteX4" fmla="*/ 3924300 w 3924300"/>
                  <a:gd name="connsiteY4" fmla="*/ 254000 h 1454150"/>
                  <a:gd name="connsiteX0" fmla="*/ 0 w 3949700"/>
                  <a:gd name="connsiteY0" fmla="*/ 0 h 1454150"/>
                  <a:gd name="connsiteX1" fmla="*/ 1244600 w 3949700"/>
                  <a:gd name="connsiteY1" fmla="*/ 228600 h 1454150"/>
                  <a:gd name="connsiteX2" fmla="*/ 1816100 w 3949700"/>
                  <a:gd name="connsiteY2" fmla="*/ 1270000 h 1454150"/>
                  <a:gd name="connsiteX3" fmla="*/ 3041650 w 3949700"/>
                  <a:gd name="connsiteY3" fmla="*/ 1454150 h 1454150"/>
                  <a:gd name="connsiteX4" fmla="*/ 3949700 w 3949700"/>
                  <a:gd name="connsiteY4" fmla="*/ 266700 h 1454150"/>
                  <a:gd name="connsiteX0" fmla="*/ 0 w 4008804"/>
                  <a:gd name="connsiteY0" fmla="*/ 0 h 1454150"/>
                  <a:gd name="connsiteX1" fmla="*/ 1244600 w 4008804"/>
                  <a:gd name="connsiteY1" fmla="*/ 228600 h 1454150"/>
                  <a:gd name="connsiteX2" fmla="*/ 1816100 w 4008804"/>
                  <a:gd name="connsiteY2" fmla="*/ 1270000 h 1454150"/>
                  <a:gd name="connsiteX3" fmla="*/ 3041650 w 4008804"/>
                  <a:gd name="connsiteY3" fmla="*/ 1454150 h 1454150"/>
                  <a:gd name="connsiteX4" fmla="*/ 4008804 w 4008804"/>
                  <a:gd name="connsiteY4" fmla="*/ 176636 h 1454150"/>
                  <a:gd name="connsiteX0" fmla="*/ 0 w 4008804"/>
                  <a:gd name="connsiteY0" fmla="*/ 0 h 1454150"/>
                  <a:gd name="connsiteX1" fmla="*/ 1244600 w 4008804"/>
                  <a:gd name="connsiteY1" fmla="*/ 228600 h 1454150"/>
                  <a:gd name="connsiteX2" fmla="*/ 3041650 w 4008804"/>
                  <a:gd name="connsiteY2" fmla="*/ 1454150 h 1454150"/>
                  <a:gd name="connsiteX3" fmla="*/ 4008804 w 4008804"/>
                  <a:gd name="connsiteY3" fmla="*/ 176636 h 1454150"/>
                  <a:gd name="connsiteX0" fmla="*/ 0 w 2764204"/>
                  <a:gd name="connsiteY0" fmla="*/ 51964 h 1277514"/>
                  <a:gd name="connsiteX1" fmla="*/ 1797050 w 2764204"/>
                  <a:gd name="connsiteY1" fmla="*/ 1277514 h 1277514"/>
                  <a:gd name="connsiteX2" fmla="*/ 2764204 w 2764204"/>
                  <a:gd name="connsiteY2" fmla="*/ 0 h 1277514"/>
                  <a:gd name="connsiteX0" fmla="*/ 0 w 1420001"/>
                  <a:gd name="connsiteY0" fmla="*/ 1213788 h 1277514"/>
                  <a:gd name="connsiteX1" fmla="*/ 452847 w 1420001"/>
                  <a:gd name="connsiteY1" fmla="*/ 1277514 h 1277514"/>
                  <a:gd name="connsiteX2" fmla="*/ 1420001 w 1420001"/>
                  <a:gd name="connsiteY2" fmla="*/ 0 h 1277514"/>
                </a:gdLst>
                <a:ahLst/>
                <a:cxnLst>
                  <a:cxn ang="0">
                    <a:pos x="connsiteX0" y="connsiteY0"/>
                  </a:cxn>
                  <a:cxn ang="0">
                    <a:pos x="connsiteX1" y="connsiteY1"/>
                  </a:cxn>
                  <a:cxn ang="0">
                    <a:pos x="connsiteX2" y="connsiteY2"/>
                  </a:cxn>
                </a:cxnLst>
                <a:rect l="l" t="t" r="r" b="b"/>
                <a:pathLst>
                  <a:path w="1420001" h="1277514">
                    <a:moveTo>
                      <a:pt x="0" y="1213788"/>
                    </a:moveTo>
                    <a:lnTo>
                      <a:pt x="452847" y="1277514"/>
                    </a:lnTo>
                    <a:cubicBezTo>
                      <a:pt x="755530" y="881697"/>
                      <a:pt x="1117318" y="395817"/>
                      <a:pt x="1420001" y="0"/>
                    </a:cubicBez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32"/>
              <p:cNvSpPr/>
              <p:nvPr userDrawn="1"/>
            </p:nvSpPr>
            <p:spPr>
              <a:xfrm flipH="1">
                <a:off x="5576818" y="2451814"/>
                <a:ext cx="6627506" cy="2318874"/>
              </a:xfrm>
              <a:custGeom>
                <a:avLst/>
                <a:gdLst>
                  <a:gd name="connsiteX0" fmla="*/ 0 w 9067800"/>
                  <a:gd name="connsiteY0" fmla="*/ 711200 h 2044700"/>
                  <a:gd name="connsiteX1" fmla="*/ 342900 w 9067800"/>
                  <a:gd name="connsiteY1" fmla="*/ 72390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596748 w 9067800"/>
                  <a:gd name="connsiteY6" fmla="*/ 532679 h 2044700"/>
                  <a:gd name="connsiteX7" fmla="*/ 9067800 w 9067800"/>
                  <a:gd name="connsiteY7" fmla="*/ 0 h 2044700"/>
                  <a:gd name="connsiteX0" fmla="*/ 0 w 9067800"/>
                  <a:gd name="connsiteY0" fmla="*/ 711200 h 2143207"/>
                  <a:gd name="connsiteX1" fmla="*/ 323850 w 9067800"/>
                  <a:gd name="connsiteY1" fmla="*/ 730250 h 2143207"/>
                  <a:gd name="connsiteX2" fmla="*/ 914400 w 9067800"/>
                  <a:gd name="connsiteY2" fmla="*/ 1828800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323850 w 9067800"/>
                  <a:gd name="connsiteY1" fmla="*/ 730250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2586705 w 9067800"/>
                  <a:gd name="connsiteY1" fmla="*/ 2089652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5728940"/>
                  <a:gd name="connsiteY0" fmla="*/ 1947601 h 2011763"/>
                  <a:gd name="connsiteX1" fmla="*/ 0 w 5728940"/>
                  <a:gd name="connsiteY1" fmla="*/ 1958208 h 2011763"/>
                  <a:gd name="connsiteX2" fmla="*/ 7949 w 5728940"/>
                  <a:gd name="connsiteY2" fmla="*/ 1956290 h 2011763"/>
                  <a:gd name="connsiteX3" fmla="*/ 758303 w 5728940"/>
                  <a:gd name="connsiteY3" fmla="*/ 2011763 h 2011763"/>
                  <a:gd name="connsiteX4" fmla="*/ 1079269 w 5728940"/>
                  <a:gd name="connsiteY4" fmla="*/ 1504554 h 2011763"/>
                  <a:gd name="connsiteX5" fmla="*/ 2371577 w 5728940"/>
                  <a:gd name="connsiteY5" fmla="*/ 1469989 h 2011763"/>
                  <a:gd name="connsiteX6" fmla="*/ 3010043 w 5728940"/>
                  <a:gd name="connsiteY6" fmla="*/ 401235 h 2011763"/>
                  <a:gd name="connsiteX7" fmla="*/ 5728940 w 5728940"/>
                  <a:gd name="connsiteY7" fmla="*/ 0 h 2011763"/>
                  <a:gd name="connsiteX0" fmla="*/ 5446 w 5874989"/>
                  <a:gd name="connsiteY0" fmla="*/ 1991416 h 2055578"/>
                  <a:gd name="connsiteX1" fmla="*/ 0 w 5874989"/>
                  <a:gd name="connsiteY1" fmla="*/ 2002023 h 2055578"/>
                  <a:gd name="connsiteX2" fmla="*/ 7949 w 5874989"/>
                  <a:gd name="connsiteY2" fmla="*/ 2000105 h 2055578"/>
                  <a:gd name="connsiteX3" fmla="*/ 758303 w 5874989"/>
                  <a:gd name="connsiteY3" fmla="*/ 2055578 h 2055578"/>
                  <a:gd name="connsiteX4" fmla="*/ 1079269 w 5874989"/>
                  <a:gd name="connsiteY4" fmla="*/ 1548369 h 2055578"/>
                  <a:gd name="connsiteX5" fmla="*/ 2371577 w 5874989"/>
                  <a:gd name="connsiteY5" fmla="*/ 1513804 h 2055578"/>
                  <a:gd name="connsiteX6" fmla="*/ 3010043 w 5874989"/>
                  <a:gd name="connsiteY6" fmla="*/ 445050 h 2055578"/>
                  <a:gd name="connsiteX7" fmla="*/ 5874989 w 5874989"/>
                  <a:gd name="connsiteY7" fmla="*/ 0 h 205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4989" h="2055578">
                    <a:moveTo>
                      <a:pt x="5446" y="1991416"/>
                    </a:moveTo>
                    <a:lnTo>
                      <a:pt x="0" y="2002023"/>
                    </a:lnTo>
                    <a:lnTo>
                      <a:pt x="7949" y="2000105"/>
                    </a:lnTo>
                    <a:lnTo>
                      <a:pt x="758303" y="2055578"/>
                    </a:lnTo>
                    <a:lnTo>
                      <a:pt x="1079269" y="1548369"/>
                    </a:lnTo>
                    <a:cubicBezTo>
                      <a:pt x="1477202" y="1537786"/>
                      <a:pt x="1935544" y="1556137"/>
                      <a:pt x="2371577" y="1513804"/>
                    </a:cubicBezTo>
                    <a:lnTo>
                      <a:pt x="3010043" y="445050"/>
                    </a:lnTo>
                    <a:lnTo>
                      <a:pt x="5874989" y="0"/>
                    </a:ln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0" name="Freeform 29"/>
            <p:cNvSpPr/>
            <p:nvPr userDrawn="1"/>
          </p:nvSpPr>
          <p:spPr>
            <a:xfrm flipH="1">
              <a:off x="10983639" y="3042192"/>
              <a:ext cx="730583" cy="1158682"/>
            </a:xfrm>
            <a:custGeom>
              <a:avLst/>
              <a:gdLst>
                <a:gd name="connsiteX0" fmla="*/ 0 w 622300"/>
                <a:gd name="connsiteY0" fmla="*/ 0 h 965200"/>
                <a:gd name="connsiteX1" fmla="*/ 622300 w 622300"/>
                <a:gd name="connsiteY1" fmla="*/ 965200 h 965200"/>
                <a:gd name="connsiteX0" fmla="*/ 0 w 611042"/>
                <a:gd name="connsiteY0" fmla="*/ 0 h 951128"/>
                <a:gd name="connsiteX1" fmla="*/ 611042 w 611042"/>
                <a:gd name="connsiteY1" fmla="*/ 951128 h 951128"/>
                <a:gd name="connsiteX0" fmla="*/ 0 w 647630"/>
                <a:gd name="connsiteY0" fmla="*/ 0 h 1027119"/>
                <a:gd name="connsiteX1" fmla="*/ 647630 w 647630"/>
                <a:gd name="connsiteY1" fmla="*/ 1027119 h 1027119"/>
              </a:gdLst>
              <a:ahLst/>
              <a:cxnLst>
                <a:cxn ang="0">
                  <a:pos x="connsiteX0" y="connsiteY0"/>
                </a:cxn>
                <a:cxn ang="0">
                  <a:pos x="connsiteX1" y="connsiteY1"/>
                </a:cxn>
              </a:cxnLst>
              <a:rect l="l" t="t" r="r" b="b"/>
              <a:pathLst>
                <a:path w="647630" h="1027119">
                  <a:moveTo>
                    <a:pt x="0" y="0"/>
                  </a:moveTo>
                  <a:lnTo>
                    <a:pt x="647630" y="1027119"/>
                  </a:lnTo>
                </a:path>
              </a:pathLst>
            </a:custGeom>
            <a:noFill/>
            <a:ln w="25400">
              <a:solidFill>
                <a:srgbClr val="FFB8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01646286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ster - 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1" y="5436505"/>
            <a:ext cx="2527214" cy="829576"/>
          </a:xfrm>
          <a:prstGeom prst="rect">
            <a:avLst/>
          </a:prstGeom>
        </p:spPr>
      </p:pic>
      <p:sp>
        <p:nvSpPr>
          <p:cNvPr id="3" name="Subtitle 2"/>
          <p:cNvSpPr>
            <a:spLocks noGrp="1"/>
          </p:cNvSpPr>
          <p:nvPr>
            <p:ph type="subTitle" idx="1"/>
          </p:nvPr>
        </p:nvSpPr>
        <p:spPr>
          <a:xfrm>
            <a:off x="717457" y="2734569"/>
            <a:ext cx="5027613" cy="579717"/>
          </a:xfrm>
        </p:spPr>
        <p:txBody>
          <a:bodyPr wrap="none">
            <a:noAutofit/>
          </a:bodyPr>
          <a:lstStyle>
            <a:lvl1pPr marL="0" indent="0" algn="l">
              <a:lnSpc>
                <a:spcPct val="100000"/>
              </a:lnSpc>
              <a:spcBef>
                <a:spcPts val="0"/>
              </a:spcBef>
              <a:buNone/>
              <a:defRPr sz="2400" b="0">
                <a:solidFill>
                  <a:srgbClr val="FFB81C"/>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a:p>
        </p:txBody>
      </p:sp>
      <p:sp>
        <p:nvSpPr>
          <p:cNvPr id="16" name="Title 1"/>
          <p:cNvSpPr>
            <a:spLocks noGrp="1"/>
          </p:cNvSpPr>
          <p:nvPr>
            <p:ph type="ctrTitle" hasCustomPrompt="1"/>
          </p:nvPr>
        </p:nvSpPr>
        <p:spPr>
          <a:xfrm>
            <a:off x="717457" y="1041521"/>
            <a:ext cx="5027613" cy="1299348"/>
          </a:xfrm>
          <a:prstGeom prst="rect">
            <a:avLst/>
          </a:prstGeom>
        </p:spPr>
        <p:txBody>
          <a:bodyPr lIns="0" tIns="0" rIns="0" bIns="0" anchor="t" anchorCtr="0">
            <a:noAutofit/>
          </a:bodyPr>
          <a:lstStyle>
            <a:lvl1pPr algn="l">
              <a:lnSpc>
                <a:spcPct val="100000"/>
              </a:lnSpc>
              <a:defRPr sz="4800" b="0">
                <a:solidFill>
                  <a:srgbClr val="373A36"/>
                </a:solidFill>
                <a:latin typeface="Reso" panose="02000000000000000000" pitchFamily="50" charset="0"/>
                <a:cs typeface="Arial" panose="020B0604020202020204" pitchFamily="34" charset="0"/>
              </a:defRPr>
            </a:lvl1pPr>
          </a:lstStyle>
          <a:p>
            <a:r>
              <a:rPr lang="en-US"/>
              <a:t>Click to edit </a:t>
            </a:r>
            <a:br>
              <a:rPr lang="en-US"/>
            </a:br>
            <a:r>
              <a:rPr lang="en-US"/>
              <a:t>master title style</a:t>
            </a:r>
            <a:endParaRPr lang="en-GB"/>
          </a:p>
        </p:txBody>
      </p:sp>
      <p:grpSp>
        <p:nvGrpSpPr>
          <p:cNvPr id="15" name="Group 14"/>
          <p:cNvGrpSpPr/>
          <p:nvPr userDrawn="1"/>
        </p:nvGrpSpPr>
        <p:grpSpPr>
          <a:xfrm>
            <a:off x="5576818" y="1606659"/>
            <a:ext cx="6639464" cy="3169111"/>
            <a:chOff x="5576818" y="1606659"/>
            <a:chExt cx="6639464" cy="3169111"/>
          </a:xfrm>
        </p:grpSpPr>
        <p:grpSp>
          <p:nvGrpSpPr>
            <p:cNvPr id="17" name="Group 16"/>
            <p:cNvGrpSpPr/>
            <p:nvPr userDrawn="1"/>
          </p:nvGrpSpPr>
          <p:grpSpPr>
            <a:xfrm>
              <a:off x="5576818" y="1606659"/>
              <a:ext cx="6639464" cy="3169111"/>
              <a:chOff x="5576818" y="1606659"/>
              <a:chExt cx="6639464" cy="3169111"/>
            </a:xfrm>
          </p:grpSpPr>
          <p:sp>
            <p:nvSpPr>
              <p:cNvPr id="19" name="Freeform 5"/>
              <p:cNvSpPr>
                <a:spLocks/>
              </p:cNvSpPr>
              <p:nvPr userDrawn="1"/>
            </p:nvSpPr>
            <p:spPr bwMode="auto">
              <a:xfrm flipH="1">
                <a:off x="10991348" y="2970787"/>
                <a:ext cx="1217689" cy="1804983"/>
              </a:xfrm>
              <a:custGeom>
                <a:avLst/>
                <a:gdLst>
                  <a:gd name="T0" fmla="*/ 14523 w 18478"/>
                  <a:gd name="T1" fmla="*/ 12541 h 12721"/>
                  <a:gd name="T2" fmla="*/ 17159 w 18478"/>
                  <a:gd name="T3" fmla="*/ 12721 h 12721"/>
                  <a:gd name="T4" fmla="*/ 18478 w 18478"/>
                  <a:gd name="T5" fmla="*/ 10644 h 12721"/>
                  <a:gd name="T6" fmla="*/ 17159 w 18478"/>
                  <a:gd name="T7" fmla="*/ 8520 h 12721"/>
                  <a:gd name="T8" fmla="*/ 15841 w 18478"/>
                  <a:gd name="T9" fmla="*/ 6466 h 12721"/>
                  <a:gd name="T10" fmla="*/ 13204 w 18478"/>
                  <a:gd name="T11" fmla="*/ 6137 h 12721"/>
                  <a:gd name="T12" fmla="*/ 10567 w 18478"/>
                  <a:gd name="T13" fmla="*/ 5725 h 12721"/>
                  <a:gd name="T14" fmla="*/ 9249 w 18478"/>
                  <a:gd name="T15" fmla="*/ 3435 h 12721"/>
                  <a:gd name="T16" fmla="*/ 7930 w 18478"/>
                  <a:gd name="T17" fmla="*/ 1082 h 12721"/>
                  <a:gd name="T18" fmla="*/ 5293 w 18478"/>
                  <a:gd name="T19" fmla="*/ 544 h 12721"/>
                  <a:gd name="T20" fmla="*/ 2656 w 18478"/>
                  <a:gd name="T21" fmla="*/ 155 h 12721"/>
                  <a:gd name="T22" fmla="*/ 19 w 18478"/>
                  <a:gd name="T23" fmla="*/ 1 h 12721"/>
                  <a:gd name="T24" fmla="*/ 0 w 18478"/>
                  <a:gd name="T25" fmla="*/ 0 h 12721"/>
                  <a:gd name="T26" fmla="*/ 5 w 18478"/>
                  <a:gd name="T27" fmla="*/ 9 h 12721"/>
                  <a:gd name="T28" fmla="*/ 1323 w 18478"/>
                  <a:gd name="T29" fmla="*/ 2320 h 12721"/>
                  <a:gd name="T30" fmla="*/ 1328 w 18478"/>
                  <a:gd name="T31" fmla="*/ 2328 h 12721"/>
                  <a:gd name="T32" fmla="*/ 1337 w 18478"/>
                  <a:gd name="T33" fmla="*/ 2328 h 12721"/>
                  <a:gd name="T34" fmla="*/ 3972 w 18478"/>
                  <a:gd name="T35" fmla="*/ 2557 h 12721"/>
                  <a:gd name="T36" fmla="*/ 6601 w 18478"/>
                  <a:gd name="T37" fmla="*/ 2955 h 12721"/>
                  <a:gd name="T38" fmla="*/ 7916 w 18478"/>
                  <a:gd name="T39" fmla="*/ 5303 h 12721"/>
                  <a:gd name="T40" fmla="*/ 9114 w 18478"/>
                  <a:gd name="T41" fmla="*/ 7423 h 12721"/>
                  <a:gd name="T42" fmla="*/ 9247 w 18478"/>
                  <a:gd name="T43" fmla="*/ 7659 h 12721"/>
                  <a:gd name="T44" fmla="*/ 9247 w 18478"/>
                  <a:gd name="T45" fmla="*/ 7658 h 12721"/>
                  <a:gd name="T46" fmla="*/ 10553 w 18478"/>
                  <a:gd name="T47" fmla="*/ 9983 h 12721"/>
                  <a:gd name="T48" fmla="*/ 10557 w 18478"/>
                  <a:gd name="T49" fmla="*/ 9991 h 12721"/>
                  <a:gd name="T50" fmla="*/ 10565 w 18478"/>
                  <a:gd name="T51" fmla="*/ 9992 h 12721"/>
                  <a:gd name="T52" fmla="*/ 13175 w 18478"/>
                  <a:gd name="T53" fmla="*/ 10287 h 12721"/>
                  <a:gd name="T54" fmla="*/ 12776 w 18478"/>
                  <a:gd name="T55" fmla="*/ 10915 h 12721"/>
                  <a:gd name="T56" fmla="*/ 11872 w 18478"/>
                  <a:gd name="T57" fmla="*/ 12304 h 12721"/>
                  <a:gd name="T58" fmla="*/ 11867 w 18478"/>
                  <a:gd name="T59" fmla="*/ 12312 h 12721"/>
                  <a:gd name="T60" fmla="*/ 11885 w 18478"/>
                  <a:gd name="T61" fmla="*/ 12314 h 12721"/>
                  <a:gd name="T62" fmla="*/ 14523 w 18478"/>
                  <a:gd name="T63" fmla="*/ 12541 h 12721"/>
                  <a:gd name="connsiteX0" fmla="*/ 14523 w 18590"/>
                  <a:gd name="connsiteY0" fmla="*/ 12541 h 12857"/>
                  <a:gd name="connsiteX1" fmla="*/ 17159 w 18590"/>
                  <a:gd name="connsiteY1" fmla="*/ 12721 h 12857"/>
                  <a:gd name="connsiteX2" fmla="*/ 18590 w 18590"/>
                  <a:gd name="connsiteY2" fmla="*/ 10616 h 12857"/>
                  <a:gd name="connsiteX3" fmla="*/ 17159 w 18590"/>
                  <a:gd name="connsiteY3" fmla="*/ 8520 h 12857"/>
                  <a:gd name="connsiteX4" fmla="*/ 15841 w 18590"/>
                  <a:gd name="connsiteY4" fmla="*/ 6466 h 12857"/>
                  <a:gd name="connsiteX5" fmla="*/ 13204 w 18590"/>
                  <a:gd name="connsiteY5" fmla="*/ 6137 h 12857"/>
                  <a:gd name="connsiteX6" fmla="*/ 10567 w 18590"/>
                  <a:gd name="connsiteY6" fmla="*/ 5725 h 12857"/>
                  <a:gd name="connsiteX7" fmla="*/ 9249 w 18590"/>
                  <a:gd name="connsiteY7" fmla="*/ 3435 h 12857"/>
                  <a:gd name="connsiteX8" fmla="*/ 7930 w 18590"/>
                  <a:gd name="connsiteY8" fmla="*/ 1082 h 12857"/>
                  <a:gd name="connsiteX9" fmla="*/ 5293 w 18590"/>
                  <a:gd name="connsiteY9" fmla="*/ 544 h 12857"/>
                  <a:gd name="connsiteX10" fmla="*/ 2656 w 18590"/>
                  <a:gd name="connsiteY10" fmla="*/ 155 h 12857"/>
                  <a:gd name="connsiteX11" fmla="*/ 19 w 18590"/>
                  <a:gd name="connsiteY11" fmla="*/ 1 h 12857"/>
                  <a:gd name="connsiteX12" fmla="*/ 0 w 18590"/>
                  <a:gd name="connsiteY12" fmla="*/ 0 h 12857"/>
                  <a:gd name="connsiteX13" fmla="*/ 5 w 18590"/>
                  <a:gd name="connsiteY13" fmla="*/ 9 h 12857"/>
                  <a:gd name="connsiteX14" fmla="*/ 1323 w 18590"/>
                  <a:gd name="connsiteY14" fmla="*/ 2320 h 12857"/>
                  <a:gd name="connsiteX15" fmla="*/ 1328 w 18590"/>
                  <a:gd name="connsiteY15" fmla="*/ 2328 h 12857"/>
                  <a:gd name="connsiteX16" fmla="*/ 1337 w 18590"/>
                  <a:gd name="connsiteY16" fmla="*/ 2328 h 12857"/>
                  <a:gd name="connsiteX17" fmla="*/ 3972 w 18590"/>
                  <a:gd name="connsiteY17" fmla="*/ 2557 h 12857"/>
                  <a:gd name="connsiteX18" fmla="*/ 6601 w 18590"/>
                  <a:gd name="connsiteY18" fmla="*/ 2955 h 12857"/>
                  <a:gd name="connsiteX19" fmla="*/ 7916 w 18590"/>
                  <a:gd name="connsiteY19" fmla="*/ 5303 h 12857"/>
                  <a:gd name="connsiteX20" fmla="*/ 9114 w 18590"/>
                  <a:gd name="connsiteY20" fmla="*/ 7423 h 12857"/>
                  <a:gd name="connsiteX21" fmla="*/ 9247 w 18590"/>
                  <a:gd name="connsiteY21" fmla="*/ 7659 h 12857"/>
                  <a:gd name="connsiteX22" fmla="*/ 9247 w 18590"/>
                  <a:gd name="connsiteY22" fmla="*/ 7658 h 12857"/>
                  <a:gd name="connsiteX23" fmla="*/ 10553 w 18590"/>
                  <a:gd name="connsiteY23" fmla="*/ 9983 h 12857"/>
                  <a:gd name="connsiteX24" fmla="*/ 10557 w 18590"/>
                  <a:gd name="connsiteY24" fmla="*/ 9991 h 12857"/>
                  <a:gd name="connsiteX25" fmla="*/ 10565 w 18590"/>
                  <a:gd name="connsiteY25" fmla="*/ 9992 h 12857"/>
                  <a:gd name="connsiteX26" fmla="*/ 13175 w 18590"/>
                  <a:gd name="connsiteY26" fmla="*/ 10287 h 12857"/>
                  <a:gd name="connsiteX27" fmla="*/ 12776 w 18590"/>
                  <a:gd name="connsiteY27" fmla="*/ 10915 h 12857"/>
                  <a:gd name="connsiteX28" fmla="*/ 11872 w 18590"/>
                  <a:gd name="connsiteY28" fmla="*/ 12304 h 12857"/>
                  <a:gd name="connsiteX29" fmla="*/ 11867 w 18590"/>
                  <a:gd name="connsiteY29" fmla="*/ 12312 h 12857"/>
                  <a:gd name="connsiteX30" fmla="*/ 11885 w 18590"/>
                  <a:gd name="connsiteY30" fmla="*/ 12314 h 12857"/>
                  <a:gd name="connsiteX31" fmla="*/ 14523 w 18590"/>
                  <a:gd name="connsiteY31" fmla="*/ 12541 h 12857"/>
                  <a:gd name="connsiteX0" fmla="*/ 14523 w 18590"/>
                  <a:gd name="connsiteY0" fmla="*/ 12541 h 12997"/>
                  <a:gd name="connsiteX1" fmla="*/ 17159 w 18590"/>
                  <a:gd name="connsiteY1" fmla="*/ 12721 h 12997"/>
                  <a:gd name="connsiteX2" fmla="*/ 18590 w 18590"/>
                  <a:gd name="connsiteY2" fmla="*/ 10616 h 12997"/>
                  <a:gd name="connsiteX3" fmla="*/ 17159 w 18590"/>
                  <a:gd name="connsiteY3" fmla="*/ 8520 h 12997"/>
                  <a:gd name="connsiteX4" fmla="*/ 15841 w 18590"/>
                  <a:gd name="connsiteY4" fmla="*/ 6466 h 12997"/>
                  <a:gd name="connsiteX5" fmla="*/ 13204 w 18590"/>
                  <a:gd name="connsiteY5" fmla="*/ 6137 h 12997"/>
                  <a:gd name="connsiteX6" fmla="*/ 10567 w 18590"/>
                  <a:gd name="connsiteY6" fmla="*/ 5725 h 12997"/>
                  <a:gd name="connsiteX7" fmla="*/ 9249 w 18590"/>
                  <a:gd name="connsiteY7" fmla="*/ 3435 h 12997"/>
                  <a:gd name="connsiteX8" fmla="*/ 7930 w 18590"/>
                  <a:gd name="connsiteY8" fmla="*/ 1082 h 12997"/>
                  <a:gd name="connsiteX9" fmla="*/ 5293 w 18590"/>
                  <a:gd name="connsiteY9" fmla="*/ 544 h 12997"/>
                  <a:gd name="connsiteX10" fmla="*/ 2656 w 18590"/>
                  <a:gd name="connsiteY10" fmla="*/ 155 h 12997"/>
                  <a:gd name="connsiteX11" fmla="*/ 19 w 18590"/>
                  <a:gd name="connsiteY11" fmla="*/ 1 h 12997"/>
                  <a:gd name="connsiteX12" fmla="*/ 0 w 18590"/>
                  <a:gd name="connsiteY12" fmla="*/ 0 h 12997"/>
                  <a:gd name="connsiteX13" fmla="*/ 5 w 18590"/>
                  <a:gd name="connsiteY13" fmla="*/ 9 h 12997"/>
                  <a:gd name="connsiteX14" fmla="*/ 1323 w 18590"/>
                  <a:gd name="connsiteY14" fmla="*/ 2320 h 12997"/>
                  <a:gd name="connsiteX15" fmla="*/ 1328 w 18590"/>
                  <a:gd name="connsiteY15" fmla="*/ 2328 h 12997"/>
                  <a:gd name="connsiteX16" fmla="*/ 1337 w 18590"/>
                  <a:gd name="connsiteY16" fmla="*/ 2328 h 12997"/>
                  <a:gd name="connsiteX17" fmla="*/ 3972 w 18590"/>
                  <a:gd name="connsiteY17" fmla="*/ 2557 h 12997"/>
                  <a:gd name="connsiteX18" fmla="*/ 6601 w 18590"/>
                  <a:gd name="connsiteY18" fmla="*/ 2955 h 12997"/>
                  <a:gd name="connsiteX19" fmla="*/ 7916 w 18590"/>
                  <a:gd name="connsiteY19" fmla="*/ 5303 h 12997"/>
                  <a:gd name="connsiteX20" fmla="*/ 9114 w 18590"/>
                  <a:gd name="connsiteY20" fmla="*/ 7423 h 12997"/>
                  <a:gd name="connsiteX21" fmla="*/ 9247 w 18590"/>
                  <a:gd name="connsiteY21" fmla="*/ 7659 h 12997"/>
                  <a:gd name="connsiteX22" fmla="*/ 9247 w 18590"/>
                  <a:gd name="connsiteY22" fmla="*/ 7658 h 12997"/>
                  <a:gd name="connsiteX23" fmla="*/ 10553 w 18590"/>
                  <a:gd name="connsiteY23" fmla="*/ 9983 h 12997"/>
                  <a:gd name="connsiteX24" fmla="*/ 10557 w 18590"/>
                  <a:gd name="connsiteY24" fmla="*/ 9991 h 12997"/>
                  <a:gd name="connsiteX25" fmla="*/ 10565 w 18590"/>
                  <a:gd name="connsiteY25" fmla="*/ 9992 h 12997"/>
                  <a:gd name="connsiteX26" fmla="*/ 13175 w 18590"/>
                  <a:gd name="connsiteY26" fmla="*/ 10287 h 12997"/>
                  <a:gd name="connsiteX27" fmla="*/ 12776 w 18590"/>
                  <a:gd name="connsiteY27" fmla="*/ 10915 h 12997"/>
                  <a:gd name="connsiteX28" fmla="*/ 11872 w 18590"/>
                  <a:gd name="connsiteY28" fmla="*/ 12304 h 12997"/>
                  <a:gd name="connsiteX29" fmla="*/ 11867 w 18590"/>
                  <a:gd name="connsiteY29" fmla="*/ 12312 h 12997"/>
                  <a:gd name="connsiteX30" fmla="*/ 11885 w 18590"/>
                  <a:gd name="connsiteY30" fmla="*/ 12314 h 12997"/>
                  <a:gd name="connsiteX31" fmla="*/ 14523 w 18590"/>
                  <a:gd name="connsiteY31" fmla="*/ 12541 h 12997"/>
                  <a:gd name="connsiteX0" fmla="*/ 14523 w 18590"/>
                  <a:gd name="connsiteY0" fmla="*/ 12541 h 12721"/>
                  <a:gd name="connsiteX1" fmla="*/ 17159 w 18590"/>
                  <a:gd name="connsiteY1" fmla="*/ 12721 h 12721"/>
                  <a:gd name="connsiteX2" fmla="*/ 18590 w 18590"/>
                  <a:gd name="connsiteY2" fmla="*/ 10616 h 12721"/>
                  <a:gd name="connsiteX3" fmla="*/ 17159 w 18590"/>
                  <a:gd name="connsiteY3" fmla="*/ 8520 h 12721"/>
                  <a:gd name="connsiteX4" fmla="*/ 15841 w 18590"/>
                  <a:gd name="connsiteY4" fmla="*/ 6466 h 12721"/>
                  <a:gd name="connsiteX5" fmla="*/ 13204 w 18590"/>
                  <a:gd name="connsiteY5" fmla="*/ 6137 h 12721"/>
                  <a:gd name="connsiteX6" fmla="*/ 10567 w 18590"/>
                  <a:gd name="connsiteY6" fmla="*/ 5725 h 12721"/>
                  <a:gd name="connsiteX7" fmla="*/ 9249 w 18590"/>
                  <a:gd name="connsiteY7" fmla="*/ 3435 h 12721"/>
                  <a:gd name="connsiteX8" fmla="*/ 7930 w 18590"/>
                  <a:gd name="connsiteY8" fmla="*/ 1082 h 12721"/>
                  <a:gd name="connsiteX9" fmla="*/ 5293 w 18590"/>
                  <a:gd name="connsiteY9" fmla="*/ 544 h 12721"/>
                  <a:gd name="connsiteX10" fmla="*/ 2656 w 18590"/>
                  <a:gd name="connsiteY10" fmla="*/ 155 h 12721"/>
                  <a:gd name="connsiteX11" fmla="*/ 19 w 18590"/>
                  <a:gd name="connsiteY11" fmla="*/ 1 h 12721"/>
                  <a:gd name="connsiteX12" fmla="*/ 0 w 18590"/>
                  <a:gd name="connsiteY12" fmla="*/ 0 h 12721"/>
                  <a:gd name="connsiteX13" fmla="*/ 5 w 18590"/>
                  <a:gd name="connsiteY13" fmla="*/ 9 h 12721"/>
                  <a:gd name="connsiteX14" fmla="*/ 1323 w 18590"/>
                  <a:gd name="connsiteY14" fmla="*/ 2320 h 12721"/>
                  <a:gd name="connsiteX15" fmla="*/ 1328 w 18590"/>
                  <a:gd name="connsiteY15" fmla="*/ 2328 h 12721"/>
                  <a:gd name="connsiteX16" fmla="*/ 1337 w 18590"/>
                  <a:gd name="connsiteY16" fmla="*/ 2328 h 12721"/>
                  <a:gd name="connsiteX17" fmla="*/ 3972 w 18590"/>
                  <a:gd name="connsiteY17" fmla="*/ 2557 h 12721"/>
                  <a:gd name="connsiteX18" fmla="*/ 6601 w 18590"/>
                  <a:gd name="connsiteY18" fmla="*/ 2955 h 12721"/>
                  <a:gd name="connsiteX19" fmla="*/ 7916 w 18590"/>
                  <a:gd name="connsiteY19" fmla="*/ 5303 h 12721"/>
                  <a:gd name="connsiteX20" fmla="*/ 9114 w 18590"/>
                  <a:gd name="connsiteY20" fmla="*/ 7423 h 12721"/>
                  <a:gd name="connsiteX21" fmla="*/ 9247 w 18590"/>
                  <a:gd name="connsiteY21" fmla="*/ 7659 h 12721"/>
                  <a:gd name="connsiteX22" fmla="*/ 9247 w 18590"/>
                  <a:gd name="connsiteY22" fmla="*/ 7658 h 12721"/>
                  <a:gd name="connsiteX23" fmla="*/ 10553 w 18590"/>
                  <a:gd name="connsiteY23" fmla="*/ 9983 h 12721"/>
                  <a:gd name="connsiteX24" fmla="*/ 10557 w 18590"/>
                  <a:gd name="connsiteY24" fmla="*/ 9991 h 12721"/>
                  <a:gd name="connsiteX25" fmla="*/ 10565 w 18590"/>
                  <a:gd name="connsiteY25" fmla="*/ 9992 h 12721"/>
                  <a:gd name="connsiteX26" fmla="*/ 13175 w 18590"/>
                  <a:gd name="connsiteY26" fmla="*/ 10287 h 12721"/>
                  <a:gd name="connsiteX27" fmla="*/ 12776 w 18590"/>
                  <a:gd name="connsiteY27" fmla="*/ 10915 h 12721"/>
                  <a:gd name="connsiteX28" fmla="*/ 11872 w 18590"/>
                  <a:gd name="connsiteY28" fmla="*/ 12304 h 12721"/>
                  <a:gd name="connsiteX29" fmla="*/ 11867 w 18590"/>
                  <a:gd name="connsiteY29" fmla="*/ 12312 h 12721"/>
                  <a:gd name="connsiteX30" fmla="*/ 11885 w 18590"/>
                  <a:gd name="connsiteY30" fmla="*/ 12314 h 12721"/>
                  <a:gd name="connsiteX31" fmla="*/ 14523 w 18590"/>
                  <a:gd name="connsiteY31" fmla="*/ 12541 h 12721"/>
                  <a:gd name="connsiteX0" fmla="*/ 14523 w 18590"/>
                  <a:gd name="connsiteY0" fmla="*/ 12541 h 12812"/>
                  <a:gd name="connsiteX1" fmla="*/ 17159 w 18590"/>
                  <a:gd name="connsiteY1" fmla="*/ 12721 h 12812"/>
                  <a:gd name="connsiteX2" fmla="*/ 18590 w 18590"/>
                  <a:gd name="connsiteY2" fmla="*/ 10616 h 12812"/>
                  <a:gd name="connsiteX3" fmla="*/ 17159 w 18590"/>
                  <a:gd name="connsiteY3" fmla="*/ 8520 h 12812"/>
                  <a:gd name="connsiteX4" fmla="*/ 15841 w 18590"/>
                  <a:gd name="connsiteY4" fmla="*/ 6466 h 12812"/>
                  <a:gd name="connsiteX5" fmla="*/ 13204 w 18590"/>
                  <a:gd name="connsiteY5" fmla="*/ 6137 h 12812"/>
                  <a:gd name="connsiteX6" fmla="*/ 10567 w 18590"/>
                  <a:gd name="connsiteY6" fmla="*/ 5725 h 12812"/>
                  <a:gd name="connsiteX7" fmla="*/ 9249 w 18590"/>
                  <a:gd name="connsiteY7" fmla="*/ 3435 h 12812"/>
                  <a:gd name="connsiteX8" fmla="*/ 7930 w 18590"/>
                  <a:gd name="connsiteY8" fmla="*/ 1082 h 12812"/>
                  <a:gd name="connsiteX9" fmla="*/ 5293 w 18590"/>
                  <a:gd name="connsiteY9" fmla="*/ 544 h 12812"/>
                  <a:gd name="connsiteX10" fmla="*/ 2656 w 18590"/>
                  <a:gd name="connsiteY10" fmla="*/ 155 h 12812"/>
                  <a:gd name="connsiteX11" fmla="*/ 19 w 18590"/>
                  <a:gd name="connsiteY11" fmla="*/ 1 h 12812"/>
                  <a:gd name="connsiteX12" fmla="*/ 0 w 18590"/>
                  <a:gd name="connsiteY12" fmla="*/ 0 h 12812"/>
                  <a:gd name="connsiteX13" fmla="*/ 5 w 18590"/>
                  <a:gd name="connsiteY13" fmla="*/ 9 h 12812"/>
                  <a:gd name="connsiteX14" fmla="*/ 1323 w 18590"/>
                  <a:gd name="connsiteY14" fmla="*/ 2320 h 12812"/>
                  <a:gd name="connsiteX15" fmla="*/ 1328 w 18590"/>
                  <a:gd name="connsiteY15" fmla="*/ 2328 h 12812"/>
                  <a:gd name="connsiteX16" fmla="*/ 1337 w 18590"/>
                  <a:gd name="connsiteY16" fmla="*/ 2328 h 12812"/>
                  <a:gd name="connsiteX17" fmla="*/ 3972 w 18590"/>
                  <a:gd name="connsiteY17" fmla="*/ 2557 h 12812"/>
                  <a:gd name="connsiteX18" fmla="*/ 6601 w 18590"/>
                  <a:gd name="connsiteY18" fmla="*/ 2955 h 12812"/>
                  <a:gd name="connsiteX19" fmla="*/ 7916 w 18590"/>
                  <a:gd name="connsiteY19" fmla="*/ 5303 h 12812"/>
                  <a:gd name="connsiteX20" fmla="*/ 9114 w 18590"/>
                  <a:gd name="connsiteY20" fmla="*/ 7423 h 12812"/>
                  <a:gd name="connsiteX21" fmla="*/ 9247 w 18590"/>
                  <a:gd name="connsiteY21" fmla="*/ 7659 h 12812"/>
                  <a:gd name="connsiteX22" fmla="*/ 9247 w 18590"/>
                  <a:gd name="connsiteY22" fmla="*/ 7658 h 12812"/>
                  <a:gd name="connsiteX23" fmla="*/ 10553 w 18590"/>
                  <a:gd name="connsiteY23" fmla="*/ 9983 h 12812"/>
                  <a:gd name="connsiteX24" fmla="*/ 10557 w 18590"/>
                  <a:gd name="connsiteY24" fmla="*/ 9991 h 12812"/>
                  <a:gd name="connsiteX25" fmla="*/ 10565 w 18590"/>
                  <a:gd name="connsiteY25" fmla="*/ 9992 h 12812"/>
                  <a:gd name="connsiteX26" fmla="*/ 13175 w 18590"/>
                  <a:gd name="connsiteY26" fmla="*/ 10287 h 12812"/>
                  <a:gd name="connsiteX27" fmla="*/ 12776 w 18590"/>
                  <a:gd name="connsiteY27" fmla="*/ 10915 h 12812"/>
                  <a:gd name="connsiteX28" fmla="*/ 11872 w 18590"/>
                  <a:gd name="connsiteY28" fmla="*/ 12304 h 12812"/>
                  <a:gd name="connsiteX29" fmla="*/ 11867 w 18590"/>
                  <a:gd name="connsiteY29" fmla="*/ 12312 h 12812"/>
                  <a:gd name="connsiteX30" fmla="*/ 11885 w 18590"/>
                  <a:gd name="connsiteY30" fmla="*/ 12314 h 12812"/>
                  <a:gd name="connsiteX31" fmla="*/ 14523 w 18590"/>
                  <a:gd name="connsiteY31" fmla="*/ 12541 h 12812"/>
                  <a:gd name="connsiteX0" fmla="*/ 14523 w 18590"/>
                  <a:gd name="connsiteY0" fmla="*/ 12541 h 12728"/>
                  <a:gd name="connsiteX1" fmla="*/ 17159 w 18590"/>
                  <a:gd name="connsiteY1" fmla="*/ 12721 h 12728"/>
                  <a:gd name="connsiteX2" fmla="*/ 18590 w 18590"/>
                  <a:gd name="connsiteY2" fmla="*/ 10616 h 12728"/>
                  <a:gd name="connsiteX3" fmla="*/ 17159 w 18590"/>
                  <a:gd name="connsiteY3" fmla="*/ 8520 h 12728"/>
                  <a:gd name="connsiteX4" fmla="*/ 15841 w 18590"/>
                  <a:gd name="connsiteY4" fmla="*/ 6466 h 12728"/>
                  <a:gd name="connsiteX5" fmla="*/ 13204 w 18590"/>
                  <a:gd name="connsiteY5" fmla="*/ 6137 h 12728"/>
                  <a:gd name="connsiteX6" fmla="*/ 10567 w 18590"/>
                  <a:gd name="connsiteY6" fmla="*/ 5725 h 12728"/>
                  <a:gd name="connsiteX7" fmla="*/ 9249 w 18590"/>
                  <a:gd name="connsiteY7" fmla="*/ 3435 h 12728"/>
                  <a:gd name="connsiteX8" fmla="*/ 7930 w 18590"/>
                  <a:gd name="connsiteY8" fmla="*/ 1082 h 12728"/>
                  <a:gd name="connsiteX9" fmla="*/ 5293 w 18590"/>
                  <a:gd name="connsiteY9" fmla="*/ 544 h 12728"/>
                  <a:gd name="connsiteX10" fmla="*/ 2656 w 18590"/>
                  <a:gd name="connsiteY10" fmla="*/ 155 h 12728"/>
                  <a:gd name="connsiteX11" fmla="*/ 19 w 18590"/>
                  <a:gd name="connsiteY11" fmla="*/ 1 h 12728"/>
                  <a:gd name="connsiteX12" fmla="*/ 0 w 18590"/>
                  <a:gd name="connsiteY12" fmla="*/ 0 h 12728"/>
                  <a:gd name="connsiteX13" fmla="*/ 5 w 18590"/>
                  <a:gd name="connsiteY13" fmla="*/ 9 h 12728"/>
                  <a:gd name="connsiteX14" fmla="*/ 1323 w 18590"/>
                  <a:gd name="connsiteY14" fmla="*/ 2320 h 12728"/>
                  <a:gd name="connsiteX15" fmla="*/ 1328 w 18590"/>
                  <a:gd name="connsiteY15" fmla="*/ 2328 h 12728"/>
                  <a:gd name="connsiteX16" fmla="*/ 1337 w 18590"/>
                  <a:gd name="connsiteY16" fmla="*/ 2328 h 12728"/>
                  <a:gd name="connsiteX17" fmla="*/ 3972 w 18590"/>
                  <a:gd name="connsiteY17" fmla="*/ 2557 h 12728"/>
                  <a:gd name="connsiteX18" fmla="*/ 6601 w 18590"/>
                  <a:gd name="connsiteY18" fmla="*/ 2955 h 12728"/>
                  <a:gd name="connsiteX19" fmla="*/ 7916 w 18590"/>
                  <a:gd name="connsiteY19" fmla="*/ 5303 h 12728"/>
                  <a:gd name="connsiteX20" fmla="*/ 9114 w 18590"/>
                  <a:gd name="connsiteY20" fmla="*/ 7423 h 12728"/>
                  <a:gd name="connsiteX21" fmla="*/ 9247 w 18590"/>
                  <a:gd name="connsiteY21" fmla="*/ 7659 h 12728"/>
                  <a:gd name="connsiteX22" fmla="*/ 9247 w 18590"/>
                  <a:gd name="connsiteY22" fmla="*/ 7658 h 12728"/>
                  <a:gd name="connsiteX23" fmla="*/ 10553 w 18590"/>
                  <a:gd name="connsiteY23" fmla="*/ 9983 h 12728"/>
                  <a:gd name="connsiteX24" fmla="*/ 10557 w 18590"/>
                  <a:gd name="connsiteY24" fmla="*/ 9991 h 12728"/>
                  <a:gd name="connsiteX25" fmla="*/ 10565 w 18590"/>
                  <a:gd name="connsiteY25" fmla="*/ 9992 h 12728"/>
                  <a:gd name="connsiteX26" fmla="*/ 13175 w 18590"/>
                  <a:gd name="connsiteY26" fmla="*/ 10287 h 12728"/>
                  <a:gd name="connsiteX27" fmla="*/ 12776 w 18590"/>
                  <a:gd name="connsiteY27" fmla="*/ 10915 h 12728"/>
                  <a:gd name="connsiteX28" fmla="*/ 11872 w 18590"/>
                  <a:gd name="connsiteY28" fmla="*/ 12304 h 12728"/>
                  <a:gd name="connsiteX29" fmla="*/ 11867 w 18590"/>
                  <a:gd name="connsiteY29" fmla="*/ 12312 h 12728"/>
                  <a:gd name="connsiteX30" fmla="*/ 11885 w 18590"/>
                  <a:gd name="connsiteY30" fmla="*/ 12314 h 12728"/>
                  <a:gd name="connsiteX31" fmla="*/ 14523 w 18590"/>
                  <a:gd name="connsiteY31" fmla="*/ 12541 h 12728"/>
                  <a:gd name="connsiteX0" fmla="*/ 14523 w 18421"/>
                  <a:gd name="connsiteY0" fmla="*/ 12541 h 12861"/>
                  <a:gd name="connsiteX1" fmla="*/ 17159 w 18421"/>
                  <a:gd name="connsiteY1" fmla="*/ 12721 h 12861"/>
                  <a:gd name="connsiteX2" fmla="*/ 18421 w 18421"/>
                  <a:gd name="connsiteY2" fmla="*/ 10561 h 12861"/>
                  <a:gd name="connsiteX3" fmla="*/ 17159 w 18421"/>
                  <a:gd name="connsiteY3" fmla="*/ 8520 h 12861"/>
                  <a:gd name="connsiteX4" fmla="*/ 15841 w 18421"/>
                  <a:gd name="connsiteY4" fmla="*/ 6466 h 12861"/>
                  <a:gd name="connsiteX5" fmla="*/ 13204 w 18421"/>
                  <a:gd name="connsiteY5" fmla="*/ 6137 h 12861"/>
                  <a:gd name="connsiteX6" fmla="*/ 10567 w 18421"/>
                  <a:gd name="connsiteY6" fmla="*/ 5725 h 12861"/>
                  <a:gd name="connsiteX7" fmla="*/ 9249 w 18421"/>
                  <a:gd name="connsiteY7" fmla="*/ 3435 h 12861"/>
                  <a:gd name="connsiteX8" fmla="*/ 7930 w 18421"/>
                  <a:gd name="connsiteY8" fmla="*/ 1082 h 12861"/>
                  <a:gd name="connsiteX9" fmla="*/ 5293 w 18421"/>
                  <a:gd name="connsiteY9" fmla="*/ 544 h 12861"/>
                  <a:gd name="connsiteX10" fmla="*/ 2656 w 18421"/>
                  <a:gd name="connsiteY10" fmla="*/ 155 h 12861"/>
                  <a:gd name="connsiteX11" fmla="*/ 19 w 18421"/>
                  <a:gd name="connsiteY11" fmla="*/ 1 h 12861"/>
                  <a:gd name="connsiteX12" fmla="*/ 0 w 18421"/>
                  <a:gd name="connsiteY12" fmla="*/ 0 h 12861"/>
                  <a:gd name="connsiteX13" fmla="*/ 5 w 18421"/>
                  <a:gd name="connsiteY13" fmla="*/ 9 h 12861"/>
                  <a:gd name="connsiteX14" fmla="*/ 1323 w 18421"/>
                  <a:gd name="connsiteY14" fmla="*/ 2320 h 12861"/>
                  <a:gd name="connsiteX15" fmla="*/ 1328 w 18421"/>
                  <a:gd name="connsiteY15" fmla="*/ 2328 h 12861"/>
                  <a:gd name="connsiteX16" fmla="*/ 1337 w 18421"/>
                  <a:gd name="connsiteY16" fmla="*/ 2328 h 12861"/>
                  <a:gd name="connsiteX17" fmla="*/ 3972 w 18421"/>
                  <a:gd name="connsiteY17" fmla="*/ 2557 h 12861"/>
                  <a:gd name="connsiteX18" fmla="*/ 6601 w 18421"/>
                  <a:gd name="connsiteY18" fmla="*/ 2955 h 12861"/>
                  <a:gd name="connsiteX19" fmla="*/ 7916 w 18421"/>
                  <a:gd name="connsiteY19" fmla="*/ 5303 h 12861"/>
                  <a:gd name="connsiteX20" fmla="*/ 9114 w 18421"/>
                  <a:gd name="connsiteY20" fmla="*/ 7423 h 12861"/>
                  <a:gd name="connsiteX21" fmla="*/ 9247 w 18421"/>
                  <a:gd name="connsiteY21" fmla="*/ 7659 h 12861"/>
                  <a:gd name="connsiteX22" fmla="*/ 9247 w 18421"/>
                  <a:gd name="connsiteY22" fmla="*/ 7658 h 12861"/>
                  <a:gd name="connsiteX23" fmla="*/ 10553 w 18421"/>
                  <a:gd name="connsiteY23" fmla="*/ 9983 h 12861"/>
                  <a:gd name="connsiteX24" fmla="*/ 10557 w 18421"/>
                  <a:gd name="connsiteY24" fmla="*/ 9991 h 12861"/>
                  <a:gd name="connsiteX25" fmla="*/ 10565 w 18421"/>
                  <a:gd name="connsiteY25" fmla="*/ 9992 h 12861"/>
                  <a:gd name="connsiteX26" fmla="*/ 13175 w 18421"/>
                  <a:gd name="connsiteY26" fmla="*/ 10287 h 12861"/>
                  <a:gd name="connsiteX27" fmla="*/ 12776 w 18421"/>
                  <a:gd name="connsiteY27" fmla="*/ 10915 h 12861"/>
                  <a:gd name="connsiteX28" fmla="*/ 11872 w 18421"/>
                  <a:gd name="connsiteY28" fmla="*/ 12304 h 12861"/>
                  <a:gd name="connsiteX29" fmla="*/ 11867 w 18421"/>
                  <a:gd name="connsiteY29" fmla="*/ 12312 h 12861"/>
                  <a:gd name="connsiteX30" fmla="*/ 11885 w 18421"/>
                  <a:gd name="connsiteY30" fmla="*/ 12314 h 12861"/>
                  <a:gd name="connsiteX31" fmla="*/ 14523 w 18421"/>
                  <a:gd name="connsiteY31" fmla="*/ 12541 h 1286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137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1323 w 18561"/>
                  <a:gd name="connsiteY13" fmla="*/ 2320 h 12721"/>
                  <a:gd name="connsiteX14" fmla="*/ 1328 w 18561"/>
                  <a:gd name="connsiteY14" fmla="*/ 2328 h 12721"/>
                  <a:gd name="connsiteX15" fmla="*/ 1337 w 18561"/>
                  <a:gd name="connsiteY15" fmla="*/ 2328 h 12721"/>
                  <a:gd name="connsiteX16" fmla="*/ 3972 w 18561"/>
                  <a:gd name="connsiteY16" fmla="*/ 2557 h 12721"/>
                  <a:gd name="connsiteX17" fmla="*/ 6601 w 18561"/>
                  <a:gd name="connsiteY17" fmla="*/ 2955 h 12721"/>
                  <a:gd name="connsiteX18" fmla="*/ 7916 w 18561"/>
                  <a:gd name="connsiteY18" fmla="*/ 5303 h 12721"/>
                  <a:gd name="connsiteX19" fmla="*/ 9114 w 18561"/>
                  <a:gd name="connsiteY19" fmla="*/ 7423 h 12721"/>
                  <a:gd name="connsiteX20" fmla="*/ 9247 w 18561"/>
                  <a:gd name="connsiteY20" fmla="*/ 7659 h 12721"/>
                  <a:gd name="connsiteX21" fmla="*/ 9247 w 18561"/>
                  <a:gd name="connsiteY21" fmla="*/ 7658 h 12721"/>
                  <a:gd name="connsiteX22" fmla="*/ 10553 w 18561"/>
                  <a:gd name="connsiteY22" fmla="*/ 9983 h 12721"/>
                  <a:gd name="connsiteX23" fmla="*/ 10557 w 18561"/>
                  <a:gd name="connsiteY23" fmla="*/ 9991 h 12721"/>
                  <a:gd name="connsiteX24" fmla="*/ 10565 w 18561"/>
                  <a:gd name="connsiteY24" fmla="*/ 9992 h 12721"/>
                  <a:gd name="connsiteX25" fmla="*/ 13175 w 18561"/>
                  <a:gd name="connsiteY25" fmla="*/ 10287 h 12721"/>
                  <a:gd name="connsiteX26" fmla="*/ 12776 w 18561"/>
                  <a:gd name="connsiteY26" fmla="*/ 10915 h 12721"/>
                  <a:gd name="connsiteX27" fmla="*/ 11872 w 18561"/>
                  <a:gd name="connsiteY27" fmla="*/ 12304 h 12721"/>
                  <a:gd name="connsiteX28" fmla="*/ 11867 w 18561"/>
                  <a:gd name="connsiteY28" fmla="*/ 12312 h 12721"/>
                  <a:gd name="connsiteX29" fmla="*/ 11885 w 18561"/>
                  <a:gd name="connsiteY29" fmla="*/ 12314 h 12721"/>
                  <a:gd name="connsiteX30" fmla="*/ 14523 w 18561"/>
                  <a:gd name="connsiteY30"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19 w 18561"/>
                  <a:gd name="connsiteY10" fmla="*/ 1 h 12721"/>
                  <a:gd name="connsiteX11" fmla="*/ 0 w 18561"/>
                  <a:gd name="connsiteY11" fmla="*/ 0 h 12721"/>
                  <a:gd name="connsiteX12" fmla="*/ 1323 w 18561"/>
                  <a:gd name="connsiteY12" fmla="*/ 2320 h 12721"/>
                  <a:gd name="connsiteX13" fmla="*/ 1328 w 18561"/>
                  <a:gd name="connsiteY13" fmla="*/ 2328 h 12721"/>
                  <a:gd name="connsiteX14" fmla="*/ 1337 w 18561"/>
                  <a:gd name="connsiteY14" fmla="*/ 2328 h 12721"/>
                  <a:gd name="connsiteX15" fmla="*/ 3972 w 18561"/>
                  <a:gd name="connsiteY15" fmla="*/ 2557 h 12721"/>
                  <a:gd name="connsiteX16" fmla="*/ 6601 w 18561"/>
                  <a:gd name="connsiteY16" fmla="*/ 2955 h 12721"/>
                  <a:gd name="connsiteX17" fmla="*/ 7916 w 18561"/>
                  <a:gd name="connsiteY17" fmla="*/ 5303 h 12721"/>
                  <a:gd name="connsiteX18" fmla="*/ 9114 w 18561"/>
                  <a:gd name="connsiteY18" fmla="*/ 7423 h 12721"/>
                  <a:gd name="connsiteX19" fmla="*/ 9247 w 18561"/>
                  <a:gd name="connsiteY19" fmla="*/ 7659 h 12721"/>
                  <a:gd name="connsiteX20" fmla="*/ 9247 w 18561"/>
                  <a:gd name="connsiteY20" fmla="*/ 7658 h 12721"/>
                  <a:gd name="connsiteX21" fmla="*/ 10553 w 18561"/>
                  <a:gd name="connsiteY21" fmla="*/ 9983 h 12721"/>
                  <a:gd name="connsiteX22" fmla="*/ 10557 w 18561"/>
                  <a:gd name="connsiteY22" fmla="*/ 9991 h 12721"/>
                  <a:gd name="connsiteX23" fmla="*/ 10565 w 18561"/>
                  <a:gd name="connsiteY23" fmla="*/ 9992 h 12721"/>
                  <a:gd name="connsiteX24" fmla="*/ 13175 w 18561"/>
                  <a:gd name="connsiteY24" fmla="*/ 10287 h 12721"/>
                  <a:gd name="connsiteX25" fmla="*/ 12776 w 18561"/>
                  <a:gd name="connsiteY25" fmla="*/ 10915 h 12721"/>
                  <a:gd name="connsiteX26" fmla="*/ 11872 w 18561"/>
                  <a:gd name="connsiteY26" fmla="*/ 12304 h 12721"/>
                  <a:gd name="connsiteX27" fmla="*/ 11867 w 18561"/>
                  <a:gd name="connsiteY27" fmla="*/ 12312 h 12721"/>
                  <a:gd name="connsiteX28" fmla="*/ 11885 w 18561"/>
                  <a:gd name="connsiteY28" fmla="*/ 12314 h 12721"/>
                  <a:gd name="connsiteX29" fmla="*/ 14523 w 18561"/>
                  <a:gd name="connsiteY29"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19 w 18561"/>
                  <a:gd name="connsiteY9" fmla="*/ 1 h 12721"/>
                  <a:gd name="connsiteX10" fmla="*/ 0 w 18561"/>
                  <a:gd name="connsiteY10" fmla="*/ 0 h 12721"/>
                  <a:gd name="connsiteX11" fmla="*/ 1323 w 18561"/>
                  <a:gd name="connsiteY11" fmla="*/ 2320 h 12721"/>
                  <a:gd name="connsiteX12" fmla="*/ 1328 w 18561"/>
                  <a:gd name="connsiteY12" fmla="*/ 2328 h 12721"/>
                  <a:gd name="connsiteX13" fmla="*/ 1337 w 18561"/>
                  <a:gd name="connsiteY13" fmla="*/ 2328 h 12721"/>
                  <a:gd name="connsiteX14" fmla="*/ 3972 w 18561"/>
                  <a:gd name="connsiteY14" fmla="*/ 2557 h 12721"/>
                  <a:gd name="connsiteX15" fmla="*/ 6601 w 18561"/>
                  <a:gd name="connsiteY15" fmla="*/ 2955 h 12721"/>
                  <a:gd name="connsiteX16" fmla="*/ 7916 w 18561"/>
                  <a:gd name="connsiteY16" fmla="*/ 5303 h 12721"/>
                  <a:gd name="connsiteX17" fmla="*/ 9114 w 18561"/>
                  <a:gd name="connsiteY17" fmla="*/ 7423 h 12721"/>
                  <a:gd name="connsiteX18" fmla="*/ 9247 w 18561"/>
                  <a:gd name="connsiteY18" fmla="*/ 7659 h 12721"/>
                  <a:gd name="connsiteX19" fmla="*/ 9247 w 18561"/>
                  <a:gd name="connsiteY19" fmla="*/ 7658 h 12721"/>
                  <a:gd name="connsiteX20" fmla="*/ 10553 w 18561"/>
                  <a:gd name="connsiteY20" fmla="*/ 9983 h 12721"/>
                  <a:gd name="connsiteX21" fmla="*/ 10557 w 18561"/>
                  <a:gd name="connsiteY21" fmla="*/ 9991 h 12721"/>
                  <a:gd name="connsiteX22" fmla="*/ 10565 w 18561"/>
                  <a:gd name="connsiteY22" fmla="*/ 9992 h 12721"/>
                  <a:gd name="connsiteX23" fmla="*/ 13175 w 18561"/>
                  <a:gd name="connsiteY23" fmla="*/ 10287 h 12721"/>
                  <a:gd name="connsiteX24" fmla="*/ 12776 w 18561"/>
                  <a:gd name="connsiteY24" fmla="*/ 10915 h 12721"/>
                  <a:gd name="connsiteX25" fmla="*/ 11872 w 18561"/>
                  <a:gd name="connsiteY25" fmla="*/ 12304 h 12721"/>
                  <a:gd name="connsiteX26" fmla="*/ 11867 w 18561"/>
                  <a:gd name="connsiteY26" fmla="*/ 12312 h 12721"/>
                  <a:gd name="connsiteX27" fmla="*/ 11885 w 18561"/>
                  <a:gd name="connsiteY27" fmla="*/ 12314 h 12721"/>
                  <a:gd name="connsiteX28" fmla="*/ 14523 w 18561"/>
                  <a:gd name="connsiteY28" fmla="*/ 12541 h 12721"/>
                  <a:gd name="connsiteX0" fmla="*/ 14812 w 18850"/>
                  <a:gd name="connsiteY0" fmla="*/ 12540 h 12720"/>
                  <a:gd name="connsiteX1" fmla="*/ 17448 w 18850"/>
                  <a:gd name="connsiteY1" fmla="*/ 12720 h 12720"/>
                  <a:gd name="connsiteX2" fmla="*/ 18850 w 18850"/>
                  <a:gd name="connsiteY2" fmla="*/ 10671 h 12720"/>
                  <a:gd name="connsiteX3" fmla="*/ 17448 w 18850"/>
                  <a:gd name="connsiteY3" fmla="*/ 8519 h 12720"/>
                  <a:gd name="connsiteX4" fmla="*/ 16130 w 18850"/>
                  <a:gd name="connsiteY4" fmla="*/ 6465 h 12720"/>
                  <a:gd name="connsiteX5" fmla="*/ 13493 w 18850"/>
                  <a:gd name="connsiteY5" fmla="*/ 6053 h 12720"/>
                  <a:gd name="connsiteX6" fmla="*/ 10856 w 18850"/>
                  <a:gd name="connsiteY6" fmla="*/ 5724 h 12720"/>
                  <a:gd name="connsiteX7" fmla="*/ 9538 w 18850"/>
                  <a:gd name="connsiteY7" fmla="*/ 3434 h 12720"/>
                  <a:gd name="connsiteX8" fmla="*/ 8219 w 18850"/>
                  <a:gd name="connsiteY8" fmla="*/ 1081 h 12720"/>
                  <a:gd name="connsiteX9" fmla="*/ 308 w 18850"/>
                  <a:gd name="connsiteY9" fmla="*/ 0 h 12720"/>
                  <a:gd name="connsiteX10" fmla="*/ 1612 w 18850"/>
                  <a:gd name="connsiteY10" fmla="*/ 2319 h 12720"/>
                  <a:gd name="connsiteX11" fmla="*/ 1617 w 18850"/>
                  <a:gd name="connsiteY11" fmla="*/ 2327 h 12720"/>
                  <a:gd name="connsiteX12" fmla="*/ 1626 w 18850"/>
                  <a:gd name="connsiteY12" fmla="*/ 2327 h 12720"/>
                  <a:gd name="connsiteX13" fmla="*/ 4261 w 18850"/>
                  <a:gd name="connsiteY13" fmla="*/ 2556 h 12720"/>
                  <a:gd name="connsiteX14" fmla="*/ 6890 w 18850"/>
                  <a:gd name="connsiteY14" fmla="*/ 2954 h 12720"/>
                  <a:gd name="connsiteX15" fmla="*/ 8205 w 18850"/>
                  <a:gd name="connsiteY15" fmla="*/ 5302 h 12720"/>
                  <a:gd name="connsiteX16" fmla="*/ 9403 w 18850"/>
                  <a:gd name="connsiteY16" fmla="*/ 7422 h 12720"/>
                  <a:gd name="connsiteX17" fmla="*/ 9536 w 18850"/>
                  <a:gd name="connsiteY17" fmla="*/ 7658 h 12720"/>
                  <a:gd name="connsiteX18" fmla="*/ 9536 w 18850"/>
                  <a:gd name="connsiteY18" fmla="*/ 7657 h 12720"/>
                  <a:gd name="connsiteX19" fmla="*/ 10842 w 18850"/>
                  <a:gd name="connsiteY19" fmla="*/ 9982 h 12720"/>
                  <a:gd name="connsiteX20" fmla="*/ 10846 w 18850"/>
                  <a:gd name="connsiteY20" fmla="*/ 9990 h 12720"/>
                  <a:gd name="connsiteX21" fmla="*/ 10854 w 18850"/>
                  <a:gd name="connsiteY21" fmla="*/ 9991 h 12720"/>
                  <a:gd name="connsiteX22" fmla="*/ 13464 w 18850"/>
                  <a:gd name="connsiteY22" fmla="*/ 10286 h 12720"/>
                  <a:gd name="connsiteX23" fmla="*/ 13065 w 18850"/>
                  <a:gd name="connsiteY23" fmla="*/ 10914 h 12720"/>
                  <a:gd name="connsiteX24" fmla="*/ 12161 w 18850"/>
                  <a:gd name="connsiteY24" fmla="*/ 12303 h 12720"/>
                  <a:gd name="connsiteX25" fmla="*/ 12156 w 18850"/>
                  <a:gd name="connsiteY25" fmla="*/ 12311 h 12720"/>
                  <a:gd name="connsiteX26" fmla="*/ 12174 w 18850"/>
                  <a:gd name="connsiteY26" fmla="*/ 12313 h 12720"/>
                  <a:gd name="connsiteX27" fmla="*/ 14812 w 18850"/>
                  <a:gd name="connsiteY27" fmla="*/ 12540 h 12720"/>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14 w 17238"/>
                  <a:gd name="connsiteY11" fmla="*/ 1246 h 11639"/>
                  <a:gd name="connsiteX12" fmla="*/ 2649 w 17238"/>
                  <a:gd name="connsiteY12" fmla="*/ 1475 h 11639"/>
                  <a:gd name="connsiteX13" fmla="*/ 5278 w 17238"/>
                  <a:gd name="connsiteY13" fmla="*/ 1873 h 11639"/>
                  <a:gd name="connsiteX14" fmla="*/ 6593 w 17238"/>
                  <a:gd name="connsiteY14" fmla="*/ 4221 h 11639"/>
                  <a:gd name="connsiteX15" fmla="*/ 7791 w 17238"/>
                  <a:gd name="connsiteY15" fmla="*/ 6341 h 11639"/>
                  <a:gd name="connsiteX16" fmla="*/ 7924 w 17238"/>
                  <a:gd name="connsiteY16" fmla="*/ 6577 h 11639"/>
                  <a:gd name="connsiteX17" fmla="*/ 7924 w 17238"/>
                  <a:gd name="connsiteY17" fmla="*/ 6576 h 11639"/>
                  <a:gd name="connsiteX18" fmla="*/ 9230 w 17238"/>
                  <a:gd name="connsiteY18" fmla="*/ 8901 h 11639"/>
                  <a:gd name="connsiteX19" fmla="*/ 9234 w 17238"/>
                  <a:gd name="connsiteY19" fmla="*/ 8909 h 11639"/>
                  <a:gd name="connsiteX20" fmla="*/ 9242 w 17238"/>
                  <a:gd name="connsiteY20" fmla="*/ 8910 h 11639"/>
                  <a:gd name="connsiteX21" fmla="*/ 11852 w 17238"/>
                  <a:gd name="connsiteY21" fmla="*/ 9205 h 11639"/>
                  <a:gd name="connsiteX22" fmla="*/ 11453 w 17238"/>
                  <a:gd name="connsiteY22" fmla="*/ 9833 h 11639"/>
                  <a:gd name="connsiteX23" fmla="*/ 10549 w 17238"/>
                  <a:gd name="connsiteY23" fmla="*/ 11222 h 11639"/>
                  <a:gd name="connsiteX24" fmla="*/ 10544 w 17238"/>
                  <a:gd name="connsiteY24" fmla="*/ 11230 h 11639"/>
                  <a:gd name="connsiteX25" fmla="*/ 10562 w 17238"/>
                  <a:gd name="connsiteY25" fmla="*/ 11232 h 11639"/>
                  <a:gd name="connsiteX26" fmla="*/ 13200 w 17238"/>
                  <a:gd name="connsiteY26" fmla="*/ 11459 h 11639"/>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2649 w 17238"/>
                  <a:gd name="connsiteY11" fmla="*/ 1475 h 11639"/>
                  <a:gd name="connsiteX12" fmla="*/ 5278 w 17238"/>
                  <a:gd name="connsiteY12" fmla="*/ 1873 h 11639"/>
                  <a:gd name="connsiteX13" fmla="*/ 6593 w 17238"/>
                  <a:gd name="connsiteY13" fmla="*/ 4221 h 11639"/>
                  <a:gd name="connsiteX14" fmla="*/ 7791 w 17238"/>
                  <a:gd name="connsiteY14" fmla="*/ 6341 h 11639"/>
                  <a:gd name="connsiteX15" fmla="*/ 7924 w 17238"/>
                  <a:gd name="connsiteY15" fmla="*/ 6577 h 11639"/>
                  <a:gd name="connsiteX16" fmla="*/ 7924 w 17238"/>
                  <a:gd name="connsiteY16" fmla="*/ 6576 h 11639"/>
                  <a:gd name="connsiteX17" fmla="*/ 9230 w 17238"/>
                  <a:gd name="connsiteY17" fmla="*/ 8901 h 11639"/>
                  <a:gd name="connsiteX18" fmla="*/ 9234 w 17238"/>
                  <a:gd name="connsiteY18" fmla="*/ 8909 h 11639"/>
                  <a:gd name="connsiteX19" fmla="*/ 9242 w 17238"/>
                  <a:gd name="connsiteY19" fmla="*/ 8910 h 11639"/>
                  <a:gd name="connsiteX20" fmla="*/ 11852 w 17238"/>
                  <a:gd name="connsiteY20" fmla="*/ 9205 h 11639"/>
                  <a:gd name="connsiteX21" fmla="*/ 11453 w 17238"/>
                  <a:gd name="connsiteY21" fmla="*/ 9833 h 11639"/>
                  <a:gd name="connsiteX22" fmla="*/ 10549 w 17238"/>
                  <a:gd name="connsiteY22" fmla="*/ 11222 h 11639"/>
                  <a:gd name="connsiteX23" fmla="*/ 10544 w 17238"/>
                  <a:gd name="connsiteY23" fmla="*/ 11230 h 11639"/>
                  <a:gd name="connsiteX24" fmla="*/ 10562 w 17238"/>
                  <a:gd name="connsiteY24" fmla="*/ 11232 h 11639"/>
                  <a:gd name="connsiteX25" fmla="*/ 13200 w 17238"/>
                  <a:gd name="connsiteY25" fmla="*/ 11459 h 11639"/>
                  <a:gd name="connsiteX0" fmla="*/ 13312 w 17350"/>
                  <a:gd name="connsiteY0" fmla="*/ 11459 h 11639"/>
                  <a:gd name="connsiteX1" fmla="*/ 15948 w 17350"/>
                  <a:gd name="connsiteY1" fmla="*/ 11639 h 11639"/>
                  <a:gd name="connsiteX2" fmla="*/ 17350 w 17350"/>
                  <a:gd name="connsiteY2" fmla="*/ 9590 h 11639"/>
                  <a:gd name="connsiteX3" fmla="*/ 15948 w 17350"/>
                  <a:gd name="connsiteY3" fmla="*/ 7438 h 11639"/>
                  <a:gd name="connsiteX4" fmla="*/ 14630 w 17350"/>
                  <a:gd name="connsiteY4" fmla="*/ 5384 h 11639"/>
                  <a:gd name="connsiteX5" fmla="*/ 11993 w 17350"/>
                  <a:gd name="connsiteY5" fmla="*/ 4972 h 11639"/>
                  <a:gd name="connsiteX6" fmla="*/ 9356 w 17350"/>
                  <a:gd name="connsiteY6" fmla="*/ 4643 h 11639"/>
                  <a:gd name="connsiteX7" fmla="*/ 8038 w 17350"/>
                  <a:gd name="connsiteY7" fmla="*/ 2353 h 11639"/>
                  <a:gd name="connsiteX8" fmla="*/ 6719 w 17350"/>
                  <a:gd name="connsiteY8" fmla="*/ 0 h 11639"/>
                  <a:gd name="connsiteX9" fmla="*/ 112 w 17350"/>
                  <a:gd name="connsiteY9" fmla="*/ 1238 h 11639"/>
                  <a:gd name="connsiteX10" fmla="*/ 2761 w 17350"/>
                  <a:gd name="connsiteY10" fmla="*/ 1475 h 11639"/>
                  <a:gd name="connsiteX11" fmla="*/ 5390 w 17350"/>
                  <a:gd name="connsiteY11" fmla="*/ 1873 h 11639"/>
                  <a:gd name="connsiteX12" fmla="*/ 6705 w 17350"/>
                  <a:gd name="connsiteY12" fmla="*/ 4221 h 11639"/>
                  <a:gd name="connsiteX13" fmla="*/ 7903 w 17350"/>
                  <a:gd name="connsiteY13" fmla="*/ 6341 h 11639"/>
                  <a:gd name="connsiteX14" fmla="*/ 8036 w 17350"/>
                  <a:gd name="connsiteY14" fmla="*/ 6577 h 11639"/>
                  <a:gd name="connsiteX15" fmla="*/ 8036 w 17350"/>
                  <a:gd name="connsiteY15" fmla="*/ 6576 h 11639"/>
                  <a:gd name="connsiteX16" fmla="*/ 9342 w 17350"/>
                  <a:gd name="connsiteY16" fmla="*/ 8901 h 11639"/>
                  <a:gd name="connsiteX17" fmla="*/ 9346 w 17350"/>
                  <a:gd name="connsiteY17" fmla="*/ 8909 h 11639"/>
                  <a:gd name="connsiteX18" fmla="*/ 9354 w 17350"/>
                  <a:gd name="connsiteY18" fmla="*/ 8910 h 11639"/>
                  <a:gd name="connsiteX19" fmla="*/ 11964 w 17350"/>
                  <a:gd name="connsiteY19" fmla="*/ 9205 h 11639"/>
                  <a:gd name="connsiteX20" fmla="*/ 11565 w 17350"/>
                  <a:gd name="connsiteY20" fmla="*/ 9833 h 11639"/>
                  <a:gd name="connsiteX21" fmla="*/ 10661 w 17350"/>
                  <a:gd name="connsiteY21" fmla="*/ 11222 h 11639"/>
                  <a:gd name="connsiteX22" fmla="*/ 10656 w 17350"/>
                  <a:gd name="connsiteY22" fmla="*/ 11230 h 11639"/>
                  <a:gd name="connsiteX23" fmla="*/ 10674 w 17350"/>
                  <a:gd name="connsiteY23" fmla="*/ 11232 h 11639"/>
                  <a:gd name="connsiteX24" fmla="*/ 13312 w 17350"/>
                  <a:gd name="connsiteY24" fmla="*/ 11459 h 11639"/>
                  <a:gd name="connsiteX0" fmla="*/ 10551 w 14589"/>
                  <a:gd name="connsiteY0" fmla="*/ 11459 h 11639"/>
                  <a:gd name="connsiteX1" fmla="*/ 13187 w 14589"/>
                  <a:gd name="connsiteY1" fmla="*/ 11639 h 11639"/>
                  <a:gd name="connsiteX2" fmla="*/ 14589 w 14589"/>
                  <a:gd name="connsiteY2" fmla="*/ 9590 h 11639"/>
                  <a:gd name="connsiteX3" fmla="*/ 13187 w 14589"/>
                  <a:gd name="connsiteY3" fmla="*/ 7438 h 11639"/>
                  <a:gd name="connsiteX4" fmla="*/ 11869 w 14589"/>
                  <a:gd name="connsiteY4" fmla="*/ 5384 h 11639"/>
                  <a:gd name="connsiteX5" fmla="*/ 9232 w 14589"/>
                  <a:gd name="connsiteY5" fmla="*/ 4972 h 11639"/>
                  <a:gd name="connsiteX6" fmla="*/ 6595 w 14589"/>
                  <a:gd name="connsiteY6" fmla="*/ 4643 h 11639"/>
                  <a:gd name="connsiteX7" fmla="*/ 5277 w 14589"/>
                  <a:gd name="connsiteY7" fmla="*/ 2353 h 11639"/>
                  <a:gd name="connsiteX8" fmla="*/ 3958 w 14589"/>
                  <a:gd name="connsiteY8" fmla="*/ 0 h 11639"/>
                  <a:gd name="connsiteX9" fmla="*/ 0 w 14589"/>
                  <a:gd name="connsiteY9" fmla="*/ 1475 h 11639"/>
                  <a:gd name="connsiteX10" fmla="*/ 2629 w 14589"/>
                  <a:gd name="connsiteY10" fmla="*/ 1873 h 11639"/>
                  <a:gd name="connsiteX11" fmla="*/ 3944 w 14589"/>
                  <a:gd name="connsiteY11" fmla="*/ 4221 h 11639"/>
                  <a:gd name="connsiteX12" fmla="*/ 5142 w 14589"/>
                  <a:gd name="connsiteY12" fmla="*/ 6341 h 11639"/>
                  <a:gd name="connsiteX13" fmla="*/ 5275 w 14589"/>
                  <a:gd name="connsiteY13" fmla="*/ 6577 h 11639"/>
                  <a:gd name="connsiteX14" fmla="*/ 5275 w 14589"/>
                  <a:gd name="connsiteY14" fmla="*/ 6576 h 11639"/>
                  <a:gd name="connsiteX15" fmla="*/ 6581 w 14589"/>
                  <a:gd name="connsiteY15" fmla="*/ 8901 h 11639"/>
                  <a:gd name="connsiteX16" fmla="*/ 6585 w 14589"/>
                  <a:gd name="connsiteY16" fmla="*/ 8909 h 11639"/>
                  <a:gd name="connsiteX17" fmla="*/ 6593 w 14589"/>
                  <a:gd name="connsiteY17" fmla="*/ 8910 h 11639"/>
                  <a:gd name="connsiteX18" fmla="*/ 9203 w 14589"/>
                  <a:gd name="connsiteY18" fmla="*/ 9205 h 11639"/>
                  <a:gd name="connsiteX19" fmla="*/ 8804 w 14589"/>
                  <a:gd name="connsiteY19" fmla="*/ 9833 h 11639"/>
                  <a:gd name="connsiteX20" fmla="*/ 7900 w 14589"/>
                  <a:gd name="connsiteY20" fmla="*/ 11222 h 11639"/>
                  <a:gd name="connsiteX21" fmla="*/ 7895 w 14589"/>
                  <a:gd name="connsiteY21" fmla="*/ 11230 h 11639"/>
                  <a:gd name="connsiteX22" fmla="*/ 7913 w 14589"/>
                  <a:gd name="connsiteY22" fmla="*/ 11232 h 11639"/>
                  <a:gd name="connsiteX23" fmla="*/ 10551 w 14589"/>
                  <a:gd name="connsiteY23" fmla="*/ 11459 h 11639"/>
                  <a:gd name="connsiteX0" fmla="*/ 7922 w 11960"/>
                  <a:gd name="connsiteY0" fmla="*/ 11459 h 11639"/>
                  <a:gd name="connsiteX1" fmla="*/ 10558 w 11960"/>
                  <a:gd name="connsiteY1" fmla="*/ 11639 h 11639"/>
                  <a:gd name="connsiteX2" fmla="*/ 11960 w 11960"/>
                  <a:gd name="connsiteY2" fmla="*/ 9590 h 11639"/>
                  <a:gd name="connsiteX3" fmla="*/ 10558 w 11960"/>
                  <a:gd name="connsiteY3" fmla="*/ 7438 h 11639"/>
                  <a:gd name="connsiteX4" fmla="*/ 9240 w 11960"/>
                  <a:gd name="connsiteY4" fmla="*/ 5384 h 11639"/>
                  <a:gd name="connsiteX5" fmla="*/ 6603 w 11960"/>
                  <a:gd name="connsiteY5" fmla="*/ 4972 h 11639"/>
                  <a:gd name="connsiteX6" fmla="*/ 3966 w 11960"/>
                  <a:gd name="connsiteY6" fmla="*/ 4643 h 11639"/>
                  <a:gd name="connsiteX7" fmla="*/ 2648 w 11960"/>
                  <a:gd name="connsiteY7" fmla="*/ 2353 h 11639"/>
                  <a:gd name="connsiteX8" fmla="*/ 1329 w 11960"/>
                  <a:gd name="connsiteY8" fmla="*/ 0 h 11639"/>
                  <a:gd name="connsiteX9" fmla="*/ 0 w 11960"/>
                  <a:gd name="connsiteY9" fmla="*/ 1873 h 11639"/>
                  <a:gd name="connsiteX10" fmla="*/ 1315 w 11960"/>
                  <a:gd name="connsiteY10" fmla="*/ 4221 h 11639"/>
                  <a:gd name="connsiteX11" fmla="*/ 2513 w 11960"/>
                  <a:gd name="connsiteY11" fmla="*/ 6341 h 11639"/>
                  <a:gd name="connsiteX12" fmla="*/ 2646 w 11960"/>
                  <a:gd name="connsiteY12" fmla="*/ 6577 h 11639"/>
                  <a:gd name="connsiteX13" fmla="*/ 2646 w 11960"/>
                  <a:gd name="connsiteY13" fmla="*/ 6576 h 11639"/>
                  <a:gd name="connsiteX14" fmla="*/ 3952 w 11960"/>
                  <a:gd name="connsiteY14" fmla="*/ 8901 h 11639"/>
                  <a:gd name="connsiteX15" fmla="*/ 3956 w 11960"/>
                  <a:gd name="connsiteY15" fmla="*/ 8909 h 11639"/>
                  <a:gd name="connsiteX16" fmla="*/ 3964 w 11960"/>
                  <a:gd name="connsiteY16" fmla="*/ 8910 h 11639"/>
                  <a:gd name="connsiteX17" fmla="*/ 6574 w 11960"/>
                  <a:gd name="connsiteY17" fmla="*/ 9205 h 11639"/>
                  <a:gd name="connsiteX18" fmla="*/ 6175 w 11960"/>
                  <a:gd name="connsiteY18" fmla="*/ 9833 h 11639"/>
                  <a:gd name="connsiteX19" fmla="*/ 5271 w 11960"/>
                  <a:gd name="connsiteY19" fmla="*/ 11222 h 11639"/>
                  <a:gd name="connsiteX20" fmla="*/ 5266 w 11960"/>
                  <a:gd name="connsiteY20" fmla="*/ 11230 h 11639"/>
                  <a:gd name="connsiteX21" fmla="*/ 5284 w 11960"/>
                  <a:gd name="connsiteY21" fmla="*/ 11232 h 11639"/>
                  <a:gd name="connsiteX22" fmla="*/ 7922 w 11960"/>
                  <a:gd name="connsiteY22" fmla="*/ 11459 h 11639"/>
                  <a:gd name="connsiteX0" fmla="*/ 7922 w 11960"/>
                  <a:gd name="connsiteY0" fmla="*/ 9586 h 9766"/>
                  <a:gd name="connsiteX1" fmla="*/ 10558 w 11960"/>
                  <a:gd name="connsiteY1" fmla="*/ 9766 h 9766"/>
                  <a:gd name="connsiteX2" fmla="*/ 11960 w 11960"/>
                  <a:gd name="connsiteY2" fmla="*/ 7717 h 9766"/>
                  <a:gd name="connsiteX3" fmla="*/ 10558 w 11960"/>
                  <a:gd name="connsiteY3" fmla="*/ 5565 h 9766"/>
                  <a:gd name="connsiteX4" fmla="*/ 9240 w 11960"/>
                  <a:gd name="connsiteY4" fmla="*/ 3511 h 9766"/>
                  <a:gd name="connsiteX5" fmla="*/ 6603 w 11960"/>
                  <a:gd name="connsiteY5" fmla="*/ 3099 h 9766"/>
                  <a:gd name="connsiteX6" fmla="*/ 3966 w 11960"/>
                  <a:gd name="connsiteY6" fmla="*/ 2770 h 9766"/>
                  <a:gd name="connsiteX7" fmla="*/ 2648 w 11960"/>
                  <a:gd name="connsiteY7" fmla="*/ 480 h 9766"/>
                  <a:gd name="connsiteX8" fmla="*/ 0 w 11960"/>
                  <a:gd name="connsiteY8" fmla="*/ 0 h 9766"/>
                  <a:gd name="connsiteX9" fmla="*/ 1315 w 11960"/>
                  <a:gd name="connsiteY9" fmla="*/ 2348 h 9766"/>
                  <a:gd name="connsiteX10" fmla="*/ 2513 w 11960"/>
                  <a:gd name="connsiteY10" fmla="*/ 4468 h 9766"/>
                  <a:gd name="connsiteX11" fmla="*/ 2646 w 11960"/>
                  <a:gd name="connsiteY11" fmla="*/ 4704 h 9766"/>
                  <a:gd name="connsiteX12" fmla="*/ 2646 w 11960"/>
                  <a:gd name="connsiteY12" fmla="*/ 4703 h 9766"/>
                  <a:gd name="connsiteX13" fmla="*/ 3952 w 11960"/>
                  <a:gd name="connsiteY13" fmla="*/ 7028 h 9766"/>
                  <a:gd name="connsiteX14" fmla="*/ 3956 w 11960"/>
                  <a:gd name="connsiteY14" fmla="*/ 7036 h 9766"/>
                  <a:gd name="connsiteX15" fmla="*/ 3964 w 11960"/>
                  <a:gd name="connsiteY15" fmla="*/ 7037 h 9766"/>
                  <a:gd name="connsiteX16" fmla="*/ 6574 w 11960"/>
                  <a:gd name="connsiteY16" fmla="*/ 7332 h 9766"/>
                  <a:gd name="connsiteX17" fmla="*/ 6175 w 11960"/>
                  <a:gd name="connsiteY17" fmla="*/ 7960 h 9766"/>
                  <a:gd name="connsiteX18" fmla="*/ 5271 w 11960"/>
                  <a:gd name="connsiteY18" fmla="*/ 9349 h 9766"/>
                  <a:gd name="connsiteX19" fmla="*/ 5266 w 11960"/>
                  <a:gd name="connsiteY19" fmla="*/ 9357 h 9766"/>
                  <a:gd name="connsiteX20" fmla="*/ 5284 w 11960"/>
                  <a:gd name="connsiteY20" fmla="*/ 9359 h 9766"/>
                  <a:gd name="connsiteX21" fmla="*/ 7922 w 11960"/>
                  <a:gd name="connsiteY21" fmla="*/ 9586 h 9766"/>
                  <a:gd name="connsiteX0" fmla="*/ 5525 w 8901"/>
                  <a:gd name="connsiteY0" fmla="*/ 9324 h 9508"/>
                  <a:gd name="connsiteX1" fmla="*/ 7729 w 8901"/>
                  <a:gd name="connsiteY1" fmla="*/ 9508 h 9508"/>
                  <a:gd name="connsiteX2" fmla="*/ 8901 w 8901"/>
                  <a:gd name="connsiteY2" fmla="*/ 7410 h 9508"/>
                  <a:gd name="connsiteX3" fmla="*/ 7729 w 8901"/>
                  <a:gd name="connsiteY3" fmla="*/ 5206 h 9508"/>
                  <a:gd name="connsiteX4" fmla="*/ 6627 w 8901"/>
                  <a:gd name="connsiteY4" fmla="*/ 3103 h 9508"/>
                  <a:gd name="connsiteX5" fmla="*/ 4422 w 8901"/>
                  <a:gd name="connsiteY5" fmla="*/ 2681 h 9508"/>
                  <a:gd name="connsiteX6" fmla="*/ 2217 w 8901"/>
                  <a:gd name="connsiteY6" fmla="*/ 2344 h 9508"/>
                  <a:gd name="connsiteX7" fmla="*/ 1115 w 8901"/>
                  <a:gd name="connsiteY7" fmla="*/ 0 h 9508"/>
                  <a:gd name="connsiteX8" fmla="*/ 0 w 8901"/>
                  <a:gd name="connsiteY8" fmla="*/ 1912 h 9508"/>
                  <a:gd name="connsiteX9" fmla="*/ 1002 w 8901"/>
                  <a:gd name="connsiteY9" fmla="*/ 4083 h 9508"/>
                  <a:gd name="connsiteX10" fmla="*/ 1113 w 8901"/>
                  <a:gd name="connsiteY10" fmla="*/ 4325 h 9508"/>
                  <a:gd name="connsiteX11" fmla="*/ 1113 w 8901"/>
                  <a:gd name="connsiteY11" fmla="*/ 4324 h 9508"/>
                  <a:gd name="connsiteX12" fmla="*/ 2205 w 8901"/>
                  <a:gd name="connsiteY12" fmla="*/ 6704 h 9508"/>
                  <a:gd name="connsiteX13" fmla="*/ 2209 w 8901"/>
                  <a:gd name="connsiteY13" fmla="*/ 6713 h 9508"/>
                  <a:gd name="connsiteX14" fmla="*/ 2215 w 8901"/>
                  <a:gd name="connsiteY14" fmla="*/ 6714 h 9508"/>
                  <a:gd name="connsiteX15" fmla="*/ 4398 w 8901"/>
                  <a:gd name="connsiteY15" fmla="*/ 7016 h 9508"/>
                  <a:gd name="connsiteX16" fmla="*/ 4064 w 8901"/>
                  <a:gd name="connsiteY16" fmla="*/ 7659 h 9508"/>
                  <a:gd name="connsiteX17" fmla="*/ 3308 w 8901"/>
                  <a:gd name="connsiteY17" fmla="*/ 9081 h 9508"/>
                  <a:gd name="connsiteX18" fmla="*/ 3304 w 8901"/>
                  <a:gd name="connsiteY18" fmla="*/ 9089 h 9508"/>
                  <a:gd name="connsiteX19" fmla="*/ 3319 w 8901"/>
                  <a:gd name="connsiteY19" fmla="*/ 9091 h 9508"/>
                  <a:gd name="connsiteX20" fmla="*/ 5525 w 8901"/>
                  <a:gd name="connsiteY20" fmla="*/ 9324 h 9508"/>
                  <a:gd name="connsiteX0" fmla="*/ 6207 w 10000"/>
                  <a:gd name="connsiteY0" fmla="*/ 7878 h 8072"/>
                  <a:gd name="connsiteX1" fmla="*/ 8683 w 10000"/>
                  <a:gd name="connsiteY1" fmla="*/ 8072 h 8072"/>
                  <a:gd name="connsiteX2" fmla="*/ 10000 w 10000"/>
                  <a:gd name="connsiteY2" fmla="*/ 5865 h 8072"/>
                  <a:gd name="connsiteX3" fmla="*/ 8683 w 10000"/>
                  <a:gd name="connsiteY3" fmla="*/ 3547 h 8072"/>
                  <a:gd name="connsiteX4" fmla="*/ 7445 w 10000"/>
                  <a:gd name="connsiteY4" fmla="*/ 1336 h 8072"/>
                  <a:gd name="connsiteX5" fmla="*/ 4968 w 10000"/>
                  <a:gd name="connsiteY5" fmla="*/ 892 h 8072"/>
                  <a:gd name="connsiteX6" fmla="*/ 2491 w 10000"/>
                  <a:gd name="connsiteY6" fmla="*/ 537 h 8072"/>
                  <a:gd name="connsiteX7" fmla="*/ 0 w 10000"/>
                  <a:gd name="connsiteY7" fmla="*/ 83 h 8072"/>
                  <a:gd name="connsiteX8" fmla="*/ 1126 w 10000"/>
                  <a:gd name="connsiteY8" fmla="*/ 2366 h 8072"/>
                  <a:gd name="connsiteX9" fmla="*/ 1250 w 10000"/>
                  <a:gd name="connsiteY9" fmla="*/ 2621 h 8072"/>
                  <a:gd name="connsiteX10" fmla="*/ 1250 w 10000"/>
                  <a:gd name="connsiteY10" fmla="*/ 2620 h 8072"/>
                  <a:gd name="connsiteX11" fmla="*/ 2477 w 10000"/>
                  <a:gd name="connsiteY11" fmla="*/ 5123 h 8072"/>
                  <a:gd name="connsiteX12" fmla="*/ 2482 w 10000"/>
                  <a:gd name="connsiteY12" fmla="*/ 5132 h 8072"/>
                  <a:gd name="connsiteX13" fmla="*/ 2488 w 10000"/>
                  <a:gd name="connsiteY13" fmla="*/ 5133 h 8072"/>
                  <a:gd name="connsiteX14" fmla="*/ 4941 w 10000"/>
                  <a:gd name="connsiteY14" fmla="*/ 5451 h 8072"/>
                  <a:gd name="connsiteX15" fmla="*/ 4566 w 10000"/>
                  <a:gd name="connsiteY15" fmla="*/ 6127 h 8072"/>
                  <a:gd name="connsiteX16" fmla="*/ 3716 w 10000"/>
                  <a:gd name="connsiteY16" fmla="*/ 7623 h 8072"/>
                  <a:gd name="connsiteX17" fmla="*/ 3712 w 10000"/>
                  <a:gd name="connsiteY17" fmla="*/ 7631 h 8072"/>
                  <a:gd name="connsiteX18" fmla="*/ 3729 w 10000"/>
                  <a:gd name="connsiteY18" fmla="*/ 7633 h 8072"/>
                  <a:gd name="connsiteX19" fmla="*/ 6207 w 10000"/>
                  <a:gd name="connsiteY19" fmla="*/ 7878 h 8072"/>
                  <a:gd name="connsiteX0" fmla="*/ 5081 w 8874"/>
                  <a:gd name="connsiteY0" fmla="*/ 9095 h 9335"/>
                  <a:gd name="connsiteX1" fmla="*/ 7557 w 8874"/>
                  <a:gd name="connsiteY1" fmla="*/ 9335 h 9335"/>
                  <a:gd name="connsiteX2" fmla="*/ 8874 w 8874"/>
                  <a:gd name="connsiteY2" fmla="*/ 6601 h 9335"/>
                  <a:gd name="connsiteX3" fmla="*/ 7557 w 8874"/>
                  <a:gd name="connsiteY3" fmla="*/ 3729 h 9335"/>
                  <a:gd name="connsiteX4" fmla="*/ 6319 w 8874"/>
                  <a:gd name="connsiteY4" fmla="*/ 990 h 9335"/>
                  <a:gd name="connsiteX5" fmla="*/ 3842 w 8874"/>
                  <a:gd name="connsiteY5" fmla="*/ 440 h 9335"/>
                  <a:gd name="connsiteX6" fmla="*/ 1365 w 8874"/>
                  <a:gd name="connsiteY6" fmla="*/ 0 h 9335"/>
                  <a:gd name="connsiteX7" fmla="*/ 0 w 8874"/>
                  <a:gd name="connsiteY7" fmla="*/ 2266 h 9335"/>
                  <a:gd name="connsiteX8" fmla="*/ 124 w 8874"/>
                  <a:gd name="connsiteY8" fmla="*/ 2582 h 9335"/>
                  <a:gd name="connsiteX9" fmla="*/ 124 w 8874"/>
                  <a:gd name="connsiteY9" fmla="*/ 2581 h 9335"/>
                  <a:gd name="connsiteX10" fmla="*/ 1351 w 8874"/>
                  <a:gd name="connsiteY10" fmla="*/ 5682 h 9335"/>
                  <a:gd name="connsiteX11" fmla="*/ 1356 w 8874"/>
                  <a:gd name="connsiteY11" fmla="*/ 5693 h 9335"/>
                  <a:gd name="connsiteX12" fmla="*/ 1362 w 8874"/>
                  <a:gd name="connsiteY12" fmla="*/ 5694 h 9335"/>
                  <a:gd name="connsiteX13" fmla="*/ 3815 w 8874"/>
                  <a:gd name="connsiteY13" fmla="*/ 6088 h 9335"/>
                  <a:gd name="connsiteX14" fmla="*/ 3440 w 8874"/>
                  <a:gd name="connsiteY14" fmla="*/ 6925 h 9335"/>
                  <a:gd name="connsiteX15" fmla="*/ 2590 w 8874"/>
                  <a:gd name="connsiteY15" fmla="*/ 8779 h 9335"/>
                  <a:gd name="connsiteX16" fmla="*/ 2586 w 8874"/>
                  <a:gd name="connsiteY16" fmla="*/ 8789 h 9335"/>
                  <a:gd name="connsiteX17" fmla="*/ 2603 w 8874"/>
                  <a:gd name="connsiteY17" fmla="*/ 8791 h 9335"/>
                  <a:gd name="connsiteX18" fmla="*/ 5081 w 8874"/>
                  <a:gd name="connsiteY18" fmla="*/ 9095 h 9335"/>
                  <a:gd name="connsiteX0" fmla="*/ 5726 w 10000"/>
                  <a:gd name="connsiteY0" fmla="*/ 9272 h 9529"/>
                  <a:gd name="connsiteX1" fmla="*/ 8516 w 10000"/>
                  <a:gd name="connsiteY1" fmla="*/ 9529 h 9529"/>
                  <a:gd name="connsiteX2" fmla="*/ 10000 w 10000"/>
                  <a:gd name="connsiteY2" fmla="*/ 6600 h 9529"/>
                  <a:gd name="connsiteX3" fmla="*/ 8516 w 10000"/>
                  <a:gd name="connsiteY3" fmla="*/ 3524 h 9529"/>
                  <a:gd name="connsiteX4" fmla="*/ 7121 w 10000"/>
                  <a:gd name="connsiteY4" fmla="*/ 590 h 9529"/>
                  <a:gd name="connsiteX5" fmla="*/ 4330 w 10000"/>
                  <a:gd name="connsiteY5" fmla="*/ 0 h 9529"/>
                  <a:gd name="connsiteX6" fmla="*/ 0 w 10000"/>
                  <a:gd name="connsiteY6" fmla="*/ 1956 h 9529"/>
                  <a:gd name="connsiteX7" fmla="*/ 140 w 10000"/>
                  <a:gd name="connsiteY7" fmla="*/ 2295 h 9529"/>
                  <a:gd name="connsiteX8" fmla="*/ 140 w 10000"/>
                  <a:gd name="connsiteY8" fmla="*/ 2294 h 9529"/>
                  <a:gd name="connsiteX9" fmla="*/ 1522 w 10000"/>
                  <a:gd name="connsiteY9" fmla="*/ 5616 h 9529"/>
                  <a:gd name="connsiteX10" fmla="*/ 1528 w 10000"/>
                  <a:gd name="connsiteY10" fmla="*/ 5628 h 9529"/>
                  <a:gd name="connsiteX11" fmla="*/ 1535 w 10000"/>
                  <a:gd name="connsiteY11" fmla="*/ 5629 h 9529"/>
                  <a:gd name="connsiteX12" fmla="*/ 4299 w 10000"/>
                  <a:gd name="connsiteY12" fmla="*/ 6051 h 9529"/>
                  <a:gd name="connsiteX13" fmla="*/ 3876 w 10000"/>
                  <a:gd name="connsiteY13" fmla="*/ 6947 h 9529"/>
                  <a:gd name="connsiteX14" fmla="*/ 2919 w 10000"/>
                  <a:gd name="connsiteY14" fmla="*/ 8933 h 9529"/>
                  <a:gd name="connsiteX15" fmla="*/ 2914 w 10000"/>
                  <a:gd name="connsiteY15" fmla="*/ 8944 h 9529"/>
                  <a:gd name="connsiteX16" fmla="*/ 2933 w 10000"/>
                  <a:gd name="connsiteY16" fmla="*/ 8946 h 9529"/>
                  <a:gd name="connsiteX17" fmla="*/ 5726 w 10000"/>
                  <a:gd name="connsiteY17" fmla="*/ 9272 h 9529"/>
                  <a:gd name="connsiteX0" fmla="*/ 5726 w 10000"/>
                  <a:gd name="connsiteY0" fmla="*/ 9730 h 10000"/>
                  <a:gd name="connsiteX1" fmla="*/ 8516 w 10000"/>
                  <a:gd name="connsiteY1" fmla="*/ 10000 h 10000"/>
                  <a:gd name="connsiteX2" fmla="*/ 10000 w 10000"/>
                  <a:gd name="connsiteY2" fmla="*/ 6926 h 10000"/>
                  <a:gd name="connsiteX3" fmla="*/ 8516 w 10000"/>
                  <a:gd name="connsiteY3" fmla="*/ 3698 h 10000"/>
                  <a:gd name="connsiteX4" fmla="*/ 7121 w 10000"/>
                  <a:gd name="connsiteY4" fmla="*/ 619 h 10000"/>
                  <a:gd name="connsiteX5" fmla="*/ 4330 w 10000"/>
                  <a:gd name="connsiteY5" fmla="*/ 0 h 10000"/>
                  <a:gd name="connsiteX6" fmla="*/ 0 w 10000"/>
                  <a:gd name="connsiteY6" fmla="*/ 2053 h 10000"/>
                  <a:gd name="connsiteX7" fmla="*/ 140 w 10000"/>
                  <a:gd name="connsiteY7" fmla="*/ 2408 h 10000"/>
                  <a:gd name="connsiteX8" fmla="*/ 1522 w 10000"/>
                  <a:gd name="connsiteY8" fmla="*/ 5894 h 10000"/>
                  <a:gd name="connsiteX9" fmla="*/ 1528 w 10000"/>
                  <a:gd name="connsiteY9" fmla="*/ 5906 h 10000"/>
                  <a:gd name="connsiteX10" fmla="*/ 1535 w 10000"/>
                  <a:gd name="connsiteY10" fmla="*/ 5907 h 10000"/>
                  <a:gd name="connsiteX11" fmla="*/ 4299 w 10000"/>
                  <a:gd name="connsiteY11" fmla="*/ 6350 h 10000"/>
                  <a:gd name="connsiteX12" fmla="*/ 3876 w 10000"/>
                  <a:gd name="connsiteY12" fmla="*/ 7290 h 10000"/>
                  <a:gd name="connsiteX13" fmla="*/ 2919 w 10000"/>
                  <a:gd name="connsiteY13" fmla="*/ 9375 h 10000"/>
                  <a:gd name="connsiteX14" fmla="*/ 2914 w 10000"/>
                  <a:gd name="connsiteY14" fmla="*/ 9386 h 10000"/>
                  <a:gd name="connsiteX15" fmla="*/ 2933 w 10000"/>
                  <a:gd name="connsiteY15" fmla="*/ 9388 h 10000"/>
                  <a:gd name="connsiteX16" fmla="*/ 5726 w 10000"/>
                  <a:gd name="connsiteY16" fmla="*/ 9730 h 10000"/>
                  <a:gd name="connsiteX0" fmla="*/ 5805 w 10079"/>
                  <a:gd name="connsiteY0" fmla="*/ 9730 h 10000"/>
                  <a:gd name="connsiteX1" fmla="*/ 8595 w 10079"/>
                  <a:gd name="connsiteY1" fmla="*/ 10000 h 10000"/>
                  <a:gd name="connsiteX2" fmla="*/ 10079 w 10079"/>
                  <a:gd name="connsiteY2" fmla="*/ 6926 h 10000"/>
                  <a:gd name="connsiteX3" fmla="*/ 8595 w 10079"/>
                  <a:gd name="connsiteY3" fmla="*/ 3698 h 10000"/>
                  <a:gd name="connsiteX4" fmla="*/ 7200 w 10079"/>
                  <a:gd name="connsiteY4" fmla="*/ 619 h 10000"/>
                  <a:gd name="connsiteX5" fmla="*/ 4409 w 10079"/>
                  <a:gd name="connsiteY5" fmla="*/ 0 h 10000"/>
                  <a:gd name="connsiteX6" fmla="*/ 79 w 10079"/>
                  <a:gd name="connsiteY6" fmla="*/ 2053 h 10000"/>
                  <a:gd name="connsiteX7" fmla="*/ 1601 w 10079"/>
                  <a:gd name="connsiteY7" fmla="*/ 5894 h 10000"/>
                  <a:gd name="connsiteX8" fmla="*/ 1607 w 10079"/>
                  <a:gd name="connsiteY8" fmla="*/ 5906 h 10000"/>
                  <a:gd name="connsiteX9" fmla="*/ 1614 w 10079"/>
                  <a:gd name="connsiteY9" fmla="*/ 5907 h 10000"/>
                  <a:gd name="connsiteX10" fmla="*/ 4378 w 10079"/>
                  <a:gd name="connsiteY10" fmla="*/ 6350 h 10000"/>
                  <a:gd name="connsiteX11" fmla="*/ 3955 w 10079"/>
                  <a:gd name="connsiteY11" fmla="*/ 7290 h 10000"/>
                  <a:gd name="connsiteX12" fmla="*/ 2998 w 10079"/>
                  <a:gd name="connsiteY12" fmla="*/ 9375 h 10000"/>
                  <a:gd name="connsiteX13" fmla="*/ 2993 w 10079"/>
                  <a:gd name="connsiteY13" fmla="*/ 9386 h 10000"/>
                  <a:gd name="connsiteX14" fmla="*/ 3012 w 10079"/>
                  <a:gd name="connsiteY14" fmla="*/ 9388 h 10000"/>
                  <a:gd name="connsiteX15" fmla="*/ 5805 w 10079"/>
                  <a:gd name="connsiteY15" fmla="*/ 9730 h 10000"/>
                  <a:gd name="connsiteX0" fmla="*/ 4204 w 8478"/>
                  <a:gd name="connsiteY0" fmla="*/ 9730 h 10000"/>
                  <a:gd name="connsiteX1" fmla="*/ 6994 w 8478"/>
                  <a:gd name="connsiteY1" fmla="*/ 10000 h 10000"/>
                  <a:gd name="connsiteX2" fmla="*/ 8478 w 8478"/>
                  <a:gd name="connsiteY2" fmla="*/ 6926 h 10000"/>
                  <a:gd name="connsiteX3" fmla="*/ 6994 w 8478"/>
                  <a:gd name="connsiteY3" fmla="*/ 3698 h 10000"/>
                  <a:gd name="connsiteX4" fmla="*/ 5599 w 8478"/>
                  <a:gd name="connsiteY4" fmla="*/ 619 h 10000"/>
                  <a:gd name="connsiteX5" fmla="*/ 2808 w 8478"/>
                  <a:gd name="connsiteY5" fmla="*/ 0 h 10000"/>
                  <a:gd name="connsiteX6" fmla="*/ 0 w 8478"/>
                  <a:gd name="connsiteY6" fmla="*/ 5894 h 10000"/>
                  <a:gd name="connsiteX7" fmla="*/ 6 w 8478"/>
                  <a:gd name="connsiteY7" fmla="*/ 5906 h 10000"/>
                  <a:gd name="connsiteX8" fmla="*/ 13 w 8478"/>
                  <a:gd name="connsiteY8" fmla="*/ 5907 h 10000"/>
                  <a:gd name="connsiteX9" fmla="*/ 2777 w 8478"/>
                  <a:gd name="connsiteY9" fmla="*/ 6350 h 10000"/>
                  <a:gd name="connsiteX10" fmla="*/ 2354 w 8478"/>
                  <a:gd name="connsiteY10" fmla="*/ 7290 h 10000"/>
                  <a:gd name="connsiteX11" fmla="*/ 1397 w 8478"/>
                  <a:gd name="connsiteY11" fmla="*/ 9375 h 10000"/>
                  <a:gd name="connsiteX12" fmla="*/ 1392 w 8478"/>
                  <a:gd name="connsiteY12" fmla="*/ 9386 h 10000"/>
                  <a:gd name="connsiteX13" fmla="*/ 1411 w 8478"/>
                  <a:gd name="connsiteY13" fmla="*/ 9388 h 10000"/>
                  <a:gd name="connsiteX14" fmla="*/ 4204 w 8478"/>
                  <a:gd name="connsiteY14"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7 w 10000"/>
                  <a:gd name="connsiteY7" fmla="*/ 5906 h 10000"/>
                  <a:gd name="connsiteX8" fmla="*/ 3276 w 10000"/>
                  <a:gd name="connsiteY8" fmla="*/ 6350 h 10000"/>
                  <a:gd name="connsiteX9" fmla="*/ 2777 w 10000"/>
                  <a:gd name="connsiteY9" fmla="*/ 7290 h 10000"/>
                  <a:gd name="connsiteX10" fmla="*/ 1648 w 10000"/>
                  <a:gd name="connsiteY10" fmla="*/ 9375 h 10000"/>
                  <a:gd name="connsiteX11" fmla="*/ 1642 w 10000"/>
                  <a:gd name="connsiteY11" fmla="*/ 9386 h 10000"/>
                  <a:gd name="connsiteX12" fmla="*/ 1664 w 10000"/>
                  <a:gd name="connsiteY12" fmla="*/ 9388 h 10000"/>
                  <a:gd name="connsiteX13" fmla="*/ 4959 w 10000"/>
                  <a:gd name="connsiteY13"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3276 w 10000"/>
                  <a:gd name="connsiteY7" fmla="*/ 6350 h 10000"/>
                  <a:gd name="connsiteX8" fmla="*/ 2777 w 10000"/>
                  <a:gd name="connsiteY8" fmla="*/ 7290 h 10000"/>
                  <a:gd name="connsiteX9" fmla="*/ 1648 w 10000"/>
                  <a:gd name="connsiteY9" fmla="*/ 9375 h 10000"/>
                  <a:gd name="connsiteX10" fmla="*/ 1642 w 10000"/>
                  <a:gd name="connsiteY10" fmla="*/ 9386 h 10000"/>
                  <a:gd name="connsiteX11" fmla="*/ 1664 w 10000"/>
                  <a:gd name="connsiteY11" fmla="*/ 9388 h 10000"/>
                  <a:gd name="connsiteX12" fmla="*/ 4959 w 10000"/>
                  <a:gd name="connsiteY12" fmla="*/ 9730 h 10000"/>
                  <a:gd name="connsiteX0" fmla="*/ 3317 w 8358"/>
                  <a:gd name="connsiteY0" fmla="*/ 9730 h 10000"/>
                  <a:gd name="connsiteX1" fmla="*/ 6608 w 8358"/>
                  <a:gd name="connsiteY1" fmla="*/ 10000 h 10000"/>
                  <a:gd name="connsiteX2" fmla="*/ 8358 w 8358"/>
                  <a:gd name="connsiteY2" fmla="*/ 6926 h 10000"/>
                  <a:gd name="connsiteX3" fmla="*/ 6608 w 8358"/>
                  <a:gd name="connsiteY3" fmla="*/ 3698 h 10000"/>
                  <a:gd name="connsiteX4" fmla="*/ 4962 w 8358"/>
                  <a:gd name="connsiteY4" fmla="*/ 619 h 10000"/>
                  <a:gd name="connsiteX5" fmla="*/ 1670 w 8358"/>
                  <a:gd name="connsiteY5" fmla="*/ 0 h 10000"/>
                  <a:gd name="connsiteX6" fmla="*/ 1634 w 8358"/>
                  <a:gd name="connsiteY6" fmla="*/ 6350 h 10000"/>
                  <a:gd name="connsiteX7" fmla="*/ 1135 w 8358"/>
                  <a:gd name="connsiteY7" fmla="*/ 7290 h 10000"/>
                  <a:gd name="connsiteX8" fmla="*/ 6 w 8358"/>
                  <a:gd name="connsiteY8" fmla="*/ 9375 h 10000"/>
                  <a:gd name="connsiteX9" fmla="*/ 0 w 8358"/>
                  <a:gd name="connsiteY9" fmla="*/ 9386 h 10000"/>
                  <a:gd name="connsiteX10" fmla="*/ 22 w 8358"/>
                  <a:gd name="connsiteY10" fmla="*/ 9388 h 10000"/>
                  <a:gd name="connsiteX11" fmla="*/ 3317 w 8358"/>
                  <a:gd name="connsiteY11"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26 w 10000"/>
                  <a:gd name="connsiteY9" fmla="*/ 9388 h 10000"/>
                  <a:gd name="connsiteX10" fmla="*/ 3969 w 10000"/>
                  <a:gd name="connsiteY10"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3969 w 10000"/>
                  <a:gd name="connsiteY9" fmla="*/ 9730 h 10000"/>
                  <a:gd name="connsiteX0" fmla="*/ 3962 w 9993"/>
                  <a:gd name="connsiteY0" fmla="*/ 9730 h 10000"/>
                  <a:gd name="connsiteX1" fmla="*/ 7899 w 9993"/>
                  <a:gd name="connsiteY1" fmla="*/ 10000 h 10000"/>
                  <a:gd name="connsiteX2" fmla="*/ 9993 w 9993"/>
                  <a:gd name="connsiteY2" fmla="*/ 6926 h 10000"/>
                  <a:gd name="connsiteX3" fmla="*/ 7899 w 9993"/>
                  <a:gd name="connsiteY3" fmla="*/ 3698 h 10000"/>
                  <a:gd name="connsiteX4" fmla="*/ 5930 w 9993"/>
                  <a:gd name="connsiteY4" fmla="*/ 619 h 10000"/>
                  <a:gd name="connsiteX5" fmla="*/ 1991 w 9993"/>
                  <a:gd name="connsiteY5" fmla="*/ 0 h 10000"/>
                  <a:gd name="connsiteX6" fmla="*/ 1948 w 9993"/>
                  <a:gd name="connsiteY6" fmla="*/ 6350 h 10000"/>
                  <a:gd name="connsiteX7" fmla="*/ 0 w 9993"/>
                  <a:gd name="connsiteY7" fmla="*/ 9375 h 10000"/>
                  <a:gd name="connsiteX8" fmla="*/ 3962 w 9993"/>
                  <a:gd name="connsiteY8" fmla="*/ 9730 h 10000"/>
                  <a:gd name="connsiteX0" fmla="*/ 2016 w 8051"/>
                  <a:gd name="connsiteY0" fmla="*/ 9730 h 10000"/>
                  <a:gd name="connsiteX1" fmla="*/ 5956 w 8051"/>
                  <a:gd name="connsiteY1" fmla="*/ 10000 h 10000"/>
                  <a:gd name="connsiteX2" fmla="*/ 8051 w 8051"/>
                  <a:gd name="connsiteY2" fmla="*/ 6926 h 10000"/>
                  <a:gd name="connsiteX3" fmla="*/ 5956 w 8051"/>
                  <a:gd name="connsiteY3" fmla="*/ 3698 h 10000"/>
                  <a:gd name="connsiteX4" fmla="*/ 3985 w 8051"/>
                  <a:gd name="connsiteY4" fmla="*/ 619 h 10000"/>
                  <a:gd name="connsiteX5" fmla="*/ 43 w 8051"/>
                  <a:gd name="connsiteY5" fmla="*/ 0 h 10000"/>
                  <a:gd name="connsiteX6" fmla="*/ 0 w 8051"/>
                  <a:gd name="connsiteY6" fmla="*/ 6350 h 10000"/>
                  <a:gd name="connsiteX7" fmla="*/ 2016 w 8051"/>
                  <a:gd name="connsiteY7" fmla="*/ 9730 h 10000"/>
                  <a:gd name="connsiteX0" fmla="*/ 0 w 10000"/>
                  <a:gd name="connsiteY0" fmla="*/ 6350 h 10000"/>
                  <a:gd name="connsiteX1" fmla="*/ 7398 w 10000"/>
                  <a:gd name="connsiteY1" fmla="*/ 10000 h 10000"/>
                  <a:gd name="connsiteX2" fmla="*/ 10000 w 10000"/>
                  <a:gd name="connsiteY2" fmla="*/ 6926 h 10000"/>
                  <a:gd name="connsiteX3" fmla="*/ 7398 w 10000"/>
                  <a:gd name="connsiteY3" fmla="*/ 3698 h 10000"/>
                  <a:gd name="connsiteX4" fmla="*/ 4950 w 10000"/>
                  <a:gd name="connsiteY4" fmla="*/ 619 h 10000"/>
                  <a:gd name="connsiteX5" fmla="*/ 53 w 10000"/>
                  <a:gd name="connsiteY5" fmla="*/ 0 h 10000"/>
                  <a:gd name="connsiteX6" fmla="*/ 0 w 10000"/>
                  <a:gd name="connsiteY6" fmla="*/ 6350 h 10000"/>
                  <a:gd name="connsiteX0" fmla="*/ 1328 w 9948"/>
                  <a:gd name="connsiteY0" fmla="*/ 10032 h 10744"/>
                  <a:gd name="connsiteX1" fmla="*/ 7346 w 9948"/>
                  <a:gd name="connsiteY1" fmla="*/ 10000 h 10744"/>
                  <a:gd name="connsiteX2" fmla="*/ 9948 w 9948"/>
                  <a:gd name="connsiteY2" fmla="*/ 6926 h 10744"/>
                  <a:gd name="connsiteX3" fmla="*/ 7346 w 9948"/>
                  <a:gd name="connsiteY3" fmla="*/ 3698 h 10744"/>
                  <a:gd name="connsiteX4" fmla="*/ 4898 w 9948"/>
                  <a:gd name="connsiteY4" fmla="*/ 619 h 10744"/>
                  <a:gd name="connsiteX5" fmla="*/ 1 w 9948"/>
                  <a:gd name="connsiteY5" fmla="*/ 0 h 10744"/>
                  <a:gd name="connsiteX6" fmla="*/ 1328 w 9948"/>
                  <a:gd name="connsiteY6" fmla="*/ 10032 h 10744"/>
                  <a:gd name="connsiteX0" fmla="*/ 1335 w 10000"/>
                  <a:gd name="connsiteY0" fmla="*/ 9337 h 9337"/>
                  <a:gd name="connsiteX1" fmla="*/ 7384 w 10000"/>
                  <a:gd name="connsiteY1" fmla="*/ 9308 h 9337"/>
                  <a:gd name="connsiteX2" fmla="*/ 10000 w 10000"/>
                  <a:gd name="connsiteY2" fmla="*/ 6446 h 9337"/>
                  <a:gd name="connsiteX3" fmla="*/ 7384 w 10000"/>
                  <a:gd name="connsiteY3" fmla="*/ 3442 h 9337"/>
                  <a:gd name="connsiteX4" fmla="*/ 4924 w 10000"/>
                  <a:gd name="connsiteY4" fmla="*/ 576 h 9337"/>
                  <a:gd name="connsiteX5" fmla="*/ 1 w 10000"/>
                  <a:gd name="connsiteY5" fmla="*/ 0 h 9337"/>
                  <a:gd name="connsiteX6" fmla="*/ 1335 w 10000"/>
                  <a:gd name="connsiteY6" fmla="*/ 9337 h 9337"/>
                  <a:gd name="connsiteX0" fmla="*/ 1335 w 10000"/>
                  <a:gd name="connsiteY0" fmla="*/ 10000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35 w 10000"/>
                  <a:gd name="connsiteY6" fmla="*/ 10000 h 10636"/>
                  <a:gd name="connsiteX0" fmla="*/ 1395 w 10000"/>
                  <a:gd name="connsiteY0" fmla="*/ 10238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95 w 10000"/>
                  <a:gd name="connsiteY6" fmla="*/ 10238 h 10636"/>
                  <a:gd name="connsiteX0" fmla="*/ 1395 w 10000"/>
                  <a:gd name="connsiteY0" fmla="*/ 10238 h 10588"/>
                  <a:gd name="connsiteX1" fmla="*/ 7685 w 10000"/>
                  <a:gd name="connsiteY1" fmla="*/ 10588 h 10588"/>
                  <a:gd name="connsiteX2" fmla="*/ 10000 w 10000"/>
                  <a:gd name="connsiteY2" fmla="*/ 6904 h 10588"/>
                  <a:gd name="connsiteX3" fmla="*/ 7384 w 10000"/>
                  <a:gd name="connsiteY3" fmla="*/ 3686 h 10588"/>
                  <a:gd name="connsiteX4" fmla="*/ 4924 w 10000"/>
                  <a:gd name="connsiteY4" fmla="*/ 617 h 10588"/>
                  <a:gd name="connsiteX5" fmla="*/ 1 w 10000"/>
                  <a:gd name="connsiteY5" fmla="*/ 0 h 10588"/>
                  <a:gd name="connsiteX6" fmla="*/ 1395 w 10000"/>
                  <a:gd name="connsiteY6" fmla="*/ 10238 h 10588"/>
                  <a:gd name="connsiteX0" fmla="*/ 1395 w 10241"/>
                  <a:gd name="connsiteY0" fmla="*/ 10238 h 10588"/>
                  <a:gd name="connsiteX1" fmla="*/ 7685 w 10241"/>
                  <a:gd name="connsiteY1" fmla="*/ 10588 h 10588"/>
                  <a:gd name="connsiteX2" fmla="*/ 10241 w 10241"/>
                  <a:gd name="connsiteY2" fmla="*/ 7285 h 10588"/>
                  <a:gd name="connsiteX3" fmla="*/ 7384 w 10241"/>
                  <a:gd name="connsiteY3" fmla="*/ 3686 h 10588"/>
                  <a:gd name="connsiteX4" fmla="*/ 4924 w 10241"/>
                  <a:gd name="connsiteY4" fmla="*/ 617 h 10588"/>
                  <a:gd name="connsiteX5" fmla="*/ 1 w 10241"/>
                  <a:gd name="connsiteY5" fmla="*/ 0 h 10588"/>
                  <a:gd name="connsiteX6" fmla="*/ 1395 w 10241"/>
                  <a:gd name="connsiteY6" fmla="*/ 10238 h 10588"/>
                  <a:gd name="connsiteX0" fmla="*/ 69 w 8915"/>
                  <a:gd name="connsiteY0" fmla="*/ 10095 h 10445"/>
                  <a:gd name="connsiteX1" fmla="*/ 6359 w 8915"/>
                  <a:gd name="connsiteY1" fmla="*/ 10445 h 10445"/>
                  <a:gd name="connsiteX2" fmla="*/ 8915 w 8915"/>
                  <a:gd name="connsiteY2" fmla="*/ 7142 h 10445"/>
                  <a:gd name="connsiteX3" fmla="*/ 6058 w 8915"/>
                  <a:gd name="connsiteY3" fmla="*/ 3543 h 10445"/>
                  <a:gd name="connsiteX4" fmla="*/ 3598 w 8915"/>
                  <a:gd name="connsiteY4" fmla="*/ 474 h 10445"/>
                  <a:gd name="connsiteX5" fmla="*/ 2 w 8915"/>
                  <a:gd name="connsiteY5" fmla="*/ 0 h 10445"/>
                  <a:gd name="connsiteX6" fmla="*/ 69 w 8915"/>
                  <a:gd name="connsiteY6" fmla="*/ 10095 h 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5" h="10445">
                    <a:moveTo>
                      <a:pt x="69" y="10095"/>
                    </a:moveTo>
                    <a:cubicBezTo>
                      <a:pt x="213" y="10041"/>
                      <a:pt x="4684" y="10349"/>
                      <a:pt x="6359" y="10445"/>
                    </a:cubicBezTo>
                    <a:lnTo>
                      <a:pt x="8915" y="7142"/>
                    </a:lnTo>
                    <a:cubicBezTo>
                      <a:pt x="6453" y="3967"/>
                      <a:pt x="6944" y="4654"/>
                      <a:pt x="6058" y="3543"/>
                    </a:cubicBezTo>
                    <a:cubicBezTo>
                      <a:pt x="5172" y="2432"/>
                      <a:pt x="4567" y="1710"/>
                      <a:pt x="3598" y="474"/>
                    </a:cubicBezTo>
                    <a:lnTo>
                      <a:pt x="2" y="0"/>
                    </a:lnTo>
                    <a:cubicBezTo>
                      <a:pt x="-15" y="2110"/>
                      <a:pt x="86" y="7985"/>
                      <a:pt x="69" y="10095"/>
                    </a:cubicBezTo>
                    <a:close/>
                  </a:path>
                </a:pathLst>
              </a:custGeom>
              <a:solidFill>
                <a:srgbClr val="FFB81C">
                  <a:alpha val="70000"/>
                </a:srgbClr>
              </a:solidFill>
              <a:ln>
                <a:noFill/>
              </a:ln>
            </p:spPr>
            <p:txBody>
              <a:bodyPr vert="horz" wrap="square" lIns="91440" tIns="45720" rIns="91440" bIns="45720" numCol="1" anchor="t" anchorCtr="0" compatLnSpc="1">
                <a:prstTxWarp prst="textNoShape">
                  <a:avLst/>
                </a:prstTxWarp>
              </a:bodyPr>
              <a:lstStyle/>
              <a:p>
                <a:endParaRPr lang="en-GB"/>
              </a:p>
            </p:txBody>
          </p:sp>
          <p:sp>
            <p:nvSpPr>
              <p:cNvPr id="20" name="Freeform 19"/>
              <p:cNvSpPr/>
              <p:nvPr userDrawn="1"/>
            </p:nvSpPr>
            <p:spPr>
              <a:xfrm flipH="1">
                <a:off x="10614396" y="1606659"/>
                <a:ext cx="1601886" cy="1441148"/>
              </a:xfrm>
              <a:custGeom>
                <a:avLst/>
                <a:gdLst>
                  <a:gd name="connsiteX0" fmla="*/ 0 w 3924300"/>
                  <a:gd name="connsiteY0" fmla="*/ 0 h 1435100"/>
                  <a:gd name="connsiteX1" fmla="*/ 1244600 w 3924300"/>
                  <a:gd name="connsiteY1" fmla="*/ 228600 h 1435100"/>
                  <a:gd name="connsiteX2" fmla="*/ 1816100 w 3924300"/>
                  <a:gd name="connsiteY2" fmla="*/ 1270000 h 1435100"/>
                  <a:gd name="connsiteX3" fmla="*/ 3022600 w 3924300"/>
                  <a:gd name="connsiteY3" fmla="*/ 1435100 h 1435100"/>
                  <a:gd name="connsiteX4" fmla="*/ 3924300 w 3924300"/>
                  <a:gd name="connsiteY4" fmla="*/ 254000 h 1435100"/>
                  <a:gd name="connsiteX0" fmla="*/ 0 w 3924300"/>
                  <a:gd name="connsiteY0" fmla="*/ 0 h 1454150"/>
                  <a:gd name="connsiteX1" fmla="*/ 1244600 w 3924300"/>
                  <a:gd name="connsiteY1" fmla="*/ 228600 h 1454150"/>
                  <a:gd name="connsiteX2" fmla="*/ 1816100 w 3924300"/>
                  <a:gd name="connsiteY2" fmla="*/ 1270000 h 1454150"/>
                  <a:gd name="connsiteX3" fmla="*/ 3041650 w 3924300"/>
                  <a:gd name="connsiteY3" fmla="*/ 1454150 h 1454150"/>
                  <a:gd name="connsiteX4" fmla="*/ 3924300 w 3924300"/>
                  <a:gd name="connsiteY4" fmla="*/ 254000 h 1454150"/>
                  <a:gd name="connsiteX0" fmla="*/ 0 w 3949700"/>
                  <a:gd name="connsiteY0" fmla="*/ 0 h 1454150"/>
                  <a:gd name="connsiteX1" fmla="*/ 1244600 w 3949700"/>
                  <a:gd name="connsiteY1" fmla="*/ 228600 h 1454150"/>
                  <a:gd name="connsiteX2" fmla="*/ 1816100 w 3949700"/>
                  <a:gd name="connsiteY2" fmla="*/ 1270000 h 1454150"/>
                  <a:gd name="connsiteX3" fmla="*/ 3041650 w 3949700"/>
                  <a:gd name="connsiteY3" fmla="*/ 1454150 h 1454150"/>
                  <a:gd name="connsiteX4" fmla="*/ 3949700 w 3949700"/>
                  <a:gd name="connsiteY4" fmla="*/ 266700 h 1454150"/>
                  <a:gd name="connsiteX0" fmla="*/ 0 w 4008804"/>
                  <a:gd name="connsiteY0" fmla="*/ 0 h 1454150"/>
                  <a:gd name="connsiteX1" fmla="*/ 1244600 w 4008804"/>
                  <a:gd name="connsiteY1" fmla="*/ 228600 h 1454150"/>
                  <a:gd name="connsiteX2" fmla="*/ 1816100 w 4008804"/>
                  <a:gd name="connsiteY2" fmla="*/ 1270000 h 1454150"/>
                  <a:gd name="connsiteX3" fmla="*/ 3041650 w 4008804"/>
                  <a:gd name="connsiteY3" fmla="*/ 1454150 h 1454150"/>
                  <a:gd name="connsiteX4" fmla="*/ 4008804 w 4008804"/>
                  <a:gd name="connsiteY4" fmla="*/ 176636 h 1454150"/>
                  <a:gd name="connsiteX0" fmla="*/ 0 w 4008804"/>
                  <a:gd name="connsiteY0" fmla="*/ 0 h 1454150"/>
                  <a:gd name="connsiteX1" fmla="*/ 1244600 w 4008804"/>
                  <a:gd name="connsiteY1" fmla="*/ 228600 h 1454150"/>
                  <a:gd name="connsiteX2" fmla="*/ 3041650 w 4008804"/>
                  <a:gd name="connsiteY2" fmla="*/ 1454150 h 1454150"/>
                  <a:gd name="connsiteX3" fmla="*/ 4008804 w 4008804"/>
                  <a:gd name="connsiteY3" fmla="*/ 176636 h 1454150"/>
                  <a:gd name="connsiteX0" fmla="*/ 0 w 2764204"/>
                  <a:gd name="connsiteY0" fmla="*/ 51964 h 1277514"/>
                  <a:gd name="connsiteX1" fmla="*/ 1797050 w 2764204"/>
                  <a:gd name="connsiteY1" fmla="*/ 1277514 h 1277514"/>
                  <a:gd name="connsiteX2" fmla="*/ 2764204 w 2764204"/>
                  <a:gd name="connsiteY2" fmla="*/ 0 h 1277514"/>
                  <a:gd name="connsiteX0" fmla="*/ 0 w 1420001"/>
                  <a:gd name="connsiteY0" fmla="*/ 1213788 h 1277514"/>
                  <a:gd name="connsiteX1" fmla="*/ 452847 w 1420001"/>
                  <a:gd name="connsiteY1" fmla="*/ 1277514 h 1277514"/>
                  <a:gd name="connsiteX2" fmla="*/ 1420001 w 1420001"/>
                  <a:gd name="connsiteY2" fmla="*/ 0 h 1277514"/>
                </a:gdLst>
                <a:ahLst/>
                <a:cxnLst>
                  <a:cxn ang="0">
                    <a:pos x="connsiteX0" y="connsiteY0"/>
                  </a:cxn>
                  <a:cxn ang="0">
                    <a:pos x="connsiteX1" y="connsiteY1"/>
                  </a:cxn>
                  <a:cxn ang="0">
                    <a:pos x="connsiteX2" y="connsiteY2"/>
                  </a:cxn>
                </a:cxnLst>
                <a:rect l="l" t="t" r="r" b="b"/>
                <a:pathLst>
                  <a:path w="1420001" h="1277514">
                    <a:moveTo>
                      <a:pt x="0" y="1213788"/>
                    </a:moveTo>
                    <a:lnTo>
                      <a:pt x="452847" y="1277514"/>
                    </a:lnTo>
                    <a:cubicBezTo>
                      <a:pt x="755530" y="881697"/>
                      <a:pt x="1117318" y="395817"/>
                      <a:pt x="1420001" y="0"/>
                    </a:cubicBez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userDrawn="1"/>
            </p:nvSpPr>
            <p:spPr>
              <a:xfrm flipH="1">
                <a:off x="5576818" y="2451814"/>
                <a:ext cx="6627506" cy="2318874"/>
              </a:xfrm>
              <a:custGeom>
                <a:avLst/>
                <a:gdLst>
                  <a:gd name="connsiteX0" fmla="*/ 0 w 9067800"/>
                  <a:gd name="connsiteY0" fmla="*/ 711200 h 2044700"/>
                  <a:gd name="connsiteX1" fmla="*/ 342900 w 9067800"/>
                  <a:gd name="connsiteY1" fmla="*/ 72390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596748 w 9067800"/>
                  <a:gd name="connsiteY6" fmla="*/ 532679 h 2044700"/>
                  <a:gd name="connsiteX7" fmla="*/ 9067800 w 9067800"/>
                  <a:gd name="connsiteY7" fmla="*/ 0 h 2044700"/>
                  <a:gd name="connsiteX0" fmla="*/ 0 w 9067800"/>
                  <a:gd name="connsiteY0" fmla="*/ 711200 h 2143207"/>
                  <a:gd name="connsiteX1" fmla="*/ 323850 w 9067800"/>
                  <a:gd name="connsiteY1" fmla="*/ 730250 h 2143207"/>
                  <a:gd name="connsiteX2" fmla="*/ 914400 w 9067800"/>
                  <a:gd name="connsiteY2" fmla="*/ 1828800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323850 w 9067800"/>
                  <a:gd name="connsiteY1" fmla="*/ 730250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2586705 w 9067800"/>
                  <a:gd name="connsiteY1" fmla="*/ 2089652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5728940"/>
                  <a:gd name="connsiteY0" fmla="*/ 1947601 h 2011763"/>
                  <a:gd name="connsiteX1" fmla="*/ 0 w 5728940"/>
                  <a:gd name="connsiteY1" fmla="*/ 1958208 h 2011763"/>
                  <a:gd name="connsiteX2" fmla="*/ 7949 w 5728940"/>
                  <a:gd name="connsiteY2" fmla="*/ 1956290 h 2011763"/>
                  <a:gd name="connsiteX3" fmla="*/ 758303 w 5728940"/>
                  <a:gd name="connsiteY3" fmla="*/ 2011763 h 2011763"/>
                  <a:gd name="connsiteX4" fmla="*/ 1079269 w 5728940"/>
                  <a:gd name="connsiteY4" fmla="*/ 1504554 h 2011763"/>
                  <a:gd name="connsiteX5" fmla="*/ 2371577 w 5728940"/>
                  <a:gd name="connsiteY5" fmla="*/ 1469989 h 2011763"/>
                  <a:gd name="connsiteX6" fmla="*/ 3010043 w 5728940"/>
                  <a:gd name="connsiteY6" fmla="*/ 401235 h 2011763"/>
                  <a:gd name="connsiteX7" fmla="*/ 5728940 w 5728940"/>
                  <a:gd name="connsiteY7" fmla="*/ 0 h 2011763"/>
                  <a:gd name="connsiteX0" fmla="*/ 5446 w 5874989"/>
                  <a:gd name="connsiteY0" fmla="*/ 1991416 h 2055578"/>
                  <a:gd name="connsiteX1" fmla="*/ 0 w 5874989"/>
                  <a:gd name="connsiteY1" fmla="*/ 2002023 h 2055578"/>
                  <a:gd name="connsiteX2" fmla="*/ 7949 w 5874989"/>
                  <a:gd name="connsiteY2" fmla="*/ 2000105 h 2055578"/>
                  <a:gd name="connsiteX3" fmla="*/ 758303 w 5874989"/>
                  <a:gd name="connsiteY3" fmla="*/ 2055578 h 2055578"/>
                  <a:gd name="connsiteX4" fmla="*/ 1079269 w 5874989"/>
                  <a:gd name="connsiteY4" fmla="*/ 1548369 h 2055578"/>
                  <a:gd name="connsiteX5" fmla="*/ 2371577 w 5874989"/>
                  <a:gd name="connsiteY5" fmla="*/ 1513804 h 2055578"/>
                  <a:gd name="connsiteX6" fmla="*/ 3010043 w 5874989"/>
                  <a:gd name="connsiteY6" fmla="*/ 445050 h 2055578"/>
                  <a:gd name="connsiteX7" fmla="*/ 5874989 w 5874989"/>
                  <a:gd name="connsiteY7" fmla="*/ 0 h 205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4989" h="2055578">
                    <a:moveTo>
                      <a:pt x="5446" y="1991416"/>
                    </a:moveTo>
                    <a:lnTo>
                      <a:pt x="0" y="2002023"/>
                    </a:lnTo>
                    <a:lnTo>
                      <a:pt x="7949" y="2000105"/>
                    </a:lnTo>
                    <a:lnTo>
                      <a:pt x="758303" y="2055578"/>
                    </a:lnTo>
                    <a:lnTo>
                      <a:pt x="1079269" y="1548369"/>
                    </a:lnTo>
                    <a:cubicBezTo>
                      <a:pt x="1477202" y="1537786"/>
                      <a:pt x="1935544" y="1556137"/>
                      <a:pt x="2371577" y="1513804"/>
                    </a:cubicBezTo>
                    <a:lnTo>
                      <a:pt x="3010043" y="445050"/>
                    </a:lnTo>
                    <a:lnTo>
                      <a:pt x="5874989" y="0"/>
                    </a:ln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Freeform 17"/>
            <p:cNvSpPr/>
            <p:nvPr userDrawn="1"/>
          </p:nvSpPr>
          <p:spPr>
            <a:xfrm flipH="1">
              <a:off x="10983639" y="3042192"/>
              <a:ext cx="730583" cy="1158682"/>
            </a:xfrm>
            <a:custGeom>
              <a:avLst/>
              <a:gdLst>
                <a:gd name="connsiteX0" fmla="*/ 0 w 622300"/>
                <a:gd name="connsiteY0" fmla="*/ 0 h 965200"/>
                <a:gd name="connsiteX1" fmla="*/ 622300 w 622300"/>
                <a:gd name="connsiteY1" fmla="*/ 965200 h 965200"/>
                <a:gd name="connsiteX0" fmla="*/ 0 w 611042"/>
                <a:gd name="connsiteY0" fmla="*/ 0 h 951128"/>
                <a:gd name="connsiteX1" fmla="*/ 611042 w 611042"/>
                <a:gd name="connsiteY1" fmla="*/ 951128 h 951128"/>
                <a:gd name="connsiteX0" fmla="*/ 0 w 647630"/>
                <a:gd name="connsiteY0" fmla="*/ 0 h 1027119"/>
                <a:gd name="connsiteX1" fmla="*/ 647630 w 647630"/>
                <a:gd name="connsiteY1" fmla="*/ 1027119 h 1027119"/>
              </a:gdLst>
              <a:ahLst/>
              <a:cxnLst>
                <a:cxn ang="0">
                  <a:pos x="connsiteX0" y="connsiteY0"/>
                </a:cxn>
                <a:cxn ang="0">
                  <a:pos x="connsiteX1" y="connsiteY1"/>
                </a:cxn>
              </a:cxnLst>
              <a:rect l="l" t="t" r="r" b="b"/>
              <a:pathLst>
                <a:path w="647630" h="1027119">
                  <a:moveTo>
                    <a:pt x="0" y="0"/>
                  </a:moveTo>
                  <a:lnTo>
                    <a:pt x="647630" y="1027119"/>
                  </a:lnTo>
                </a:path>
              </a:pathLst>
            </a:custGeom>
            <a:noFill/>
            <a:ln w="25400">
              <a:solidFill>
                <a:srgbClr val="FFB8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0220257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laceholder Light">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srcRect l="62435" t="4936" b="21699"/>
          <a:stretch/>
        </p:blipFill>
        <p:spPr>
          <a:xfrm flipH="1">
            <a:off x="8515866" y="-2"/>
            <a:ext cx="3676132" cy="6858002"/>
          </a:xfrm>
          <a:prstGeom prst="rect">
            <a:avLst/>
          </a:prstGeom>
        </p:spPr>
      </p:pic>
      <p:pic>
        <p:nvPicPr>
          <p:cNvPr id="39" name="Picture 3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sp>
        <p:nvSpPr>
          <p:cNvPr id="5" name="Title 4"/>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24" name="Content Placeholder 23"/>
          <p:cNvSpPr>
            <a:spLocks noGrp="1"/>
          </p:cNvSpPr>
          <p:nvPr>
            <p:ph sz="quarter" idx="10"/>
          </p:nvPr>
        </p:nvSpPr>
        <p:spPr>
          <a:xfrm>
            <a:off x="981074" y="1568324"/>
            <a:ext cx="10875964" cy="4085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1EC58C3D-8619-4D73-8DC4-9AB3286360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11" name="Slide Number Placeholder 32">
            <a:extLst>
              <a:ext uri="{FF2B5EF4-FFF2-40B4-BE49-F238E27FC236}">
                <a16:creationId xmlns:a16="http://schemas.microsoft.com/office/drawing/2014/main" id="{04966A0B-E5B3-44C7-BE76-1D2C67CF74A4}"/>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27520948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image placeholder Light">
    <p:spTree>
      <p:nvGrpSpPr>
        <p:cNvPr id="1" name=""/>
        <p:cNvGrpSpPr/>
        <p:nvPr/>
      </p:nvGrpSpPr>
      <p:grpSpPr>
        <a:xfrm>
          <a:off x="0" y="0"/>
          <a:ext cx="0" cy="0"/>
          <a:chOff x="0" y="0"/>
          <a:chExt cx="0" cy="0"/>
        </a:xfrm>
      </p:grpSpPr>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sp>
        <p:nvSpPr>
          <p:cNvPr id="5" name="Title 4"/>
          <p:cNvSpPr>
            <a:spLocks noGrp="1"/>
          </p:cNvSpPr>
          <p:nvPr>
            <p:ph type="title"/>
          </p:nvPr>
        </p:nvSpPr>
        <p:spPr/>
        <p:txBody>
          <a:bodyPr/>
          <a:lstStyle>
            <a:lvl1pPr>
              <a:defRPr>
                <a:solidFill>
                  <a:schemeClr val="bg1"/>
                </a:solidFill>
              </a:defRPr>
            </a:lvl1pPr>
          </a:lstStyle>
          <a:p>
            <a:r>
              <a:rPr lang="en-US"/>
              <a:t>Click to edit Master title style</a:t>
            </a:r>
          </a:p>
        </p:txBody>
      </p:sp>
      <p:pic>
        <p:nvPicPr>
          <p:cNvPr id="9" name="Picture 8">
            <a:extLst>
              <a:ext uri="{FF2B5EF4-FFF2-40B4-BE49-F238E27FC236}">
                <a16:creationId xmlns:a16="http://schemas.microsoft.com/office/drawing/2014/main" id="{1EC58C3D-8619-4D73-8DC4-9AB3286360F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7" name="Slide Number Placeholder 32">
            <a:extLst>
              <a:ext uri="{FF2B5EF4-FFF2-40B4-BE49-F238E27FC236}">
                <a16:creationId xmlns:a16="http://schemas.microsoft.com/office/drawing/2014/main" id="{72FB5175-2BD7-41E0-806F-BEF67BC6483C}"/>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2848226679"/>
      </p:ext>
    </p:extLst>
  </p:cSld>
  <p:clrMapOvr>
    <a:masterClrMapping/>
  </p:clrMapOvr>
  <p:extLst>
    <p:ext uri="{DCECCB84-F9BA-43D5-87BE-67443E8EF086}">
      <p15:sldGuideLst xmlns:p15="http://schemas.microsoft.com/office/powerpoint/2012/main">
        <p15:guide id="1" pos="724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8"/>
          <p:cNvSpPr>
            <a:spLocks noGrp="1"/>
          </p:cNvSpPr>
          <p:nvPr>
            <p:ph type="title"/>
          </p:nvPr>
        </p:nvSpPr>
        <p:spPr/>
        <p:txBody>
          <a:bodyPr/>
          <a:lstStyle>
            <a:lvl1pPr>
              <a:defRPr b="0">
                <a:latin typeface="+mj-lt"/>
                <a:cs typeface="Arial" panose="020B0604020202020204" pitchFamily="34" charset="0"/>
              </a:defRPr>
            </a:lvl1pPr>
          </a:lstStyle>
          <a:p>
            <a:r>
              <a:rPr lang="en-US"/>
              <a:t>Click to edit Master title style</a:t>
            </a:r>
            <a:endParaRPr lang="en-GB"/>
          </a:p>
        </p:txBody>
      </p:sp>
      <p:sp>
        <p:nvSpPr>
          <p:cNvPr id="10" name="Slide Number Placeholder 32">
            <a:extLst>
              <a:ext uri="{FF2B5EF4-FFF2-40B4-BE49-F238E27FC236}">
                <a16:creationId xmlns:a16="http://schemas.microsoft.com/office/drawing/2014/main" id="{BAA432BA-A6A1-4C97-B073-74D70538EF75}"/>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220403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image">
    <p:bg>
      <p:bgRef idx="1001">
        <a:schemeClr val="bg2"/>
      </p:bgRef>
    </p:bg>
    <p:spTree>
      <p:nvGrpSpPr>
        <p:cNvPr id="1" name=""/>
        <p:cNvGrpSpPr/>
        <p:nvPr/>
      </p:nvGrpSpPr>
      <p:grpSpPr>
        <a:xfrm>
          <a:off x="0" y="0"/>
          <a:ext cx="0" cy="0"/>
          <a:chOff x="0" y="0"/>
          <a:chExt cx="0" cy="0"/>
        </a:xfrm>
      </p:grpSpPr>
      <p:sp>
        <p:nvSpPr>
          <p:cNvPr id="21" name="Picture Placeholder 6"/>
          <p:cNvSpPr>
            <a:spLocks noGrp="1"/>
          </p:cNvSpPr>
          <p:nvPr>
            <p:ph type="pic" sz="quarter" idx="11"/>
          </p:nvPr>
        </p:nvSpPr>
        <p:spPr>
          <a:xfrm>
            <a:off x="0" y="0"/>
            <a:ext cx="12192000" cy="6858000"/>
          </a:xfrm>
          <a:ln>
            <a:noFill/>
          </a:ln>
        </p:spPr>
        <p:txBody>
          <a:bodyPr/>
          <a:lstStyle/>
          <a:p>
            <a:endParaRPr lang="en-GB"/>
          </a:p>
        </p:txBody>
      </p:sp>
      <p:sp>
        <p:nvSpPr>
          <p:cNvPr id="2" name="Title 1"/>
          <p:cNvSpPr>
            <a:spLocks noGrp="1"/>
          </p:cNvSpPr>
          <p:nvPr>
            <p:ph type="ctrTitle" hasCustomPrompt="1"/>
          </p:nvPr>
        </p:nvSpPr>
        <p:spPr>
          <a:xfrm>
            <a:off x="6867753" y="3433483"/>
            <a:ext cx="4989286" cy="2387600"/>
          </a:xfrm>
        </p:spPr>
        <p:txBody>
          <a:bodyPr anchor="b">
            <a:normAutofit/>
          </a:bodyPr>
          <a:lstStyle>
            <a:lvl1pPr algn="r">
              <a:defRPr sz="3600">
                <a:solidFill>
                  <a:schemeClr val="tx1"/>
                </a:solidFill>
                <a:latin typeface="+mj-lt"/>
                <a:cs typeface="Arial" panose="020B0604020202020204" pitchFamily="34" charset="0"/>
              </a:defRPr>
            </a:lvl1pPr>
          </a:lstStyle>
          <a:p>
            <a:r>
              <a:rPr lang="en-US"/>
              <a:t>Click to edit </a:t>
            </a:r>
            <a:br>
              <a:rPr lang="en-US"/>
            </a:br>
            <a:r>
              <a:rPr lang="en-US"/>
              <a:t>Master title style</a:t>
            </a:r>
            <a:endParaRPr lang="en-GB"/>
          </a:p>
        </p:txBody>
      </p:sp>
      <p:sp>
        <p:nvSpPr>
          <p:cNvPr id="3" name="Subtitle 2"/>
          <p:cNvSpPr>
            <a:spLocks noGrp="1"/>
          </p:cNvSpPr>
          <p:nvPr>
            <p:ph type="subTitle" idx="1"/>
          </p:nvPr>
        </p:nvSpPr>
        <p:spPr>
          <a:xfrm>
            <a:off x="6867753" y="5900458"/>
            <a:ext cx="4989286" cy="552730"/>
          </a:xfrm>
        </p:spPr>
        <p:txBody>
          <a:bodyPr>
            <a:normAutofit/>
          </a:bodyPr>
          <a:lstStyle>
            <a:lvl1pPr marL="0" indent="0" algn="r">
              <a:buNone/>
              <a:defRPr sz="1600" b="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27462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Four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04E6F43-159D-4D88-B992-98098D678FFD}" type="datetime1">
              <a:rPr lang="en-GB" smtClean="0"/>
              <a:t>30/06/2021</a:t>
            </a:fld>
            <a:endParaRPr lang="en-GB"/>
          </a:p>
        </p:txBody>
      </p:sp>
      <p:sp>
        <p:nvSpPr>
          <p:cNvPr id="6" name="Footer Placeholder 5"/>
          <p:cNvSpPr>
            <a:spLocks noGrp="1"/>
          </p:cNvSpPr>
          <p:nvPr>
            <p:ph type="ftr" sz="quarter" idx="11"/>
          </p:nvPr>
        </p:nvSpPr>
        <p:spPr/>
        <p:txBody>
          <a:bodyPr/>
          <a:lstStyle/>
          <a:p>
            <a:endParaRPr lang="en-GB"/>
          </a:p>
        </p:txBody>
      </p:sp>
      <p:sp>
        <p:nvSpPr>
          <p:cNvPr id="8" name="Title 7"/>
          <p:cNvSpPr>
            <a:spLocks noGrp="1"/>
          </p:cNvSpPr>
          <p:nvPr>
            <p:ph type="title"/>
          </p:nvPr>
        </p:nvSpPr>
        <p:spPr/>
        <p:txBody>
          <a:bodyPr/>
          <a:lstStyle/>
          <a:p>
            <a:r>
              <a:rPr lang="en-US"/>
              <a:t>Click to edit Master title style</a:t>
            </a:r>
            <a:endParaRPr lang="en-GB"/>
          </a:p>
        </p:txBody>
      </p:sp>
      <p:sp>
        <p:nvSpPr>
          <p:cNvPr id="2" name="Slide Number Placeholder 1"/>
          <p:cNvSpPr>
            <a:spLocks noGrp="1"/>
          </p:cNvSpPr>
          <p:nvPr>
            <p:ph type="sldNum" sz="quarter" idx="14"/>
          </p:nvPr>
        </p:nvSpPr>
        <p:spPr/>
        <p:txBody>
          <a:bodyPr/>
          <a:lstStyle/>
          <a:p>
            <a:r>
              <a:rPr lang="en-GB"/>
              <a:t>Slide </a:t>
            </a:r>
            <a:fld id="{85B56425-9F48-4C68-B59F-46680DC73BBC}" type="slidenum">
              <a:rPr smtClean="0"/>
              <a:pPr/>
              <a:t>‹#›</a:t>
            </a:fld>
            <a:r>
              <a:t> © Modis </a:t>
            </a:r>
          </a:p>
        </p:txBody>
      </p:sp>
      <p:sp>
        <p:nvSpPr>
          <p:cNvPr id="10" name="Content Placeholder 2"/>
          <p:cNvSpPr>
            <a:spLocks noGrp="1"/>
          </p:cNvSpPr>
          <p:nvPr>
            <p:ph sz="half" idx="1"/>
          </p:nvPr>
        </p:nvSpPr>
        <p:spPr>
          <a:xfrm>
            <a:off x="334963" y="1257300"/>
            <a:ext cx="2663825" cy="501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sz="half" idx="15"/>
          </p:nvPr>
        </p:nvSpPr>
        <p:spPr>
          <a:xfrm>
            <a:off x="3295333" y="1257300"/>
            <a:ext cx="2663825" cy="501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sz="half" idx="16"/>
          </p:nvPr>
        </p:nvSpPr>
        <p:spPr>
          <a:xfrm>
            <a:off x="6244273" y="1257300"/>
            <a:ext cx="2663825" cy="501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sz="half" idx="17"/>
          </p:nvPr>
        </p:nvSpPr>
        <p:spPr>
          <a:xfrm>
            <a:off x="9193213" y="1257300"/>
            <a:ext cx="2663825" cy="501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466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big subhead v1">
    <p:bg>
      <p:bgPr>
        <a:blipFill dpi="0" rotWithShape="1">
          <a:blip r:embed="rId2">
            <a:alphaModFix amt="50000"/>
            <a:lum/>
          </a:blip>
          <a:srcRect/>
          <a:stretch>
            <a:fillRect l="-6000" r="-6000"/>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lang="en-GB"/>
          </a:p>
        </p:txBody>
      </p:sp>
      <p:sp>
        <p:nvSpPr>
          <p:cNvPr id="8" name="Slide Number Placeholder 32">
            <a:extLst>
              <a:ext uri="{FF2B5EF4-FFF2-40B4-BE49-F238E27FC236}">
                <a16:creationId xmlns:a16="http://schemas.microsoft.com/office/drawing/2014/main" id="{41EC9E09-C7F7-4577-9703-C39F0227F093}"/>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269799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3.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pic>
        <p:nvPicPr>
          <p:cNvPr id="7" name="Picture 6" hidden="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4666" y="0"/>
            <a:ext cx="12361333" cy="6873779"/>
          </a:xfrm>
          <a:prstGeom prst="rect">
            <a:avLst/>
          </a:prstGeom>
        </p:spPr>
      </p:pic>
      <p:sp>
        <p:nvSpPr>
          <p:cNvPr id="3" name="Text Placeholder 2"/>
          <p:cNvSpPr>
            <a:spLocks noGrp="1"/>
          </p:cNvSpPr>
          <p:nvPr>
            <p:ph type="body" idx="1"/>
          </p:nvPr>
        </p:nvSpPr>
        <p:spPr>
          <a:xfrm>
            <a:off x="981074" y="1571624"/>
            <a:ext cx="10875964" cy="429577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7"/>
          <p:cNvSpPr>
            <a:spLocks noGrp="1"/>
          </p:cNvSpPr>
          <p:nvPr>
            <p:ph type="title"/>
          </p:nvPr>
        </p:nvSpPr>
        <p:spPr>
          <a:xfrm>
            <a:off x="876299" y="386253"/>
            <a:ext cx="10875963" cy="367097"/>
          </a:xfrm>
          <a:prstGeom prst="rect">
            <a:avLst/>
          </a:prstGeom>
        </p:spPr>
        <p:txBody>
          <a:bodyPr vert="horz" lIns="91440" tIns="45720" rIns="91440" bIns="45720" rtlCol="0" anchor="ctr">
            <a:normAutofit/>
          </a:bodyPr>
          <a:lstStyle/>
          <a:p>
            <a:r>
              <a:rPr lang="en-US"/>
              <a:t>Click to edit Master title style</a:t>
            </a:r>
          </a:p>
        </p:txBody>
      </p:sp>
      <p:pic>
        <p:nvPicPr>
          <p:cNvPr id="10" name="Picture 9">
            <a:extLst>
              <a:ext uri="{FF2B5EF4-FFF2-40B4-BE49-F238E27FC236}">
                <a16:creationId xmlns:a16="http://schemas.microsoft.com/office/drawing/2014/main" id="{259F8AC4-C3A5-4E5F-AFC0-B79E81F5BC49}"/>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9" name="Slide Number Placeholder 32">
            <a:extLst>
              <a:ext uri="{FF2B5EF4-FFF2-40B4-BE49-F238E27FC236}">
                <a16:creationId xmlns:a16="http://schemas.microsoft.com/office/drawing/2014/main" id="{4E5B385A-52F3-4988-AE78-BA792C54A71F}"/>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228638688"/>
      </p:ext>
    </p:extLst>
  </p:cSld>
  <p:clrMap bg1="lt1" tx1="dk1" bg2="lt2" tx2="dk2" accent1="accent1" accent2="accent2" accent3="accent3" accent4="accent4" accent5="accent5" accent6="accent6" hlink="hlink" folHlink="folHlink"/>
  <p:sldLayoutIdLst>
    <p:sldLayoutId id="2147483682" r:id="rId1"/>
    <p:sldLayoutId id="2147483725" r:id="rId2"/>
    <p:sldLayoutId id="2147483726" r:id="rId3"/>
    <p:sldLayoutId id="2147483741" r:id="rId4"/>
    <p:sldLayoutId id="2147483757" r:id="rId5"/>
    <p:sldLayoutId id="2147483754" r:id="rId6"/>
    <p:sldLayoutId id="2147483664" r:id="rId7"/>
    <p:sldLayoutId id="2147483758" r:id="rId8"/>
  </p:sldLayoutIdLst>
  <p:hf hdr="0" ftr="0" dt="0"/>
  <p:txStyles>
    <p:titleStyle>
      <a:lvl1pPr marL="0" algn="l" defTabSz="914400" rtl="0" eaLnBrk="1" latinLnBrk="0" hangingPunct="1">
        <a:lnSpc>
          <a:spcPct val="90000"/>
        </a:lnSpc>
        <a:spcBef>
          <a:spcPct val="0"/>
        </a:spcBef>
        <a:buNone/>
        <a:defRPr lang="en-US" sz="3200" b="0" kern="1200" dirty="0">
          <a:solidFill>
            <a:schemeClr val="bg1"/>
          </a:solidFill>
          <a:latin typeface="Reso" panose="02000000000000000000" pitchFamily="50" charset="0"/>
          <a:ea typeface="+mj-ea"/>
          <a:cs typeface="+mj-cs"/>
        </a:defRPr>
      </a:lvl1pPr>
    </p:titleStyle>
    <p:bodyStyle>
      <a:lvl1pPr marL="0" indent="0" algn="l" defTabSz="914400" rtl="0" eaLnBrk="1" latinLnBrk="0" hangingPunct="1">
        <a:lnSpc>
          <a:spcPct val="100000"/>
        </a:lnSpc>
        <a:spcBef>
          <a:spcPts val="0"/>
        </a:spcBef>
        <a:buFont typeface="Arial" panose="020B0604020202020204" pitchFamily="34" charset="0"/>
        <a:buNone/>
        <a:defRPr sz="1400" b="0" kern="1200">
          <a:solidFill>
            <a:srgbClr val="373A36"/>
          </a:solidFill>
          <a:latin typeface="Roboto" panose="02000000000000000000" pitchFamily="2" charset="0"/>
          <a:ea typeface="Roboto" panose="02000000000000000000" pitchFamily="2" charset="0"/>
          <a:cs typeface="+mn-cs"/>
        </a:defRPr>
      </a:lvl1pPr>
      <a:lvl2pPr marL="0" indent="0" algn="l" defTabSz="914400" rtl="0" eaLnBrk="1" latinLnBrk="0" hangingPunct="1">
        <a:lnSpc>
          <a:spcPct val="100000"/>
        </a:lnSpc>
        <a:spcBef>
          <a:spcPts val="0"/>
        </a:spcBef>
        <a:buClr>
          <a:schemeClr val="bg2"/>
        </a:buClr>
        <a:buFont typeface="Arial" panose="020B0604020202020204" pitchFamily="34" charset="0"/>
        <a:buNone/>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2pPr>
      <a:lvl3pPr marL="171450" indent="-171450" algn="l" defTabSz="914400" rtl="0" eaLnBrk="1" latinLnBrk="0" hangingPunct="1">
        <a:lnSpc>
          <a:spcPct val="100000"/>
        </a:lnSpc>
        <a:spcBef>
          <a:spcPts val="0"/>
        </a:spcBef>
        <a:buClr>
          <a:srgbClr val="373A36"/>
        </a:buClr>
        <a:buFont typeface="Arial" panose="020B0604020202020204" pitchFamily="34"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3pPr>
      <a:lvl4pPr marL="354013" indent="-182563" algn="l" defTabSz="914400" rtl="0" eaLnBrk="1" latinLnBrk="0" hangingPunct="1">
        <a:lnSpc>
          <a:spcPct val="100000"/>
        </a:lnSpc>
        <a:spcBef>
          <a:spcPts val="0"/>
        </a:spcBef>
        <a:buClr>
          <a:srgbClr val="373A36"/>
        </a:buClr>
        <a:buFont typeface="Roboto" panose="02000000000000000000" pitchFamily="2"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4pPr>
      <a:lvl5pPr marL="536575" indent="-184150" algn="l" defTabSz="914400" rtl="0" eaLnBrk="1" latinLnBrk="0" hangingPunct="1">
        <a:lnSpc>
          <a:spcPct val="100000"/>
        </a:lnSpc>
        <a:spcBef>
          <a:spcPts val="0"/>
        </a:spcBef>
        <a:buClr>
          <a:srgbClr val="373A36"/>
        </a:buClr>
        <a:buFont typeface="Roboto" panose="02000000000000000000" pitchFamily="2"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78">
          <p15:clr>
            <a:srgbClr val="F26B43"/>
          </p15:clr>
        </p15:guide>
        <p15:guide id="2" orient="horz" pos="3997">
          <p15:clr>
            <a:srgbClr val="F26B43"/>
          </p15:clr>
        </p15:guide>
        <p15:guide id="3" pos="3840">
          <p15:clr>
            <a:srgbClr val="F26B43"/>
          </p15:clr>
        </p15:guide>
        <p15:guide id="4" pos="7469">
          <p15:clr>
            <a:srgbClr val="F26B43"/>
          </p15:clr>
        </p15:guide>
        <p15:guide id="5" pos="211">
          <p15:clr>
            <a:srgbClr val="F26B43"/>
          </p15:clr>
        </p15:guide>
        <p15:guide id="6" orient="horz" pos="224">
          <p15:clr>
            <a:srgbClr val="F26B43"/>
          </p15:clr>
        </p15:guide>
        <p15:guide id="7" pos="3749">
          <p15:clr>
            <a:srgbClr val="F26B43"/>
          </p15:clr>
        </p15:guide>
        <p15:guide id="8" pos="3931">
          <p15:clr>
            <a:srgbClr val="F26B43"/>
          </p15:clr>
        </p15:guide>
        <p15:guide id="9" orient="horz" pos="533">
          <p15:clr>
            <a:srgbClr val="F26B43"/>
          </p15:clr>
        </p15:guide>
        <p15:guide id="10" orient="horz" pos="4164">
          <p15:clr>
            <a:srgbClr val="F26B43"/>
          </p15:clr>
        </p15:guide>
        <p15:guide id="11" orient="horz" pos="792">
          <p15:clr>
            <a:srgbClr val="F26B43"/>
          </p15:clr>
        </p15:guide>
        <p15:guide id="13" pos="4988">
          <p15:clr>
            <a:srgbClr val="F26B43"/>
          </p15:clr>
        </p15:guide>
        <p15:guide id="14" pos="5171">
          <p15:clr>
            <a:srgbClr val="F26B43"/>
          </p15:clr>
        </p15:guide>
        <p15:guide id="15" pos="2691">
          <p15:clr>
            <a:srgbClr val="F26B43"/>
          </p15:clr>
        </p15:guide>
        <p15:guide id="16" pos="2508">
          <p15:clr>
            <a:srgbClr val="F26B43"/>
          </p15:clr>
        </p15:guide>
        <p15:guide id="17" pos="5607">
          <p15:clr>
            <a:srgbClr val="F26B43"/>
          </p15:clr>
        </p15:guide>
        <p15:guide id="18" pos="5790">
          <p15:clr>
            <a:srgbClr val="F26B43"/>
          </p15:clr>
        </p15:guide>
        <p15:guide id="19" pos="1889">
          <p15:clr>
            <a:srgbClr val="F26B43"/>
          </p15:clr>
        </p15:guide>
        <p15:guide id="20" pos="2072">
          <p15:clr>
            <a:srgbClr val="F26B43"/>
          </p15:clr>
        </p15:guide>
        <p15:guide id="21" orient="horz" pos="360">
          <p15:clr>
            <a:srgbClr val="F26B43"/>
          </p15:clr>
        </p15:guide>
        <p15:guide id="22" orient="horz" pos="2296">
          <p15:clr>
            <a:srgbClr val="F26B43"/>
          </p15:clr>
        </p15:guide>
        <p15:guide id="23" orient="horz" pos="2387">
          <p15:clr>
            <a:srgbClr val="F26B43"/>
          </p15:clr>
        </p15:guide>
        <p15:guide id="24" orient="horz" pos="1552">
          <p15:clr>
            <a:srgbClr val="F26B43"/>
          </p15:clr>
        </p15:guide>
        <p15:guide id="25" orient="horz" pos="32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pic>
        <p:nvPicPr>
          <p:cNvPr id="7" name="Picture 6" hidden="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4666" y="0"/>
            <a:ext cx="12361333" cy="6873779"/>
          </a:xfrm>
          <a:prstGeom prst="rect">
            <a:avLst/>
          </a:prstGeom>
        </p:spPr>
      </p:pic>
      <p:sp>
        <p:nvSpPr>
          <p:cNvPr id="3" name="Text Placeholder 2"/>
          <p:cNvSpPr>
            <a:spLocks noGrp="1"/>
          </p:cNvSpPr>
          <p:nvPr>
            <p:ph type="body" idx="1"/>
          </p:nvPr>
        </p:nvSpPr>
        <p:spPr>
          <a:xfrm>
            <a:off x="981074" y="1571624"/>
            <a:ext cx="10875964" cy="429577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7"/>
          <p:cNvSpPr>
            <a:spLocks noGrp="1"/>
          </p:cNvSpPr>
          <p:nvPr>
            <p:ph type="title"/>
          </p:nvPr>
        </p:nvSpPr>
        <p:spPr>
          <a:xfrm>
            <a:off x="876299" y="386253"/>
            <a:ext cx="10875963" cy="367097"/>
          </a:xfrm>
          <a:prstGeom prst="rect">
            <a:avLst/>
          </a:prstGeom>
        </p:spPr>
        <p:txBody>
          <a:bodyPr vert="horz" lIns="91440" tIns="45720" rIns="91440" bIns="45720" rtlCol="0" anchor="ctr">
            <a:normAutofit/>
          </a:bodyPr>
          <a:lstStyle/>
          <a:p>
            <a:r>
              <a:rPr lang="en-US"/>
              <a:t>Click to edit Master title style</a:t>
            </a:r>
          </a:p>
        </p:txBody>
      </p:sp>
      <p:pic>
        <p:nvPicPr>
          <p:cNvPr id="10" name="Picture 9">
            <a:extLst>
              <a:ext uri="{FF2B5EF4-FFF2-40B4-BE49-F238E27FC236}">
                <a16:creationId xmlns:a16="http://schemas.microsoft.com/office/drawing/2014/main" id="{259F8AC4-C3A5-4E5F-AFC0-B79E81F5BC4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9" name="Slide Number Placeholder 32">
            <a:extLst>
              <a:ext uri="{FF2B5EF4-FFF2-40B4-BE49-F238E27FC236}">
                <a16:creationId xmlns:a16="http://schemas.microsoft.com/office/drawing/2014/main" id="{4E5B385A-52F3-4988-AE78-BA792C54A71F}"/>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428914859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9" r:id="rId9"/>
  </p:sldLayoutIdLst>
  <p:hf hdr="0" ftr="0" dt="0"/>
  <p:txStyles>
    <p:titleStyle>
      <a:lvl1pPr marL="0" algn="l" defTabSz="914400" rtl="0" eaLnBrk="1" latinLnBrk="0" hangingPunct="1">
        <a:lnSpc>
          <a:spcPct val="90000"/>
        </a:lnSpc>
        <a:spcBef>
          <a:spcPct val="0"/>
        </a:spcBef>
        <a:buNone/>
        <a:defRPr lang="en-US" sz="3200" b="0" kern="1200" dirty="0">
          <a:solidFill>
            <a:schemeClr val="bg1"/>
          </a:solidFill>
          <a:latin typeface="Reso" panose="02000000000000000000" pitchFamily="50" charset="0"/>
          <a:ea typeface="+mj-ea"/>
          <a:cs typeface="+mj-cs"/>
        </a:defRPr>
      </a:lvl1pPr>
    </p:titleStyle>
    <p:bodyStyle>
      <a:lvl1pPr marL="0" indent="0" algn="l" defTabSz="914400" rtl="0" eaLnBrk="1" latinLnBrk="0" hangingPunct="1">
        <a:lnSpc>
          <a:spcPct val="100000"/>
        </a:lnSpc>
        <a:spcBef>
          <a:spcPts val="0"/>
        </a:spcBef>
        <a:buFont typeface="Arial" panose="020B0604020202020204" pitchFamily="34" charset="0"/>
        <a:buNone/>
        <a:defRPr sz="1400" b="0" kern="1200">
          <a:solidFill>
            <a:srgbClr val="373A36"/>
          </a:solidFill>
          <a:latin typeface="Roboto" panose="02000000000000000000" pitchFamily="2" charset="0"/>
          <a:ea typeface="Roboto" panose="02000000000000000000" pitchFamily="2" charset="0"/>
          <a:cs typeface="+mn-cs"/>
        </a:defRPr>
      </a:lvl1pPr>
      <a:lvl2pPr marL="0" indent="0" algn="l" defTabSz="914400" rtl="0" eaLnBrk="1" latinLnBrk="0" hangingPunct="1">
        <a:lnSpc>
          <a:spcPct val="100000"/>
        </a:lnSpc>
        <a:spcBef>
          <a:spcPts val="0"/>
        </a:spcBef>
        <a:buClr>
          <a:schemeClr val="bg2"/>
        </a:buClr>
        <a:buFont typeface="Arial" panose="020B0604020202020204" pitchFamily="34" charset="0"/>
        <a:buNone/>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2pPr>
      <a:lvl3pPr marL="171450" indent="-171450" algn="l" defTabSz="914400" rtl="0" eaLnBrk="1" latinLnBrk="0" hangingPunct="1">
        <a:lnSpc>
          <a:spcPct val="100000"/>
        </a:lnSpc>
        <a:spcBef>
          <a:spcPts val="0"/>
        </a:spcBef>
        <a:buClr>
          <a:srgbClr val="373A36"/>
        </a:buClr>
        <a:buFont typeface="Arial" panose="020B0604020202020204" pitchFamily="34"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3pPr>
      <a:lvl4pPr marL="354013" indent="-182563" algn="l" defTabSz="914400" rtl="0" eaLnBrk="1" latinLnBrk="0" hangingPunct="1">
        <a:lnSpc>
          <a:spcPct val="100000"/>
        </a:lnSpc>
        <a:spcBef>
          <a:spcPts val="0"/>
        </a:spcBef>
        <a:buClr>
          <a:srgbClr val="373A36"/>
        </a:buClr>
        <a:buFont typeface="Roboto" panose="02000000000000000000" pitchFamily="2"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4pPr>
      <a:lvl5pPr marL="536575" indent="-184150" algn="l" defTabSz="914400" rtl="0" eaLnBrk="1" latinLnBrk="0" hangingPunct="1">
        <a:lnSpc>
          <a:spcPct val="100000"/>
        </a:lnSpc>
        <a:spcBef>
          <a:spcPts val="0"/>
        </a:spcBef>
        <a:buClr>
          <a:srgbClr val="373A36"/>
        </a:buClr>
        <a:buFont typeface="Roboto" panose="02000000000000000000" pitchFamily="2"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78">
          <p15:clr>
            <a:srgbClr val="F26B43"/>
          </p15:clr>
        </p15:guide>
        <p15:guide id="2" orient="horz" pos="3997">
          <p15:clr>
            <a:srgbClr val="F26B43"/>
          </p15:clr>
        </p15:guide>
        <p15:guide id="3" pos="3840">
          <p15:clr>
            <a:srgbClr val="F26B43"/>
          </p15:clr>
        </p15:guide>
        <p15:guide id="4" pos="7469">
          <p15:clr>
            <a:srgbClr val="F26B43"/>
          </p15:clr>
        </p15:guide>
        <p15:guide id="5" pos="211">
          <p15:clr>
            <a:srgbClr val="F26B43"/>
          </p15:clr>
        </p15:guide>
        <p15:guide id="6" orient="horz" pos="224">
          <p15:clr>
            <a:srgbClr val="F26B43"/>
          </p15:clr>
        </p15:guide>
        <p15:guide id="7" pos="3749">
          <p15:clr>
            <a:srgbClr val="F26B43"/>
          </p15:clr>
        </p15:guide>
        <p15:guide id="8" pos="3931">
          <p15:clr>
            <a:srgbClr val="F26B43"/>
          </p15:clr>
        </p15:guide>
        <p15:guide id="9" orient="horz" pos="533">
          <p15:clr>
            <a:srgbClr val="F26B43"/>
          </p15:clr>
        </p15:guide>
        <p15:guide id="10" orient="horz" pos="4164">
          <p15:clr>
            <a:srgbClr val="F26B43"/>
          </p15:clr>
        </p15:guide>
        <p15:guide id="11" orient="horz" pos="792">
          <p15:clr>
            <a:srgbClr val="F26B43"/>
          </p15:clr>
        </p15:guide>
        <p15:guide id="13" pos="4988">
          <p15:clr>
            <a:srgbClr val="F26B43"/>
          </p15:clr>
        </p15:guide>
        <p15:guide id="14" pos="5171">
          <p15:clr>
            <a:srgbClr val="F26B43"/>
          </p15:clr>
        </p15:guide>
        <p15:guide id="15" pos="2691">
          <p15:clr>
            <a:srgbClr val="F26B43"/>
          </p15:clr>
        </p15:guide>
        <p15:guide id="16" pos="2508">
          <p15:clr>
            <a:srgbClr val="F26B43"/>
          </p15:clr>
        </p15:guide>
        <p15:guide id="17" pos="5607">
          <p15:clr>
            <a:srgbClr val="F26B43"/>
          </p15:clr>
        </p15:guide>
        <p15:guide id="18" pos="5790">
          <p15:clr>
            <a:srgbClr val="F26B43"/>
          </p15:clr>
        </p15:guide>
        <p15:guide id="19" pos="1889">
          <p15:clr>
            <a:srgbClr val="F26B43"/>
          </p15:clr>
        </p15:guide>
        <p15:guide id="20" pos="2072">
          <p15:clr>
            <a:srgbClr val="F26B43"/>
          </p15:clr>
        </p15:guide>
        <p15:guide id="21" orient="horz" pos="360">
          <p15:clr>
            <a:srgbClr val="F26B43"/>
          </p15:clr>
        </p15:guide>
        <p15:guide id="22" orient="horz" pos="2296">
          <p15:clr>
            <a:srgbClr val="F26B43"/>
          </p15:clr>
        </p15:guide>
        <p15:guide id="23" orient="horz" pos="2387">
          <p15:clr>
            <a:srgbClr val="F26B43"/>
          </p15:clr>
        </p15:guide>
        <p15:guide id="24" orient="horz" pos="1552">
          <p15:clr>
            <a:srgbClr val="F26B43"/>
          </p15:clr>
        </p15:guide>
        <p15:guide id="25" orient="horz" pos="32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A3AABDD-E4A5-4BA0-AFD7-E4FA3018CBAB}"/>
              </a:ext>
            </a:extLst>
          </p:cNvPr>
          <p:cNvSpPr>
            <a:spLocks noGrp="1"/>
          </p:cNvSpPr>
          <p:nvPr>
            <p:ph type="subTitle" idx="1"/>
          </p:nvPr>
        </p:nvSpPr>
        <p:spPr>
          <a:xfrm>
            <a:off x="717457" y="2734569"/>
            <a:ext cx="5027613" cy="964595"/>
          </a:xfrm>
        </p:spPr>
        <p:txBody>
          <a:bodyPr/>
          <a:lstStyle/>
          <a:p>
            <a:r>
              <a:rPr kumimoji="1" lang="ja-JP" altLang="en-US" dirty="0"/>
              <a:t>ご応募ありがとうございます！</a:t>
            </a:r>
            <a:endParaRPr kumimoji="1" lang="en-US" altLang="ja-JP" dirty="0"/>
          </a:p>
          <a:p>
            <a:r>
              <a:rPr kumimoji="1" lang="ja-JP" altLang="en-US" dirty="0"/>
              <a:t>面接の準備資料としてお役立てください。</a:t>
            </a:r>
          </a:p>
        </p:txBody>
      </p:sp>
      <p:sp>
        <p:nvSpPr>
          <p:cNvPr id="3" name="Title 2">
            <a:extLst>
              <a:ext uri="{FF2B5EF4-FFF2-40B4-BE49-F238E27FC236}">
                <a16:creationId xmlns:a16="http://schemas.microsoft.com/office/drawing/2014/main" id="{A018E201-1427-401D-8573-BD3B7F9BF770}"/>
              </a:ext>
            </a:extLst>
          </p:cNvPr>
          <p:cNvSpPr>
            <a:spLocks noGrp="1"/>
          </p:cNvSpPr>
          <p:nvPr>
            <p:ph type="ctrTitle"/>
          </p:nvPr>
        </p:nvSpPr>
        <p:spPr>
          <a:xfrm>
            <a:off x="717457" y="1041521"/>
            <a:ext cx="8814470" cy="1299348"/>
          </a:xfrm>
        </p:spPr>
        <p:txBody>
          <a:bodyPr/>
          <a:lstStyle/>
          <a:p>
            <a:r>
              <a:rPr kumimoji="1" lang="ja-JP" altLang="en-US" dirty="0"/>
              <a:t>面接でお聞きしたいポイントについて</a:t>
            </a:r>
          </a:p>
        </p:txBody>
      </p:sp>
    </p:spTree>
    <p:extLst>
      <p:ext uri="{BB962C8B-B14F-4D97-AF65-F5344CB8AC3E}">
        <p14:creationId xmlns:p14="http://schemas.microsoft.com/office/powerpoint/2010/main" val="172634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6F902-2413-448D-88F8-665D01955401}"/>
              </a:ext>
            </a:extLst>
          </p:cNvPr>
          <p:cNvSpPr>
            <a:spLocks noGrp="1"/>
          </p:cNvSpPr>
          <p:nvPr>
            <p:ph type="title"/>
          </p:nvPr>
        </p:nvSpPr>
        <p:spPr>
          <a:xfrm>
            <a:off x="253601" y="419861"/>
            <a:ext cx="10875963" cy="367097"/>
          </a:xfrm>
        </p:spPr>
        <p:txBody>
          <a:bodyPr>
            <a:noAutofit/>
          </a:bodyPr>
          <a:lstStyle/>
          <a:p>
            <a:r>
              <a:rPr kumimoji="1" lang="ja-JP" altLang="en-US" sz="2800" dirty="0">
                <a:latin typeface="+mn-ea"/>
                <a:ea typeface="+mn-ea"/>
              </a:rPr>
              <a:t>面接で確認をさせていただきたいポイント</a:t>
            </a:r>
          </a:p>
        </p:txBody>
      </p:sp>
      <p:sp>
        <p:nvSpPr>
          <p:cNvPr id="64" name="フリーフォーム: 図形 63">
            <a:extLst>
              <a:ext uri="{FF2B5EF4-FFF2-40B4-BE49-F238E27FC236}">
                <a16:creationId xmlns:a16="http://schemas.microsoft.com/office/drawing/2014/main" id="{4EE33F63-9006-44B7-A7ED-AE738FC62EAE}"/>
              </a:ext>
            </a:extLst>
          </p:cNvPr>
          <p:cNvSpPr/>
          <p:nvPr/>
        </p:nvSpPr>
        <p:spPr>
          <a:xfrm>
            <a:off x="5412658" y="3129067"/>
            <a:ext cx="2757321" cy="774680"/>
          </a:xfrm>
          <a:custGeom>
            <a:avLst/>
            <a:gdLst>
              <a:gd name="connsiteX0" fmla="*/ 0 w 2169318"/>
              <a:gd name="connsiteY0" fmla="*/ 0 h 1205177"/>
              <a:gd name="connsiteX1" fmla="*/ 2169318 w 2169318"/>
              <a:gd name="connsiteY1" fmla="*/ 0 h 1205177"/>
              <a:gd name="connsiteX2" fmla="*/ 2169318 w 2169318"/>
              <a:gd name="connsiteY2" fmla="*/ 1205177 h 1205177"/>
              <a:gd name="connsiteX3" fmla="*/ 0 w 2169318"/>
              <a:gd name="connsiteY3" fmla="*/ 1205177 h 1205177"/>
              <a:gd name="connsiteX4" fmla="*/ 0 w 2169318"/>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318" h="1205177">
                <a:moveTo>
                  <a:pt x="0" y="0"/>
                </a:moveTo>
                <a:lnTo>
                  <a:pt x="2169318" y="0"/>
                </a:lnTo>
                <a:lnTo>
                  <a:pt x="2169318" y="1205177"/>
                </a:lnTo>
                <a:lnTo>
                  <a:pt x="0" y="1205177"/>
                </a:lnTo>
                <a:lnTo>
                  <a:pt x="0" y="0"/>
                </a:lnTo>
                <a:close/>
              </a:path>
            </a:pathLst>
          </a:custGeom>
          <a:solidFill>
            <a:schemeClr val="bg1">
              <a:lumMod val="85000"/>
            </a:schemeClr>
          </a:solidFill>
          <a:ln>
            <a:noFill/>
          </a:ln>
          <a:effectLst>
            <a:softEdge rad="31750"/>
          </a:effectLst>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kumimoji="1" lang="ja-JP" altLang="en-US" sz="1200" kern="1200" dirty="0">
                <a:solidFill>
                  <a:schemeClr val="tx1"/>
                </a:solidFill>
                <a:latin typeface="+mj-ea"/>
                <a:ea typeface="+mj-ea"/>
              </a:rPr>
              <a:t>数年後どうなっていたいですか？</a:t>
            </a:r>
            <a:endParaRPr kumimoji="1" lang="en-US" altLang="ja-JP" sz="1200" kern="1200" dirty="0">
              <a:solidFill>
                <a:schemeClr val="tx1"/>
              </a:solidFill>
              <a:latin typeface="+mj-ea"/>
              <a:ea typeface="+mj-ea"/>
            </a:endParaRPr>
          </a:p>
          <a:p>
            <a:pPr marL="0" lvl="0" indent="0" algn="ctr" defTabSz="1600200">
              <a:lnSpc>
                <a:spcPct val="90000"/>
              </a:lnSpc>
              <a:spcBef>
                <a:spcPct val="0"/>
              </a:spcBef>
              <a:spcAft>
                <a:spcPct val="35000"/>
              </a:spcAft>
              <a:buNone/>
            </a:pPr>
            <a:r>
              <a:rPr kumimoji="1" lang="ja-JP" altLang="en-US" sz="1200" dirty="0">
                <a:solidFill>
                  <a:schemeClr val="tx1"/>
                </a:solidFill>
                <a:latin typeface="+mj-ea"/>
                <a:ea typeface="+mj-ea"/>
              </a:rPr>
              <a:t>自らが大事にしている想いはなんですか？</a:t>
            </a:r>
            <a:endParaRPr kumimoji="1" lang="ja-JP" altLang="en-US" sz="1200" kern="1200" dirty="0">
              <a:solidFill>
                <a:schemeClr val="tx1"/>
              </a:solidFill>
              <a:latin typeface="+mj-ea"/>
              <a:ea typeface="+mj-ea"/>
            </a:endParaRPr>
          </a:p>
        </p:txBody>
      </p:sp>
      <p:grpSp>
        <p:nvGrpSpPr>
          <p:cNvPr id="3" name="Group 2">
            <a:extLst>
              <a:ext uri="{FF2B5EF4-FFF2-40B4-BE49-F238E27FC236}">
                <a16:creationId xmlns:a16="http://schemas.microsoft.com/office/drawing/2014/main" id="{59AF284F-15BF-4434-9DBD-BD3B14377A19}"/>
              </a:ext>
            </a:extLst>
          </p:cNvPr>
          <p:cNvGrpSpPr/>
          <p:nvPr/>
        </p:nvGrpSpPr>
        <p:grpSpPr>
          <a:xfrm>
            <a:off x="7747495" y="1339998"/>
            <a:ext cx="4190904" cy="4339232"/>
            <a:chOff x="7701624" y="1316010"/>
            <a:chExt cx="4190904" cy="4339232"/>
          </a:xfrm>
        </p:grpSpPr>
        <p:sp>
          <p:nvSpPr>
            <p:cNvPr id="60" name="フリーフォーム: 図形 59">
              <a:extLst>
                <a:ext uri="{FF2B5EF4-FFF2-40B4-BE49-F238E27FC236}">
                  <a16:creationId xmlns:a16="http://schemas.microsoft.com/office/drawing/2014/main" id="{91A8C0DC-8870-4C5C-8120-350EBAD8C0E6}"/>
                </a:ext>
              </a:extLst>
            </p:cNvPr>
            <p:cNvSpPr/>
            <p:nvPr/>
          </p:nvSpPr>
          <p:spPr>
            <a:xfrm>
              <a:off x="9391560" y="1316010"/>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140" tIns="396831" rIns="356140" bIns="396831" numCol="1" spcCol="1270" anchor="ctr" anchorCtr="0">
              <a:noAutofit/>
            </a:bodyPr>
            <a:lstStyle/>
            <a:p>
              <a:pPr marL="0" lvl="0" indent="0" algn="ctr" defTabSz="977900">
                <a:lnSpc>
                  <a:spcPct val="90000"/>
                </a:lnSpc>
                <a:spcBef>
                  <a:spcPct val="0"/>
                </a:spcBef>
                <a:spcAft>
                  <a:spcPct val="35000"/>
                </a:spcAft>
                <a:buNone/>
              </a:pPr>
              <a:r>
                <a:rPr kumimoji="1" lang="ja-JP" altLang="en-US" sz="1200" kern="1200" dirty="0">
                  <a:solidFill>
                    <a:schemeClr val="tx1"/>
                  </a:solidFill>
                  <a:latin typeface="+mj-ea"/>
                  <a:ea typeface="+mj-ea"/>
                </a:rPr>
                <a:t>ライフビジョン</a:t>
              </a:r>
            </a:p>
          </p:txBody>
        </p:sp>
        <p:sp>
          <p:nvSpPr>
            <p:cNvPr id="62" name="フリーフォーム: 図形 61">
              <a:extLst>
                <a:ext uri="{FF2B5EF4-FFF2-40B4-BE49-F238E27FC236}">
                  <a16:creationId xmlns:a16="http://schemas.microsoft.com/office/drawing/2014/main" id="{B0AA149C-7A9F-4750-9F10-6D583D3C37B9}"/>
                </a:ext>
              </a:extLst>
            </p:cNvPr>
            <p:cNvSpPr/>
            <p:nvPr/>
          </p:nvSpPr>
          <p:spPr>
            <a:xfrm>
              <a:off x="7701624" y="1316010"/>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1600200">
                <a:lnSpc>
                  <a:spcPct val="90000"/>
                </a:lnSpc>
                <a:spcBef>
                  <a:spcPct val="0"/>
                </a:spcBef>
                <a:spcAft>
                  <a:spcPct val="35000"/>
                </a:spcAft>
                <a:buNone/>
              </a:pPr>
              <a:r>
                <a:rPr kumimoji="1" lang="ja-JP" altLang="en-US" sz="1200" kern="1200" dirty="0">
                  <a:solidFill>
                    <a:schemeClr val="tx1"/>
                  </a:solidFill>
                  <a:latin typeface="+mj-ea"/>
                  <a:ea typeface="+mj-ea"/>
                </a:rPr>
                <a:t>コミュニケーション能力</a:t>
              </a:r>
            </a:p>
          </p:txBody>
        </p:sp>
        <p:sp>
          <p:nvSpPr>
            <p:cNvPr id="63" name="フリーフォーム: 図形 62">
              <a:extLst>
                <a:ext uri="{FF2B5EF4-FFF2-40B4-BE49-F238E27FC236}">
                  <a16:creationId xmlns:a16="http://schemas.microsoft.com/office/drawing/2014/main" id="{EBCEB7B9-7946-4D3F-970B-03EF49AFC96C}"/>
                </a:ext>
              </a:extLst>
            </p:cNvPr>
            <p:cNvSpPr/>
            <p:nvPr/>
          </p:nvSpPr>
          <p:spPr>
            <a:xfrm>
              <a:off x="8546592" y="2657626"/>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140" tIns="396831" rIns="356140" bIns="396831" numCol="1" spcCol="1270" anchor="ctr" anchorCtr="0">
              <a:noAutofit/>
            </a:bodyPr>
            <a:lstStyle/>
            <a:p>
              <a:pPr marL="0" lvl="0" indent="0" algn="ctr" defTabSz="977900">
                <a:lnSpc>
                  <a:spcPct val="90000"/>
                </a:lnSpc>
                <a:spcBef>
                  <a:spcPct val="0"/>
                </a:spcBef>
                <a:spcAft>
                  <a:spcPct val="35000"/>
                </a:spcAft>
                <a:buNone/>
              </a:pPr>
              <a:r>
                <a:rPr kumimoji="1" lang="ja-JP" altLang="en-US" sz="1200" b="1" dirty="0"/>
                <a:t>キャリアビジョン</a:t>
              </a:r>
              <a:endParaRPr kumimoji="1" lang="ja-JP" altLang="en-US" sz="1200" b="1" kern="1200" dirty="0"/>
            </a:p>
          </p:txBody>
        </p:sp>
        <p:sp>
          <p:nvSpPr>
            <p:cNvPr id="65" name="フリーフォーム: 図形 64">
              <a:extLst>
                <a:ext uri="{FF2B5EF4-FFF2-40B4-BE49-F238E27FC236}">
                  <a16:creationId xmlns:a16="http://schemas.microsoft.com/office/drawing/2014/main" id="{CB80F8EB-5B95-459D-A414-56A5FE20988B}"/>
                </a:ext>
              </a:extLst>
            </p:cNvPr>
            <p:cNvSpPr/>
            <p:nvPr/>
          </p:nvSpPr>
          <p:spPr>
            <a:xfrm>
              <a:off x="10236528" y="2657626"/>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1600200">
                <a:lnSpc>
                  <a:spcPct val="90000"/>
                </a:lnSpc>
                <a:spcBef>
                  <a:spcPct val="0"/>
                </a:spcBef>
                <a:spcAft>
                  <a:spcPct val="35000"/>
                </a:spcAft>
                <a:buNone/>
              </a:pPr>
              <a:r>
                <a:rPr kumimoji="1" lang="ja-JP" altLang="en-US" sz="1200" kern="1200" dirty="0">
                  <a:solidFill>
                    <a:schemeClr val="tx1"/>
                  </a:solidFill>
                  <a:latin typeface="+mj-ea"/>
                  <a:ea typeface="+mj-ea"/>
                </a:rPr>
                <a:t>継続力</a:t>
              </a:r>
            </a:p>
          </p:txBody>
        </p:sp>
        <p:sp>
          <p:nvSpPr>
            <p:cNvPr id="66" name="フリーフォーム: 図形 65">
              <a:extLst>
                <a:ext uri="{FF2B5EF4-FFF2-40B4-BE49-F238E27FC236}">
                  <a16:creationId xmlns:a16="http://schemas.microsoft.com/office/drawing/2014/main" id="{12292DE8-3E46-4415-9B9B-4B531DA8E6C5}"/>
                </a:ext>
              </a:extLst>
            </p:cNvPr>
            <p:cNvSpPr/>
            <p:nvPr/>
          </p:nvSpPr>
          <p:spPr>
            <a:xfrm>
              <a:off x="9391560" y="3999242"/>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140" tIns="396831" rIns="356140" bIns="396831" numCol="1" spcCol="1270" anchor="ctr" anchorCtr="0">
              <a:noAutofit/>
            </a:bodyPr>
            <a:lstStyle/>
            <a:p>
              <a:pPr marL="0" lvl="0" indent="0" algn="ctr" defTabSz="977900">
                <a:lnSpc>
                  <a:spcPct val="90000"/>
                </a:lnSpc>
                <a:spcBef>
                  <a:spcPct val="0"/>
                </a:spcBef>
                <a:spcAft>
                  <a:spcPct val="35000"/>
                </a:spcAft>
                <a:buNone/>
              </a:pPr>
              <a:r>
                <a:rPr kumimoji="1" lang="ja-JP" altLang="en-US" sz="1200" dirty="0">
                  <a:solidFill>
                    <a:schemeClr val="tx1"/>
                  </a:solidFill>
                  <a:latin typeface="+mj-ea"/>
                  <a:ea typeface="+mj-ea"/>
                </a:rPr>
                <a:t>ご経験</a:t>
              </a:r>
              <a:endParaRPr kumimoji="1" lang="en-US" altLang="ja-JP" sz="1200" dirty="0">
                <a:solidFill>
                  <a:schemeClr val="tx1"/>
                </a:solidFill>
                <a:latin typeface="+mj-ea"/>
                <a:ea typeface="+mj-ea"/>
              </a:endParaRPr>
            </a:p>
            <a:p>
              <a:pPr marL="0" lvl="0" indent="0" algn="ctr" defTabSz="977900">
                <a:lnSpc>
                  <a:spcPct val="90000"/>
                </a:lnSpc>
                <a:spcBef>
                  <a:spcPct val="0"/>
                </a:spcBef>
                <a:spcAft>
                  <a:spcPct val="35000"/>
                </a:spcAft>
                <a:buNone/>
              </a:pPr>
              <a:r>
                <a:rPr kumimoji="1" lang="ja-JP" altLang="en-US" sz="1200" kern="1200" dirty="0">
                  <a:solidFill>
                    <a:schemeClr val="tx1"/>
                  </a:solidFill>
                  <a:latin typeface="+mj-ea"/>
                  <a:ea typeface="+mj-ea"/>
                </a:rPr>
                <a:t>ポジション</a:t>
              </a:r>
            </a:p>
          </p:txBody>
        </p:sp>
        <p:sp>
          <p:nvSpPr>
            <p:cNvPr id="68" name="フリーフォーム: 図形 67">
              <a:extLst>
                <a:ext uri="{FF2B5EF4-FFF2-40B4-BE49-F238E27FC236}">
                  <a16:creationId xmlns:a16="http://schemas.microsoft.com/office/drawing/2014/main" id="{ED8827F7-562C-44A7-9B08-EDB9839BDFBE}"/>
                </a:ext>
              </a:extLst>
            </p:cNvPr>
            <p:cNvSpPr/>
            <p:nvPr/>
          </p:nvSpPr>
          <p:spPr>
            <a:xfrm>
              <a:off x="7701624" y="3999242"/>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1600200">
                <a:lnSpc>
                  <a:spcPct val="90000"/>
                </a:lnSpc>
                <a:spcBef>
                  <a:spcPct val="0"/>
                </a:spcBef>
                <a:spcAft>
                  <a:spcPct val="35000"/>
                </a:spcAft>
                <a:buNone/>
              </a:pPr>
              <a:r>
                <a:rPr kumimoji="1" lang="ja-JP" altLang="en-US" sz="1200" dirty="0">
                  <a:solidFill>
                    <a:schemeClr val="tx1"/>
                  </a:solidFill>
                  <a:latin typeface="+mj-ea"/>
                  <a:ea typeface="+mj-ea"/>
                </a:rPr>
                <a:t>強み、弱み</a:t>
              </a:r>
              <a:endParaRPr kumimoji="1" lang="en-US" altLang="ja-JP" sz="1200" dirty="0">
                <a:solidFill>
                  <a:schemeClr val="tx1"/>
                </a:solidFill>
                <a:latin typeface="+mj-ea"/>
                <a:ea typeface="+mj-ea"/>
              </a:endParaRPr>
            </a:p>
            <a:p>
              <a:pPr marL="0" lvl="0" indent="0" algn="ctr" defTabSz="1600200">
                <a:lnSpc>
                  <a:spcPct val="90000"/>
                </a:lnSpc>
                <a:spcBef>
                  <a:spcPct val="0"/>
                </a:spcBef>
                <a:spcAft>
                  <a:spcPct val="35000"/>
                </a:spcAft>
                <a:buNone/>
              </a:pPr>
              <a:r>
                <a:rPr kumimoji="1" lang="ja-JP" altLang="en-US" sz="1200" kern="1200" dirty="0">
                  <a:solidFill>
                    <a:schemeClr val="tx1"/>
                  </a:solidFill>
                  <a:latin typeface="+mj-ea"/>
                  <a:ea typeface="+mj-ea"/>
                </a:rPr>
                <a:t>活かせる経験</a:t>
              </a:r>
            </a:p>
          </p:txBody>
        </p:sp>
      </p:grpSp>
      <p:sp>
        <p:nvSpPr>
          <p:cNvPr id="69" name="フリーフォーム: 図形 68">
            <a:extLst>
              <a:ext uri="{FF2B5EF4-FFF2-40B4-BE49-F238E27FC236}">
                <a16:creationId xmlns:a16="http://schemas.microsoft.com/office/drawing/2014/main" id="{1508E5B0-91C2-4C07-BECF-BA8FB9F17897}"/>
              </a:ext>
            </a:extLst>
          </p:cNvPr>
          <p:cNvSpPr/>
          <p:nvPr/>
        </p:nvSpPr>
        <p:spPr>
          <a:xfrm>
            <a:off x="8934069" y="5749625"/>
            <a:ext cx="3004330" cy="774680"/>
          </a:xfrm>
          <a:custGeom>
            <a:avLst/>
            <a:gdLst>
              <a:gd name="connsiteX0" fmla="*/ 0 w 2169318"/>
              <a:gd name="connsiteY0" fmla="*/ 0 h 1205177"/>
              <a:gd name="connsiteX1" fmla="*/ 2169318 w 2169318"/>
              <a:gd name="connsiteY1" fmla="*/ 0 h 1205177"/>
              <a:gd name="connsiteX2" fmla="*/ 2169318 w 2169318"/>
              <a:gd name="connsiteY2" fmla="*/ 1205177 h 1205177"/>
              <a:gd name="connsiteX3" fmla="*/ 0 w 2169318"/>
              <a:gd name="connsiteY3" fmla="*/ 1205177 h 1205177"/>
              <a:gd name="connsiteX4" fmla="*/ 0 w 2169318"/>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318" h="1205177">
                <a:moveTo>
                  <a:pt x="0" y="0"/>
                </a:moveTo>
                <a:lnTo>
                  <a:pt x="2169318" y="0"/>
                </a:lnTo>
                <a:lnTo>
                  <a:pt x="2169318" y="1205177"/>
                </a:lnTo>
                <a:lnTo>
                  <a:pt x="0" y="1205177"/>
                </a:lnTo>
                <a:lnTo>
                  <a:pt x="0" y="0"/>
                </a:lnTo>
                <a:close/>
              </a:path>
            </a:pathLst>
          </a:custGeom>
          <a:solidFill>
            <a:schemeClr val="bg1">
              <a:lumMod val="85000"/>
            </a:schemeClr>
          </a:solidFill>
          <a:ln>
            <a:noFill/>
          </a:ln>
          <a:effectLst>
            <a:softEdge rad="31750"/>
          </a:effectLst>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kumimoji="1" lang="ja-JP" altLang="en-US" sz="1200" dirty="0">
                <a:solidFill>
                  <a:schemeClr val="tx1"/>
                </a:solidFill>
                <a:latin typeface="+mj-ea"/>
                <a:ea typeface="+mj-ea"/>
              </a:rPr>
              <a:t>どのようなプロジェクト・どのようなポジションでのご経験がありますか？</a:t>
            </a:r>
            <a:endParaRPr kumimoji="1" lang="ja-JP" altLang="en-US" sz="1200" kern="1200" dirty="0">
              <a:solidFill>
                <a:schemeClr val="tx1"/>
              </a:solidFill>
              <a:latin typeface="+mj-ea"/>
              <a:ea typeface="+mj-ea"/>
            </a:endParaRPr>
          </a:p>
        </p:txBody>
      </p:sp>
      <p:sp>
        <p:nvSpPr>
          <p:cNvPr id="71" name="テキスト ボックス 70">
            <a:extLst>
              <a:ext uri="{FF2B5EF4-FFF2-40B4-BE49-F238E27FC236}">
                <a16:creationId xmlns:a16="http://schemas.microsoft.com/office/drawing/2014/main" id="{19BA40FA-D42F-4E5B-8E89-BDAC9B0C4E19}"/>
              </a:ext>
            </a:extLst>
          </p:cNvPr>
          <p:cNvSpPr txBox="1"/>
          <p:nvPr/>
        </p:nvSpPr>
        <p:spPr>
          <a:xfrm>
            <a:off x="253601" y="1457766"/>
            <a:ext cx="6975536" cy="1323439"/>
          </a:xfrm>
          <a:prstGeom prst="rect">
            <a:avLst/>
          </a:prstGeom>
          <a:noFill/>
        </p:spPr>
        <p:txBody>
          <a:bodyPr wrap="square" rtlCol="0">
            <a:spAutoFit/>
          </a:bodyPr>
          <a:lstStyle/>
          <a:p>
            <a:r>
              <a:rPr kumimoji="1" lang="ja-JP" altLang="en-US" sz="1600" dirty="0">
                <a:latin typeface="+mj-ea"/>
                <a:ea typeface="+mj-ea"/>
              </a:rPr>
              <a:t>アデコは総合人財サービス会社です。</a:t>
            </a:r>
            <a:endParaRPr kumimoji="1" lang="en-US" altLang="ja-JP" sz="1600" dirty="0">
              <a:latin typeface="+mj-ea"/>
              <a:ea typeface="+mj-ea"/>
            </a:endParaRPr>
          </a:p>
          <a:p>
            <a:r>
              <a:rPr lang="ja-JP" altLang="en-US" sz="1600" dirty="0">
                <a:latin typeface="+mj-ea"/>
                <a:ea typeface="+mj-ea"/>
              </a:rPr>
              <a:t>我々アデコは人財企業として、</a:t>
            </a:r>
            <a:r>
              <a:rPr lang="ja-JP" altLang="en-US" sz="1600" b="1" dirty="0">
                <a:latin typeface="+mj-ea"/>
                <a:ea typeface="+mj-ea"/>
              </a:rPr>
              <a:t>人財一人ひとりの躍動化</a:t>
            </a:r>
            <a:r>
              <a:rPr lang="ja-JP" altLang="en-US" sz="1600" dirty="0">
                <a:latin typeface="+mj-ea"/>
                <a:ea typeface="+mj-ea"/>
              </a:rPr>
              <a:t>を目指しています。</a:t>
            </a:r>
            <a:endParaRPr lang="en-US" altLang="ja-JP" sz="1600" dirty="0">
              <a:latin typeface="+mj-ea"/>
              <a:ea typeface="+mj-ea"/>
            </a:endParaRPr>
          </a:p>
          <a:p>
            <a:endParaRPr lang="en-US" altLang="ja-JP" sz="1600" dirty="0">
              <a:latin typeface="+mj-ea"/>
              <a:ea typeface="+mj-ea"/>
            </a:endParaRPr>
          </a:p>
          <a:p>
            <a:r>
              <a:rPr lang="ja-JP" altLang="en-US" sz="1600" dirty="0">
                <a:latin typeface="+mj-ea"/>
                <a:ea typeface="+mj-ea"/>
              </a:rPr>
              <a:t>躍動的に活躍していただくため、</a:t>
            </a:r>
            <a:r>
              <a:rPr lang="en-US" altLang="ja-JP" sz="1600" dirty="0">
                <a:latin typeface="+mj-ea"/>
                <a:ea typeface="+mj-ea"/>
              </a:rPr>
              <a:t>Modis</a:t>
            </a:r>
            <a:r>
              <a:rPr lang="ja-JP" altLang="en-US" sz="1600" dirty="0">
                <a:latin typeface="+mj-ea"/>
                <a:ea typeface="+mj-ea"/>
              </a:rPr>
              <a:t>ではエンジニアの方ひとりひとりの</a:t>
            </a:r>
            <a:endParaRPr lang="en-US" altLang="ja-JP" sz="1600" dirty="0">
              <a:latin typeface="+mj-ea"/>
              <a:ea typeface="+mj-ea"/>
            </a:endParaRPr>
          </a:p>
          <a:p>
            <a:r>
              <a:rPr lang="ja-JP" altLang="en-US" sz="1600" dirty="0">
                <a:latin typeface="+mj-ea"/>
                <a:ea typeface="+mj-ea"/>
              </a:rPr>
              <a:t>キャリアに向き合い、給与の透明性、高賃金還元の仕組みを作っております。</a:t>
            </a:r>
            <a:endParaRPr lang="en-US" altLang="ja-JP" sz="1600" dirty="0">
              <a:latin typeface="+mj-ea"/>
              <a:ea typeface="+mj-ea"/>
            </a:endParaRPr>
          </a:p>
        </p:txBody>
      </p:sp>
      <p:sp>
        <p:nvSpPr>
          <p:cNvPr id="76" name="正方形/長方形 75">
            <a:extLst>
              <a:ext uri="{FF2B5EF4-FFF2-40B4-BE49-F238E27FC236}">
                <a16:creationId xmlns:a16="http://schemas.microsoft.com/office/drawing/2014/main" id="{DA771E3F-045D-41BB-923D-CFD2EFABB432}"/>
              </a:ext>
            </a:extLst>
          </p:cNvPr>
          <p:cNvSpPr/>
          <p:nvPr/>
        </p:nvSpPr>
        <p:spPr>
          <a:xfrm>
            <a:off x="253601" y="3246835"/>
            <a:ext cx="6975536" cy="3262432"/>
          </a:xfrm>
          <a:prstGeom prst="rect">
            <a:avLst/>
          </a:prstGeom>
        </p:spPr>
        <p:txBody>
          <a:bodyPr wrap="square">
            <a:spAutoFit/>
          </a:bodyPr>
          <a:lstStyle/>
          <a:p>
            <a:r>
              <a:rPr kumimoji="1" lang="ja-JP" altLang="en-US" sz="2200" b="1" dirty="0"/>
              <a:t>面接でお聞きしたいこと</a:t>
            </a:r>
            <a:endParaRPr kumimoji="1" lang="en-US" altLang="ja-JP" sz="2200" b="1" dirty="0"/>
          </a:p>
          <a:p>
            <a:endParaRPr lang="en-US" altLang="ja-JP" b="1" dirty="0">
              <a:ea typeface="Meiryo UI" panose="020B0604030504040204" pitchFamily="50" charset="-128"/>
            </a:endParaRPr>
          </a:p>
          <a:p>
            <a:r>
              <a:rPr kumimoji="1" lang="ja-JP" altLang="en-US" sz="1600" dirty="0"/>
              <a:t>◆これまでのご経験やポジションについて</a:t>
            </a:r>
            <a:endParaRPr kumimoji="1" lang="en-US" altLang="ja-JP" sz="1600" dirty="0"/>
          </a:p>
          <a:p>
            <a:r>
              <a:rPr kumimoji="1" lang="ja-JP" altLang="en-US" sz="1600" dirty="0"/>
              <a:t>◆今後のキャリアビジョンについて</a:t>
            </a:r>
            <a:endParaRPr kumimoji="1" lang="en-US" altLang="ja-JP" sz="1600" dirty="0"/>
          </a:p>
          <a:p>
            <a:r>
              <a:rPr kumimoji="1" lang="ja-JP" altLang="en-US" sz="1600" dirty="0"/>
              <a:t>◆お仕事に求めるもの（内容、給与）等</a:t>
            </a:r>
            <a:endParaRPr kumimoji="1" lang="en-US" altLang="ja-JP" sz="1600" dirty="0"/>
          </a:p>
          <a:p>
            <a:r>
              <a:rPr kumimoji="1" lang="ja-JP" altLang="en-US" sz="1600" dirty="0"/>
              <a:t>コミュニケーションをとりながら確認をさせていただいております。</a:t>
            </a:r>
            <a:endParaRPr kumimoji="1" lang="en-US" altLang="ja-JP" sz="1600" dirty="0"/>
          </a:p>
          <a:p>
            <a:endParaRPr kumimoji="1" lang="en-US" altLang="ja-JP" sz="1600" dirty="0"/>
          </a:p>
          <a:p>
            <a:r>
              <a:rPr kumimoji="1" lang="ja-JP" altLang="en-US" sz="1600" dirty="0"/>
              <a:t>入社後の配属の際には、</a:t>
            </a:r>
            <a:endParaRPr kumimoji="1" lang="en-US" altLang="ja-JP" sz="1600" dirty="0"/>
          </a:p>
          <a:p>
            <a:r>
              <a:rPr kumimoji="1" lang="ja-JP" altLang="en-US" sz="1600" dirty="0"/>
              <a:t>ひとりひとりのキャリアビジョン、キャリアアップを見据えた配属を心掛けております。</a:t>
            </a:r>
            <a:endParaRPr kumimoji="1" lang="en-US" altLang="ja-JP" sz="1600" dirty="0"/>
          </a:p>
          <a:p>
            <a:endParaRPr kumimoji="1" lang="en-US" altLang="ja-JP" sz="1600" dirty="0"/>
          </a:p>
          <a:p>
            <a:r>
              <a:rPr kumimoji="1" lang="ja-JP" altLang="en-US" sz="1600" dirty="0"/>
              <a:t>ご自身のキャリアについて数年後の目標はどうなのかご自身のビジョンや大切にしている価値観などを教えてください。</a:t>
            </a:r>
          </a:p>
        </p:txBody>
      </p:sp>
      <p:sp>
        <p:nvSpPr>
          <p:cNvPr id="18" name="Rectangle 17">
            <a:extLst>
              <a:ext uri="{FF2B5EF4-FFF2-40B4-BE49-F238E27FC236}">
                <a16:creationId xmlns:a16="http://schemas.microsoft.com/office/drawing/2014/main" id="{02390A33-4CC4-45AC-945F-B8546E2B980A}"/>
              </a:ext>
            </a:extLst>
          </p:cNvPr>
          <p:cNvSpPr/>
          <p:nvPr/>
        </p:nvSpPr>
        <p:spPr>
          <a:xfrm>
            <a:off x="11093431" y="6568864"/>
            <a:ext cx="994183" cy="230832"/>
          </a:xfrm>
          <a:prstGeom prst="rect">
            <a:avLst/>
          </a:prstGeom>
        </p:spPr>
        <p:txBody>
          <a:bodyPr wrap="none">
            <a:spAutoFit/>
          </a:bodyPr>
          <a:lstStyle/>
          <a:p>
            <a:r>
              <a:rPr lang="en-GB" altLang="ja-JP" sz="900" dirty="0">
                <a:latin typeface="Meiryo UI (Body)"/>
              </a:rPr>
              <a:t>N_PR_210029</a:t>
            </a:r>
            <a:endParaRPr lang="ja-JP" altLang="en-US" sz="900" dirty="0">
              <a:latin typeface="Meiryo UI (Body)"/>
            </a:endParaRPr>
          </a:p>
        </p:txBody>
      </p:sp>
    </p:spTree>
    <p:extLst>
      <p:ext uri="{BB962C8B-B14F-4D97-AF65-F5344CB8AC3E}">
        <p14:creationId xmlns:p14="http://schemas.microsoft.com/office/powerpoint/2010/main" val="358576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92B4F215-8F79-4551-B726-0CE131283B04}"/>
              </a:ext>
            </a:extLst>
          </p:cNvPr>
          <p:cNvGrpSpPr/>
          <p:nvPr/>
        </p:nvGrpSpPr>
        <p:grpSpPr>
          <a:xfrm>
            <a:off x="766792" y="2959540"/>
            <a:ext cx="11025011" cy="3415642"/>
            <a:chOff x="2036041" y="2133536"/>
            <a:chExt cx="8231192" cy="2923912"/>
          </a:xfrm>
        </p:grpSpPr>
        <p:sp>
          <p:nvSpPr>
            <p:cNvPr id="4" name="四角形: 角を丸くする 3">
              <a:extLst>
                <a:ext uri="{FF2B5EF4-FFF2-40B4-BE49-F238E27FC236}">
                  <a16:creationId xmlns:a16="http://schemas.microsoft.com/office/drawing/2014/main" id="{6F179339-D062-4934-AA16-7E19962C4F45}"/>
                </a:ext>
              </a:extLst>
            </p:cNvPr>
            <p:cNvSpPr/>
            <p:nvPr/>
          </p:nvSpPr>
          <p:spPr>
            <a:xfrm>
              <a:off x="2036041" y="2133536"/>
              <a:ext cx="2015800" cy="1179673"/>
            </a:xfrm>
            <a:prstGeom prst="rect">
              <a:avLst/>
            </a:prstGeom>
            <a:solidFill>
              <a:schemeClr val="accent4"/>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ja-JP" altLang="en-US" sz="2000" b="1" dirty="0">
                  <a:solidFill>
                    <a:schemeClr val="bg1"/>
                  </a:solidFill>
                  <a:latin typeface="+mn-ea"/>
                </a:rPr>
                <a:t>アデコ</a:t>
              </a:r>
              <a:r>
                <a:rPr lang="en-US" altLang="ja-JP" sz="2000" b="1" dirty="0">
                  <a:solidFill>
                    <a:schemeClr val="bg1"/>
                  </a:solidFill>
                  <a:latin typeface="+mn-ea"/>
                </a:rPr>
                <a:t>Modis</a:t>
              </a:r>
              <a:r>
                <a:rPr lang="ja-JP" altLang="en-US" sz="2000" b="1" dirty="0">
                  <a:solidFill>
                    <a:schemeClr val="bg1"/>
                  </a:solidFill>
                  <a:latin typeface="+mn-ea"/>
                </a:rPr>
                <a:t>について</a:t>
              </a:r>
              <a:endParaRPr lang="en-US" altLang="ja-JP" sz="2000" b="1" dirty="0">
                <a:solidFill>
                  <a:schemeClr val="bg1"/>
                </a:solidFill>
                <a:latin typeface="+mn-ea"/>
              </a:endParaRPr>
            </a:p>
            <a:p>
              <a:pPr algn="ctr"/>
              <a:r>
                <a:rPr lang="ja-JP" altLang="en-US" sz="2000" b="1" dirty="0">
                  <a:solidFill>
                    <a:schemeClr val="bg1"/>
                  </a:solidFill>
                  <a:latin typeface="+mn-ea"/>
                </a:rPr>
                <a:t>ご説明します</a:t>
              </a:r>
            </a:p>
          </p:txBody>
        </p:sp>
        <p:sp>
          <p:nvSpPr>
            <p:cNvPr id="5" name="フリーフォーム: 図形 4">
              <a:extLst>
                <a:ext uri="{FF2B5EF4-FFF2-40B4-BE49-F238E27FC236}">
                  <a16:creationId xmlns:a16="http://schemas.microsoft.com/office/drawing/2014/main" id="{5F109E81-553B-4FAD-B598-ECF143995E2F}"/>
                </a:ext>
              </a:extLst>
            </p:cNvPr>
            <p:cNvSpPr/>
            <p:nvPr/>
          </p:nvSpPr>
          <p:spPr>
            <a:xfrm>
              <a:off x="2308456" y="3152925"/>
              <a:ext cx="2015800" cy="1904523"/>
            </a:xfrm>
            <a:prstGeom prst="rect">
              <a:avLst/>
            </a:prstGeom>
            <a:solidFill>
              <a:schemeClr val="accent4">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652" tIns="158652" rIns="158652" bIns="158652" numCol="1" spcCol="1270" anchor="t" anchorCtr="0">
              <a:noAutofit/>
            </a:bodyPr>
            <a:lstStyle/>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・会社説明</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a:t>
              </a:r>
              <a:r>
                <a:rPr kumimoji="1" lang="en-US" altLang="ja-JP" sz="1400" dirty="0">
                  <a:solidFill>
                    <a:schemeClr val="tx1"/>
                  </a:solidFill>
                  <a:latin typeface="+mn-ea"/>
                </a:rPr>
                <a:t>Modis</a:t>
              </a:r>
              <a:r>
                <a:rPr kumimoji="1" lang="ja-JP" altLang="en-US" sz="1400" dirty="0">
                  <a:solidFill>
                    <a:schemeClr val="tx1"/>
                  </a:solidFill>
                  <a:latin typeface="+mn-ea"/>
                </a:rPr>
                <a:t>のコンセプトについて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・配属イメージについて</a:t>
              </a:r>
              <a:endParaRPr kumimoji="1" lang="en-US" altLang="ja-JP" sz="1400" dirty="0">
                <a:solidFill>
                  <a:schemeClr val="tx1"/>
                </a:solidFill>
                <a:latin typeface="+mn-ea"/>
              </a:endParaRPr>
            </a:p>
            <a:p>
              <a:pPr lvl="0" defTabSz="1200150">
                <a:lnSpc>
                  <a:spcPct val="90000"/>
                </a:lnSpc>
                <a:spcBef>
                  <a:spcPct val="0"/>
                </a:spcBef>
                <a:spcAft>
                  <a:spcPct val="35000"/>
                </a:spcAft>
              </a:pPr>
              <a:r>
                <a:rPr kumimoji="1" lang="ja-JP" altLang="en-US" sz="1400" dirty="0">
                  <a:solidFill>
                    <a:schemeClr val="tx1"/>
                  </a:solidFill>
                  <a:latin typeface="+mn-ea"/>
                </a:rPr>
                <a:t>　（例：勤務先、配属エリア、</a:t>
              </a:r>
              <a:endParaRPr kumimoji="1" lang="en-US" altLang="ja-JP" sz="1400" dirty="0">
                <a:solidFill>
                  <a:schemeClr val="tx1"/>
                </a:solidFill>
                <a:latin typeface="+mn-ea"/>
              </a:endParaRPr>
            </a:p>
            <a:p>
              <a:pPr lvl="0" defTabSz="1200150">
                <a:lnSpc>
                  <a:spcPct val="90000"/>
                </a:lnSpc>
                <a:spcBef>
                  <a:spcPct val="0"/>
                </a:spcBef>
                <a:spcAft>
                  <a:spcPct val="35000"/>
                </a:spcAft>
              </a:pPr>
              <a:r>
                <a:rPr kumimoji="1" lang="ja-JP" altLang="en-US" sz="1400" dirty="0">
                  <a:solidFill>
                    <a:schemeClr val="tx1"/>
                  </a:solidFill>
                  <a:latin typeface="+mn-ea"/>
                </a:rPr>
                <a:t>　　具体的な配属先）</a:t>
              </a:r>
              <a:endParaRPr kumimoji="1" lang="en-US" altLang="ja-JP" sz="1400" dirty="0">
                <a:solidFill>
                  <a:schemeClr val="tx1"/>
                </a:solidFill>
                <a:latin typeface="+mn-ea"/>
              </a:endParaRPr>
            </a:p>
            <a:p>
              <a:pPr lvl="0" defTabSz="1200150">
                <a:lnSpc>
                  <a:spcPct val="90000"/>
                </a:lnSpc>
                <a:spcBef>
                  <a:spcPct val="0"/>
                </a:spcBef>
                <a:spcAft>
                  <a:spcPct val="35000"/>
                </a:spcAft>
              </a:pPr>
              <a:r>
                <a:rPr kumimoji="1" lang="ja-JP" altLang="en-US" sz="1400" dirty="0">
                  <a:solidFill>
                    <a:schemeClr val="tx1"/>
                  </a:solidFill>
                  <a:latin typeface="+mn-ea"/>
                </a:rPr>
                <a:t>・キャリアアップイメージについて</a:t>
              </a:r>
              <a:endParaRPr kumimoji="1" lang="en-US" altLang="ja-JP" sz="1400" dirty="0">
                <a:solidFill>
                  <a:schemeClr val="tx1"/>
                </a:solidFill>
                <a:latin typeface="+mn-ea"/>
              </a:endParaRPr>
            </a:p>
            <a:p>
              <a:pPr lvl="0" defTabSz="1200150">
                <a:lnSpc>
                  <a:spcPct val="90000"/>
                </a:lnSpc>
                <a:spcBef>
                  <a:spcPct val="0"/>
                </a:spcBef>
                <a:spcAft>
                  <a:spcPct val="35000"/>
                </a:spcAft>
              </a:pPr>
              <a:r>
                <a:rPr kumimoji="1" lang="ja-JP" altLang="en-US" sz="1400" dirty="0">
                  <a:solidFill>
                    <a:schemeClr val="tx1"/>
                  </a:solidFill>
                  <a:latin typeface="+mn-ea"/>
                </a:rPr>
                <a:t>・給与待遇について</a:t>
              </a:r>
              <a:endParaRPr kumimoji="1" lang="en-US" altLang="ja-JP" sz="1400" dirty="0">
                <a:solidFill>
                  <a:schemeClr val="tx1"/>
                </a:solidFill>
                <a:latin typeface="+mn-ea"/>
              </a:endParaRPr>
            </a:p>
            <a:p>
              <a:pPr lvl="0" defTabSz="1200150">
                <a:lnSpc>
                  <a:spcPct val="90000"/>
                </a:lnSpc>
                <a:spcBef>
                  <a:spcPct val="0"/>
                </a:spcBef>
                <a:spcAft>
                  <a:spcPct val="35000"/>
                </a:spcAft>
              </a:pPr>
              <a:r>
                <a:rPr kumimoji="1" lang="ja-JP" altLang="en-US" sz="1400" dirty="0">
                  <a:solidFill>
                    <a:schemeClr val="tx1"/>
                  </a:solidFill>
                  <a:latin typeface="+mn-ea"/>
                </a:rPr>
                <a:t>　</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endParaRPr kumimoji="1" lang="ja-JP" altLang="en-US" sz="1400" kern="1200" dirty="0">
                <a:solidFill>
                  <a:schemeClr val="tx1"/>
                </a:solidFill>
                <a:latin typeface="+mn-ea"/>
              </a:endParaRP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p:txBody>
        </p:sp>
        <p:sp>
          <p:nvSpPr>
            <p:cNvPr id="6" name="フリーフォーム: 図形 5">
              <a:extLst>
                <a:ext uri="{FF2B5EF4-FFF2-40B4-BE49-F238E27FC236}">
                  <a16:creationId xmlns:a16="http://schemas.microsoft.com/office/drawing/2014/main" id="{ABF06315-94F4-4CAF-A44B-525DC5864C8F}"/>
                </a:ext>
              </a:extLst>
            </p:cNvPr>
            <p:cNvSpPr/>
            <p:nvPr/>
          </p:nvSpPr>
          <p:spPr>
            <a:xfrm>
              <a:off x="4307419" y="2367992"/>
              <a:ext cx="366853" cy="457630"/>
            </a:xfrm>
            <a:custGeom>
              <a:avLst/>
              <a:gdLst>
                <a:gd name="connsiteX0" fmla="*/ 0 w 366853"/>
                <a:gd name="connsiteY0" fmla="*/ 91526 h 457630"/>
                <a:gd name="connsiteX1" fmla="*/ 183427 w 366853"/>
                <a:gd name="connsiteY1" fmla="*/ 91526 h 457630"/>
                <a:gd name="connsiteX2" fmla="*/ 183427 w 366853"/>
                <a:gd name="connsiteY2" fmla="*/ 0 h 457630"/>
                <a:gd name="connsiteX3" fmla="*/ 366853 w 366853"/>
                <a:gd name="connsiteY3" fmla="*/ 228815 h 457630"/>
                <a:gd name="connsiteX4" fmla="*/ 183427 w 366853"/>
                <a:gd name="connsiteY4" fmla="*/ 457630 h 457630"/>
                <a:gd name="connsiteX5" fmla="*/ 183427 w 366853"/>
                <a:gd name="connsiteY5" fmla="*/ 366104 h 457630"/>
                <a:gd name="connsiteX6" fmla="*/ 0 w 366853"/>
                <a:gd name="connsiteY6" fmla="*/ 366104 h 457630"/>
                <a:gd name="connsiteX7" fmla="*/ 0 w 366853"/>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853" h="457630">
                  <a:moveTo>
                    <a:pt x="0" y="91526"/>
                  </a:moveTo>
                  <a:lnTo>
                    <a:pt x="183427" y="91526"/>
                  </a:lnTo>
                  <a:lnTo>
                    <a:pt x="183427" y="0"/>
                  </a:lnTo>
                  <a:lnTo>
                    <a:pt x="366853" y="228815"/>
                  </a:lnTo>
                  <a:lnTo>
                    <a:pt x="183427" y="457630"/>
                  </a:lnTo>
                  <a:lnTo>
                    <a:pt x="183427" y="366104"/>
                  </a:lnTo>
                  <a:lnTo>
                    <a:pt x="0" y="366104"/>
                  </a:lnTo>
                  <a:lnTo>
                    <a:pt x="0" y="91526"/>
                  </a:lnTo>
                  <a:close/>
                </a:path>
              </a:pathLst>
            </a:custGeom>
            <a:solidFill>
              <a:srgbClr val="FFB81C"/>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526" rIns="110056" bIns="91526"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latin typeface="+mn-ea"/>
              </a:endParaRPr>
            </a:p>
          </p:txBody>
        </p:sp>
        <p:sp>
          <p:nvSpPr>
            <p:cNvPr id="7" name="四角形: 角を丸くする 6">
              <a:extLst>
                <a:ext uri="{FF2B5EF4-FFF2-40B4-BE49-F238E27FC236}">
                  <a16:creationId xmlns:a16="http://schemas.microsoft.com/office/drawing/2014/main" id="{875A6EDC-9E3D-49F5-8886-01F5D6FCC5B8}"/>
                </a:ext>
              </a:extLst>
            </p:cNvPr>
            <p:cNvSpPr/>
            <p:nvPr/>
          </p:nvSpPr>
          <p:spPr>
            <a:xfrm>
              <a:off x="4988717" y="2133536"/>
              <a:ext cx="2015800" cy="1179673"/>
            </a:xfrm>
            <a:prstGeom prst="rect">
              <a:avLst/>
            </a:prstGeom>
            <a:solidFill>
              <a:schemeClr val="accent4"/>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ja-JP" altLang="en-US" sz="2000" b="1" dirty="0"/>
                <a:t>応募者様（あなた）</a:t>
              </a:r>
              <a:endParaRPr lang="en-US" altLang="ja-JP" sz="2000" b="1" dirty="0"/>
            </a:p>
            <a:p>
              <a:pPr algn="ctr"/>
              <a:r>
                <a:rPr lang="ja-JP" altLang="en-US" sz="2000" b="1" dirty="0"/>
                <a:t>についてお聞きします</a:t>
              </a:r>
            </a:p>
          </p:txBody>
        </p:sp>
        <p:sp>
          <p:nvSpPr>
            <p:cNvPr id="8" name="フリーフォーム: 図形 7">
              <a:extLst>
                <a:ext uri="{FF2B5EF4-FFF2-40B4-BE49-F238E27FC236}">
                  <a16:creationId xmlns:a16="http://schemas.microsoft.com/office/drawing/2014/main" id="{E2801181-23E9-4817-8257-18099F40D70C}"/>
                </a:ext>
              </a:extLst>
            </p:cNvPr>
            <p:cNvSpPr/>
            <p:nvPr/>
          </p:nvSpPr>
          <p:spPr>
            <a:xfrm>
              <a:off x="5298757" y="3152925"/>
              <a:ext cx="2015800" cy="1904523"/>
            </a:xfrm>
            <a:prstGeom prst="rect">
              <a:avLst/>
            </a:prstGeom>
            <a:solidFill>
              <a:schemeClr val="accent4">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652" tIns="158652" rIns="158652" bIns="158652" numCol="1" spcCol="1270" anchor="t" anchorCtr="0">
              <a:noAutofit/>
            </a:bodyPr>
            <a:lstStyle/>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・これまでのご経験</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・ご自身のキャリアビジョンについて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・志望動機について</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endParaRPr kumimoji="1" lang="ja-JP" altLang="en-US" sz="1400" kern="1200" dirty="0">
                <a:solidFill>
                  <a:schemeClr val="tx1"/>
                </a:solidFill>
                <a:latin typeface="+mn-ea"/>
              </a:endParaRP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p:txBody>
        </p:sp>
        <p:sp>
          <p:nvSpPr>
            <p:cNvPr id="9" name="フリーフォーム: 図形 8">
              <a:extLst>
                <a:ext uri="{FF2B5EF4-FFF2-40B4-BE49-F238E27FC236}">
                  <a16:creationId xmlns:a16="http://schemas.microsoft.com/office/drawing/2014/main" id="{B2D8A23A-1DF7-46EA-9181-9183297F65D7}"/>
                </a:ext>
              </a:extLst>
            </p:cNvPr>
            <p:cNvSpPr/>
            <p:nvPr/>
          </p:nvSpPr>
          <p:spPr>
            <a:xfrm>
              <a:off x="7260095" y="2367992"/>
              <a:ext cx="366853" cy="457630"/>
            </a:xfrm>
            <a:custGeom>
              <a:avLst/>
              <a:gdLst>
                <a:gd name="connsiteX0" fmla="*/ 0 w 366853"/>
                <a:gd name="connsiteY0" fmla="*/ 91526 h 457630"/>
                <a:gd name="connsiteX1" fmla="*/ 183427 w 366853"/>
                <a:gd name="connsiteY1" fmla="*/ 91526 h 457630"/>
                <a:gd name="connsiteX2" fmla="*/ 183427 w 366853"/>
                <a:gd name="connsiteY2" fmla="*/ 0 h 457630"/>
                <a:gd name="connsiteX3" fmla="*/ 366853 w 366853"/>
                <a:gd name="connsiteY3" fmla="*/ 228815 h 457630"/>
                <a:gd name="connsiteX4" fmla="*/ 183427 w 366853"/>
                <a:gd name="connsiteY4" fmla="*/ 457630 h 457630"/>
                <a:gd name="connsiteX5" fmla="*/ 183427 w 366853"/>
                <a:gd name="connsiteY5" fmla="*/ 366104 h 457630"/>
                <a:gd name="connsiteX6" fmla="*/ 0 w 366853"/>
                <a:gd name="connsiteY6" fmla="*/ 366104 h 457630"/>
                <a:gd name="connsiteX7" fmla="*/ 0 w 366853"/>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853" h="457630">
                  <a:moveTo>
                    <a:pt x="0" y="91526"/>
                  </a:moveTo>
                  <a:lnTo>
                    <a:pt x="183427" y="91526"/>
                  </a:lnTo>
                  <a:lnTo>
                    <a:pt x="183427" y="0"/>
                  </a:lnTo>
                  <a:lnTo>
                    <a:pt x="366853" y="228815"/>
                  </a:lnTo>
                  <a:lnTo>
                    <a:pt x="183427" y="457630"/>
                  </a:lnTo>
                  <a:lnTo>
                    <a:pt x="183427" y="366104"/>
                  </a:lnTo>
                  <a:lnTo>
                    <a:pt x="0" y="366104"/>
                  </a:lnTo>
                  <a:lnTo>
                    <a:pt x="0" y="91526"/>
                  </a:lnTo>
                  <a:close/>
                </a:path>
              </a:pathLst>
            </a:custGeom>
            <a:solidFill>
              <a:srgbClr val="FFB81C"/>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526" rIns="110056" bIns="91526"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latin typeface="+mn-ea"/>
              </a:endParaRPr>
            </a:p>
          </p:txBody>
        </p:sp>
        <p:sp>
          <p:nvSpPr>
            <p:cNvPr id="10" name="四角形: 角を丸くする 9">
              <a:extLst>
                <a:ext uri="{FF2B5EF4-FFF2-40B4-BE49-F238E27FC236}">
                  <a16:creationId xmlns:a16="http://schemas.microsoft.com/office/drawing/2014/main" id="{D693FFCD-7F19-4384-AA58-80F957EF6885}"/>
                </a:ext>
              </a:extLst>
            </p:cNvPr>
            <p:cNvSpPr/>
            <p:nvPr/>
          </p:nvSpPr>
          <p:spPr>
            <a:xfrm>
              <a:off x="7941393" y="2133536"/>
              <a:ext cx="2015800" cy="1179673"/>
            </a:xfrm>
            <a:prstGeom prst="rect">
              <a:avLst/>
            </a:prstGeom>
            <a:solidFill>
              <a:schemeClr val="accent4"/>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ja-JP" altLang="en-US" sz="2000" b="1" dirty="0"/>
                <a:t>質疑応答</a:t>
              </a:r>
            </a:p>
          </p:txBody>
        </p:sp>
        <p:sp>
          <p:nvSpPr>
            <p:cNvPr id="11" name="フリーフォーム: 図形 10">
              <a:extLst>
                <a:ext uri="{FF2B5EF4-FFF2-40B4-BE49-F238E27FC236}">
                  <a16:creationId xmlns:a16="http://schemas.microsoft.com/office/drawing/2014/main" id="{89F01C1B-BECE-40D2-8043-6933CC9D4A69}"/>
                </a:ext>
              </a:extLst>
            </p:cNvPr>
            <p:cNvSpPr/>
            <p:nvPr/>
          </p:nvSpPr>
          <p:spPr>
            <a:xfrm>
              <a:off x="8251433" y="3152925"/>
              <a:ext cx="2015800" cy="1904523"/>
            </a:xfrm>
            <a:prstGeom prst="rect">
              <a:avLst/>
            </a:prstGeom>
            <a:solidFill>
              <a:schemeClr val="accent4">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652" tIns="158652" rIns="158652" bIns="158652" numCol="1" spcCol="1270" anchor="t" anchorCtr="0">
              <a:noAutofit/>
            </a:bodyPr>
            <a:lstStyle/>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カジュアルになんでも聞いてください</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・会社の雰囲気について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・配属について</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・キャリアアップイメージについて</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・給与待遇について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　　　　　　　　　　　　　　　　　　等</a:t>
              </a: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p:txBody>
        </p:sp>
      </p:grpSp>
      <p:grpSp>
        <p:nvGrpSpPr>
          <p:cNvPr id="79" name="グループ化 78">
            <a:extLst>
              <a:ext uri="{FF2B5EF4-FFF2-40B4-BE49-F238E27FC236}">
                <a16:creationId xmlns:a16="http://schemas.microsoft.com/office/drawing/2014/main" id="{70DAFB07-1EA3-4B1B-A10D-C56D26B61ADB}"/>
              </a:ext>
            </a:extLst>
          </p:cNvPr>
          <p:cNvGrpSpPr/>
          <p:nvPr/>
        </p:nvGrpSpPr>
        <p:grpSpPr>
          <a:xfrm>
            <a:off x="1016899" y="1682033"/>
            <a:ext cx="10105035" cy="902325"/>
            <a:chOff x="1020150" y="2437884"/>
            <a:chExt cx="10105035" cy="902325"/>
          </a:xfrm>
        </p:grpSpPr>
        <p:grpSp>
          <p:nvGrpSpPr>
            <p:cNvPr id="84" name="グループ化 83">
              <a:extLst>
                <a:ext uri="{FF2B5EF4-FFF2-40B4-BE49-F238E27FC236}">
                  <a16:creationId xmlns:a16="http://schemas.microsoft.com/office/drawing/2014/main" id="{24C9543B-0111-41FF-942E-CCFD1318EA3C}"/>
                </a:ext>
              </a:extLst>
            </p:cNvPr>
            <p:cNvGrpSpPr/>
            <p:nvPr/>
          </p:nvGrpSpPr>
          <p:grpSpPr>
            <a:xfrm>
              <a:off x="1020150" y="2437884"/>
              <a:ext cx="10105035" cy="902325"/>
              <a:chOff x="1020150" y="2437884"/>
              <a:chExt cx="10105035" cy="902325"/>
            </a:xfrm>
          </p:grpSpPr>
          <p:sp>
            <p:nvSpPr>
              <p:cNvPr id="85" name="テキスト ボックス 84">
                <a:extLst>
                  <a:ext uri="{FF2B5EF4-FFF2-40B4-BE49-F238E27FC236}">
                    <a16:creationId xmlns:a16="http://schemas.microsoft.com/office/drawing/2014/main" id="{2A778FB5-CEC9-4DC9-AFDA-542E02455339}"/>
                  </a:ext>
                </a:extLst>
              </p:cNvPr>
              <p:cNvSpPr txBox="1"/>
              <p:nvPr/>
            </p:nvSpPr>
            <p:spPr>
              <a:xfrm>
                <a:off x="9512747" y="2945827"/>
                <a:ext cx="1612438" cy="276999"/>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案件配属</a:t>
                </a:r>
              </a:p>
            </p:txBody>
          </p:sp>
          <p:grpSp>
            <p:nvGrpSpPr>
              <p:cNvPr id="86" name="グループ化 85">
                <a:extLst>
                  <a:ext uri="{FF2B5EF4-FFF2-40B4-BE49-F238E27FC236}">
                    <a16:creationId xmlns:a16="http://schemas.microsoft.com/office/drawing/2014/main" id="{B4065070-F58B-4AAA-8636-745BE47AC43A}"/>
                  </a:ext>
                </a:extLst>
              </p:cNvPr>
              <p:cNvGrpSpPr/>
              <p:nvPr/>
            </p:nvGrpSpPr>
            <p:grpSpPr>
              <a:xfrm>
                <a:off x="1296513" y="2437884"/>
                <a:ext cx="9124069" cy="332278"/>
                <a:chOff x="422950" y="7370845"/>
                <a:chExt cx="4729419" cy="160032"/>
              </a:xfrm>
            </p:grpSpPr>
            <p:cxnSp>
              <p:nvCxnSpPr>
                <p:cNvPr id="101" name="直線コネクタ 100">
                  <a:extLst>
                    <a:ext uri="{FF2B5EF4-FFF2-40B4-BE49-F238E27FC236}">
                      <a16:creationId xmlns:a16="http://schemas.microsoft.com/office/drawing/2014/main" id="{95C12F8E-91BF-4823-A476-1F827626BE1A}"/>
                    </a:ext>
                  </a:extLst>
                </p:cNvPr>
                <p:cNvCxnSpPr>
                  <a:cxnSpLocks/>
                  <a:stCxn id="96" idx="6"/>
                  <a:endCxn id="81" idx="6"/>
                </p:cNvCxnSpPr>
                <p:nvPr/>
              </p:nvCxnSpPr>
              <p:spPr>
                <a:xfrm>
                  <a:off x="581407" y="7450794"/>
                  <a:ext cx="4570962" cy="4953"/>
                </a:xfrm>
                <a:prstGeom prst="line">
                  <a:avLst/>
                </a:prstGeom>
                <a:noFill/>
                <a:ln w="6350" cap="flat" cmpd="sng" algn="ctr">
                  <a:solidFill>
                    <a:srgbClr val="FFB81C"/>
                  </a:solidFill>
                  <a:prstDash val="solid"/>
                  <a:miter lim="800000"/>
                </a:ln>
                <a:effectLst/>
              </p:spPr>
            </p:cxnSp>
            <p:sp>
              <p:nvSpPr>
                <p:cNvPr id="96" name="フローチャート: 結合子 95">
                  <a:extLst>
                    <a:ext uri="{FF2B5EF4-FFF2-40B4-BE49-F238E27FC236}">
                      <a16:creationId xmlns:a16="http://schemas.microsoft.com/office/drawing/2014/main" id="{4DEE071D-7593-409D-98B5-98F28A0BFD2F}"/>
                    </a:ext>
                  </a:extLst>
                </p:cNvPr>
                <p:cNvSpPr/>
                <p:nvPr/>
              </p:nvSpPr>
              <p:spPr>
                <a:xfrm>
                  <a:off x="422950" y="7371565"/>
                  <a:ext cx="158457" cy="158457"/>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97" name="フローチャート: 結合子 96">
                  <a:extLst>
                    <a:ext uri="{FF2B5EF4-FFF2-40B4-BE49-F238E27FC236}">
                      <a16:creationId xmlns:a16="http://schemas.microsoft.com/office/drawing/2014/main" id="{A1362022-7C59-4CE5-9FC4-ABADB53B332F}"/>
                    </a:ext>
                  </a:extLst>
                </p:cNvPr>
                <p:cNvSpPr/>
                <p:nvPr/>
              </p:nvSpPr>
              <p:spPr>
                <a:xfrm>
                  <a:off x="1023444" y="7372420"/>
                  <a:ext cx="158457" cy="158457"/>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98" name="フローチャート: 結合子 97">
                  <a:extLst>
                    <a:ext uri="{FF2B5EF4-FFF2-40B4-BE49-F238E27FC236}">
                      <a16:creationId xmlns:a16="http://schemas.microsoft.com/office/drawing/2014/main" id="{925B6417-BEED-4239-ABBE-2C7B7885556A}"/>
                    </a:ext>
                  </a:extLst>
                </p:cNvPr>
                <p:cNvSpPr/>
                <p:nvPr/>
              </p:nvSpPr>
              <p:spPr>
                <a:xfrm>
                  <a:off x="1588115" y="7372420"/>
                  <a:ext cx="158457" cy="158457"/>
                </a:xfrm>
                <a:prstGeom prst="flowChartConnector">
                  <a:avLst/>
                </a:prstGeom>
                <a:solidFill>
                  <a:schemeClr val="accent4"/>
                </a:solidFill>
                <a:ln w="12700" cap="flat" cmpd="sng" algn="ctr">
                  <a:solidFill>
                    <a:schemeClr val="accent4"/>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99" name="フローチャート: 結合子 98">
                  <a:extLst>
                    <a:ext uri="{FF2B5EF4-FFF2-40B4-BE49-F238E27FC236}">
                      <a16:creationId xmlns:a16="http://schemas.microsoft.com/office/drawing/2014/main" id="{9B7E56A1-E82D-4260-B0B9-EA916D80B50D}"/>
                    </a:ext>
                  </a:extLst>
                </p:cNvPr>
                <p:cNvSpPr/>
                <p:nvPr/>
              </p:nvSpPr>
              <p:spPr>
                <a:xfrm>
                  <a:off x="2101088" y="7370845"/>
                  <a:ext cx="158457" cy="158457"/>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100" name="フローチャート: 結合子 99">
                  <a:extLst>
                    <a:ext uri="{FF2B5EF4-FFF2-40B4-BE49-F238E27FC236}">
                      <a16:creationId xmlns:a16="http://schemas.microsoft.com/office/drawing/2014/main" id="{915AD064-403F-4DD6-B669-18B5076097E8}"/>
                    </a:ext>
                  </a:extLst>
                </p:cNvPr>
                <p:cNvSpPr/>
                <p:nvPr/>
              </p:nvSpPr>
              <p:spPr>
                <a:xfrm>
                  <a:off x="2614767" y="7371565"/>
                  <a:ext cx="158457" cy="158457"/>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102" name="フローチャート: 結合子 101">
                  <a:extLst>
                    <a:ext uri="{FF2B5EF4-FFF2-40B4-BE49-F238E27FC236}">
                      <a16:creationId xmlns:a16="http://schemas.microsoft.com/office/drawing/2014/main" id="{2D718F21-985B-4543-8EDA-4FE09C1CDF04}"/>
                    </a:ext>
                  </a:extLst>
                </p:cNvPr>
                <p:cNvSpPr/>
                <p:nvPr/>
              </p:nvSpPr>
              <p:spPr>
                <a:xfrm>
                  <a:off x="3123716" y="7372420"/>
                  <a:ext cx="158457" cy="158457"/>
                </a:xfrm>
                <a:prstGeom prst="flowChartConnector">
                  <a:avLst/>
                </a:prstGeom>
                <a:solidFill>
                  <a:schemeClr val="bg2">
                    <a:lumMod val="60000"/>
                    <a:lumOff val="40000"/>
                  </a:schemeClr>
                </a:solidFill>
                <a:ln w="12700" cap="flat" cmpd="sng" algn="ctr">
                  <a:solidFill>
                    <a:schemeClr val="bg2">
                      <a:lumMod val="60000"/>
                      <a:lumOff val="40000"/>
                    </a:schemeClr>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grpSp>
          <p:sp>
            <p:nvSpPr>
              <p:cNvPr id="87" name="テキスト ボックス 86">
                <a:extLst>
                  <a:ext uri="{FF2B5EF4-FFF2-40B4-BE49-F238E27FC236}">
                    <a16:creationId xmlns:a16="http://schemas.microsoft.com/office/drawing/2014/main" id="{26333C90-0374-4E08-8076-0FB031AA31B5}"/>
                  </a:ext>
                </a:extLst>
              </p:cNvPr>
              <p:cNvSpPr txBox="1"/>
              <p:nvPr/>
            </p:nvSpPr>
            <p:spPr>
              <a:xfrm>
                <a:off x="1020150" y="2862033"/>
                <a:ext cx="852508" cy="276999"/>
              </a:xfrm>
              <a:prstGeom prst="rect">
                <a:avLst/>
              </a:prstGeom>
              <a:noFill/>
            </p:spPr>
            <p:txBody>
              <a:bodyPr wrap="square" rtlCol="0">
                <a:spAutoFit/>
              </a:bodyPr>
              <a:lstStyle/>
              <a:p>
                <a:pPr algn="ctr" defTabSz="457200"/>
                <a:r>
                  <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応募</a:t>
                </a:r>
              </a:p>
            </p:txBody>
          </p:sp>
          <p:sp>
            <p:nvSpPr>
              <p:cNvPr id="88" name="テキスト ボックス 87">
                <a:extLst>
                  <a:ext uri="{FF2B5EF4-FFF2-40B4-BE49-F238E27FC236}">
                    <a16:creationId xmlns:a16="http://schemas.microsoft.com/office/drawing/2014/main" id="{DAB1E42D-C342-4EE8-ADFD-1F90997630BD}"/>
                  </a:ext>
                </a:extLst>
              </p:cNvPr>
              <p:cNvSpPr txBox="1"/>
              <p:nvPr/>
            </p:nvSpPr>
            <p:spPr>
              <a:xfrm>
                <a:off x="1988997" y="2884725"/>
                <a:ext cx="1235711" cy="276999"/>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書類選考</a:t>
                </a:r>
              </a:p>
            </p:txBody>
          </p:sp>
          <p:sp>
            <p:nvSpPr>
              <p:cNvPr id="89" name="テキスト ボックス 88">
                <a:extLst>
                  <a:ext uri="{FF2B5EF4-FFF2-40B4-BE49-F238E27FC236}">
                    <a16:creationId xmlns:a16="http://schemas.microsoft.com/office/drawing/2014/main" id="{9055188F-B5DC-43C8-831A-02243E128969}"/>
                  </a:ext>
                </a:extLst>
              </p:cNvPr>
              <p:cNvSpPr txBox="1"/>
              <p:nvPr/>
            </p:nvSpPr>
            <p:spPr>
              <a:xfrm>
                <a:off x="3025041" y="2834455"/>
                <a:ext cx="1370519" cy="461665"/>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説明会・</a:t>
                </a:r>
                <a:br>
                  <a:rPr kumimoji="1" lang="en-US" altLang="ja-JP" sz="120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面接（</a:t>
                </a:r>
                <a:r>
                  <a:rPr kumimoji="1" lang="en-US" altLang="ja-JP"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回）</a:t>
                </a:r>
              </a:p>
            </p:txBody>
          </p:sp>
          <p:sp>
            <p:nvSpPr>
              <p:cNvPr id="90" name="テキスト ボックス 89">
                <a:extLst>
                  <a:ext uri="{FF2B5EF4-FFF2-40B4-BE49-F238E27FC236}">
                    <a16:creationId xmlns:a16="http://schemas.microsoft.com/office/drawing/2014/main" id="{03F38E0C-CD67-4515-B6CB-8F8ABA9EB53A}"/>
                  </a:ext>
                </a:extLst>
              </p:cNvPr>
              <p:cNvSpPr txBox="1"/>
              <p:nvPr/>
            </p:nvSpPr>
            <p:spPr>
              <a:xfrm>
                <a:off x="4298599" y="2884818"/>
                <a:ext cx="781155" cy="276999"/>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内定</a:t>
                </a:r>
              </a:p>
            </p:txBody>
          </p:sp>
          <p:sp>
            <p:nvSpPr>
              <p:cNvPr id="91" name="テキスト ボックス 90">
                <a:extLst>
                  <a:ext uri="{FF2B5EF4-FFF2-40B4-BE49-F238E27FC236}">
                    <a16:creationId xmlns:a16="http://schemas.microsoft.com/office/drawing/2014/main" id="{1DDCCE0A-51AC-4BF5-B54B-ACF1B1EDF92F}"/>
                  </a:ext>
                </a:extLst>
              </p:cNvPr>
              <p:cNvSpPr txBox="1"/>
              <p:nvPr/>
            </p:nvSpPr>
            <p:spPr>
              <a:xfrm>
                <a:off x="6730942" y="2884725"/>
                <a:ext cx="1681345" cy="276999"/>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キャリア面談</a:t>
                </a:r>
              </a:p>
            </p:txBody>
          </p:sp>
          <p:sp>
            <p:nvSpPr>
              <p:cNvPr id="92" name="テキスト ボックス 91">
                <a:extLst>
                  <a:ext uri="{FF2B5EF4-FFF2-40B4-BE49-F238E27FC236}">
                    <a16:creationId xmlns:a16="http://schemas.microsoft.com/office/drawing/2014/main" id="{F7417097-8E2F-4ED9-9702-29DFB93767A3}"/>
                  </a:ext>
                </a:extLst>
              </p:cNvPr>
              <p:cNvSpPr txBox="1"/>
              <p:nvPr/>
            </p:nvSpPr>
            <p:spPr>
              <a:xfrm>
                <a:off x="6026432" y="2878544"/>
                <a:ext cx="1244686" cy="461665"/>
              </a:xfrm>
              <a:prstGeom prst="rect">
                <a:avLst/>
              </a:prstGeom>
              <a:noFill/>
              <a:ln>
                <a:noFill/>
              </a:ln>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入社手続き</a:t>
                </a:r>
                <a:br>
                  <a:rPr kumimoji="1" lang="en-US" altLang="ja-JP" sz="120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（入社確定）</a:t>
                </a:r>
              </a:p>
            </p:txBody>
          </p:sp>
          <p:sp>
            <p:nvSpPr>
              <p:cNvPr id="93" name="テキスト ボックス 92">
                <a:extLst>
                  <a:ext uri="{FF2B5EF4-FFF2-40B4-BE49-F238E27FC236}">
                    <a16:creationId xmlns:a16="http://schemas.microsoft.com/office/drawing/2014/main" id="{4670415A-EC78-4ECF-BCC6-3BBE5E719546}"/>
                  </a:ext>
                </a:extLst>
              </p:cNvPr>
              <p:cNvSpPr txBox="1"/>
              <p:nvPr/>
            </p:nvSpPr>
            <p:spPr>
              <a:xfrm>
                <a:off x="7937241" y="2878452"/>
                <a:ext cx="1244686" cy="461665"/>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kumimoji="1" lang="en-US" altLang="ja-JP" sz="120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顔合わせ</a:t>
                </a:r>
              </a:p>
            </p:txBody>
          </p:sp>
          <p:sp>
            <p:nvSpPr>
              <p:cNvPr id="94" name="テキスト ボックス 93">
                <a:extLst>
                  <a:ext uri="{FF2B5EF4-FFF2-40B4-BE49-F238E27FC236}">
                    <a16:creationId xmlns:a16="http://schemas.microsoft.com/office/drawing/2014/main" id="{778D1A9B-0D18-4EED-8AAD-EC795AAED533}"/>
                  </a:ext>
                </a:extLst>
              </p:cNvPr>
              <p:cNvSpPr txBox="1"/>
              <p:nvPr/>
            </p:nvSpPr>
            <p:spPr>
              <a:xfrm>
                <a:off x="8794138" y="2861993"/>
                <a:ext cx="1244686" cy="461665"/>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入社日</a:t>
                </a:r>
                <a:endParaRPr kumimoji="1" lang="en-US" altLang="ja-JP" sz="120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（入社式）</a:t>
                </a:r>
              </a:p>
            </p:txBody>
          </p:sp>
          <p:sp>
            <p:nvSpPr>
              <p:cNvPr id="95" name="テキスト ボックス 94">
                <a:extLst>
                  <a:ext uri="{FF2B5EF4-FFF2-40B4-BE49-F238E27FC236}">
                    <a16:creationId xmlns:a16="http://schemas.microsoft.com/office/drawing/2014/main" id="{D7E27298-1E09-4B81-B0A5-E8929659651C}"/>
                  </a:ext>
                </a:extLst>
              </p:cNvPr>
              <p:cNvSpPr txBox="1"/>
              <p:nvPr/>
            </p:nvSpPr>
            <p:spPr>
              <a:xfrm>
                <a:off x="5022238" y="2874324"/>
                <a:ext cx="1244686" cy="461665"/>
              </a:xfrm>
              <a:prstGeom prst="rect">
                <a:avLst/>
              </a:prstGeom>
              <a:noFill/>
            </p:spPr>
            <p:txBody>
              <a:bodyPr wrap="square" rtlCol="0">
                <a:spAutoFit/>
              </a:bodyPr>
              <a:lstStyle/>
              <a:p>
                <a:pPr algn="ctr" defTabSz="457200"/>
                <a:r>
                  <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オファー面談</a:t>
                </a:r>
                <a:br>
                  <a:rPr kumimoji="1"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（条件説明）</a:t>
                </a:r>
                <a:endParaRPr kumimoji="1"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82" name="フローチャート: 結合子 81">
              <a:extLst>
                <a:ext uri="{FF2B5EF4-FFF2-40B4-BE49-F238E27FC236}">
                  <a16:creationId xmlns:a16="http://schemas.microsoft.com/office/drawing/2014/main" id="{F6F40C27-22F7-41A5-80A5-2D74672B3340}"/>
                </a:ext>
              </a:extLst>
            </p:cNvPr>
            <p:cNvSpPr/>
            <p:nvPr/>
          </p:nvSpPr>
          <p:spPr>
            <a:xfrm>
              <a:off x="8411872" y="2448195"/>
              <a:ext cx="305698" cy="323479"/>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80" name="フローチャート: 結合子 79">
              <a:extLst>
                <a:ext uri="{FF2B5EF4-FFF2-40B4-BE49-F238E27FC236}">
                  <a16:creationId xmlns:a16="http://schemas.microsoft.com/office/drawing/2014/main" id="{15678C6F-5DBB-453D-A425-7276F9B4821F}"/>
                </a:ext>
              </a:extLst>
            </p:cNvPr>
            <p:cNvSpPr/>
            <p:nvPr/>
          </p:nvSpPr>
          <p:spPr>
            <a:xfrm>
              <a:off x="9263632" y="2452427"/>
              <a:ext cx="305698" cy="323479"/>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81" name="フローチャート: 結合子 80">
              <a:extLst>
                <a:ext uri="{FF2B5EF4-FFF2-40B4-BE49-F238E27FC236}">
                  <a16:creationId xmlns:a16="http://schemas.microsoft.com/office/drawing/2014/main" id="{38E22C8F-10ED-45F5-8CEA-F4B1067B70F6}"/>
                </a:ext>
              </a:extLst>
            </p:cNvPr>
            <p:cNvSpPr/>
            <p:nvPr/>
          </p:nvSpPr>
          <p:spPr>
            <a:xfrm>
              <a:off x="10114885" y="2452427"/>
              <a:ext cx="305698" cy="323479"/>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83" name="フローチャート: 結合子 82">
              <a:extLst>
                <a:ext uri="{FF2B5EF4-FFF2-40B4-BE49-F238E27FC236}">
                  <a16:creationId xmlns:a16="http://schemas.microsoft.com/office/drawing/2014/main" id="{77661EAA-8185-4719-8142-FC55366EF8B6}"/>
                </a:ext>
              </a:extLst>
            </p:cNvPr>
            <p:cNvSpPr/>
            <p:nvPr/>
          </p:nvSpPr>
          <p:spPr>
            <a:xfrm>
              <a:off x="7459372" y="2447060"/>
              <a:ext cx="305698" cy="323479"/>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grpSp>
      <p:sp>
        <p:nvSpPr>
          <p:cNvPr id="36" name="タイトル 1">
            <a:extLst>
              <a:ext uri="{FF2B5EF4-FFF2-40B4-BE49-F238E27FC236}">
                <a16:creationId xmlns:a16="http://schemas.microsoft.com/office/drawing/2014/main" id="{207CDC50-32E3-4160-96DB-34E7DE4DDAD4}"/>
              </a:ext>
            </a:extLst>
          </p:cNvPr>
          <p:cNvSpPr txBox="1">
            <a:spLocks/>
          </p:cNvSpPr>
          <p:nvPr/>
        </p:nvSpPr>
        <p:spPr>
          <a:xfrm>
            <a:off x="324361" y="414629"/>
            <a:ext cx="10875963" cy="367097"/>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3200" b="0" kern="1200">
                <a:solidFill>
                  <a:schemeClr val="bg1"/>
                </a:solidFill>
                <a:latin typeface="Reso" panose="02000000000000000000" pitchFamily="50" charset="0"/>
                <a:ea typeface="+mj-ea"/>
                <a:cs typeface="+mj-cs"/>
              </a:defRPr>
            </a:lvl1pPr>
          </a:lstStyle>
          <a:p>
            <a:r>
              <a:rPr kumimoji="1" lang="ja-JP" altLang="en-US" sz="2800" dirty="0">
                <a:latin typeface="+mn-ea"/>
                <a:ea typeface="+mn-ea"/>
              </a:rPr>
              <a:t>応募から配属までの流れについて</a:t>
            </a:r>
          </a:p>
        </p:txBody>
      </p:sp>
      <p:sp>
        <p:nvSpPr>
          <p:cNvPr id="37" name="Rectangle 36">
            <a:extLst>
              <a:ext uri="{FF2B5EF4-FFF2-40B4-BE49-F238E27FC236}">
                <a16:creationId xmlns:a16="http://schemas.microsoft.com/office/drawing/2014/main" id="{AB9A0AD1-1841-48C3-8D70-D901754BBFA3}"/>
              </a:ext>
            </a:extLst>
          </p:cNvPr>
          <p:cNvSpPr/>
          <p:nvPr/>
        </p:nvSpPr>
        <p:spPr>
          <a:xfrm>
            <a:off x="11093431" y="6568864"/>
            <a:ext cx="994183" cy="230832"/>
          </a:xfrm>
          <a:prstGeom prst="rect">
            <a:avLst/>
          </a:prstGeom>
        </p:spPr>
        <p:txBody>
          <a:bodyPr wrap="none">
            <a:spAutoFit/>
          </a:bodyPr>
          <a:lstStyle/>
          <a:p>
            <a:r>
              <a:rPr lang="en-GB" altLang="ja-JP" sz="900" dirty="0">
                <a:latin typeface="Meiryo UI (Body)"/>
              </a:rPr>
              <a:t>N_PR_210029</a:t>
            </a:r>
            <a:endParaRPr lang="ja-JP" altLang="en-US" sz="900" dirty="0">
              <a:latin typeface="Meiryo UI (Body)"/>
            </a:endParaRPr>
          </a:p>
        </p:txBody>
      </p:sp>
    </p:spTree>
    <p:extLst>
      <p:ext uri="{BB962C8B-B14F-4D97-AF65-F5344CB8AC3E}">
        <p14:creationId xmlns:p14="http://schemas.microsoft.com/office/powerpoint/2010/main" val="87115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6F902-2413-448D-88F8-665D01955401}"/>
              </a:ext>
            </a:extLst>
          </p:cNvPr>
          <p:cNvSpPr>
            <a:spLocks noGrp="1"/>
          </p:cNvSpPr>
          <p:nvPr>
            <p:ph type="title"/>
          </p:nvPr>
        </p:nvSpPr>
        <p:spPr>
          <a:xfrm>
            <a:off x="253601" y="436192"/>
            <a:ext cx="10875963" cy="367097"/>
          </a:xfrm>
        </p:spPr>
        <p:txBody>
          <a:bodyPr>
            <a:noAutofit/>
          </a:bodyPr>
          <a:lstStyle/>
          <a:p>
            <a:r>
              <a:rPr kumimoji="1" lang="en-US" altLang="ja-JP" sz="2800" dirty="0">
                <a:latin typeface="+mj-lt"/>
                <a:ea typeface="+mn-ea"/>
              </a:rPr>
              <a:t>Modis</a:t>
            </a:r>
            <a:r>
              <a:rPr kumimoji="1" lang="ja-JP" altLang="en-US" sz="2800" dirty="0">
                <a:latin typeface="+mj-lt"/>
                <a:ea typeface="+mn-ea"/>
              </a:rPr>
              <a:t>の</a:t>
            </a:r>
            <a:r>
              <a:rPr kumimoji="1" lang="en-US" altLang="ja-JP" sz="2800" dirty="0">
                <a:latin typeface="+mj-lt"/>
                <a:ea typeface="+mn-ea"/>
              </a:rPr>
              <a:t>3</a:t>
            </a:r>
            <a:r>
              <a:rPr kumimoji="1" lang="ja-JP" altLang="en-US" sz="2800" dirty="0">
                <a:latin typeface="+mj-lt"/>
                <a:ea typeface="+mn-ea"/>
              </a:rPr>
              <a:t>つのコンセプト｜①</a:t>
            </a:r>
          </a:p>
        </p:txBody>
      </p:sp>
      <p:sp>
        <p:nvSpPr>
          <p:cNvPr id="48" name="正方形/長方形 47">
            <a:extLst>
              <a:ext uri="{FF2B5EF4-FFF2-40B4-BE49-F238E27FC236}">
                <a16:creationId xmlns:a16="http://schemas.microsoft.com/office/drawing/2014/main" id="{B2F0F534-02CA-4145-9840-5418EA3A89CB}"/>
              </a:ext>
            </a:extLst>
          </p:cNvPr>
          <p:cNvSpPr/>
          <p:nvPr/>
        </p:nvSpPr>
        <p:spPr>
          <a:xfrm>
            <a:off x="6365868" y="4931784"/>
            <a:ext cx="5572531"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自身の技術力がどのレベルにあるかを把握し、</a:t>
            </a:r>
            <a:endParaRPr kumimoji="0" lang="en-US" altLang="ja-JP" sz="160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i="0" u="none" strike="noStrike" kern="120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目指す方向を明確にしていく、キャリアの羅針盤となっています。</a:t>
            </a:r>
          </a:p>
        </p:txBody>
      </p:sp>
      <p:pic>
        <p:nvPicPr>
          <p:cNvPr id="50" name="Picture 2" descr="縦列：下から「レベル1」、「レベル2」、「レベル3」、「レベル4」、「レベル5」。横列：左から「インフラ」、「ソフトウェア・データサイエンス」、「メカトロニクス」、「エレクトロニクス・ファームウェア」、「ケミストリー」。">
            <a:extLst>
              <a:ext uri="{FF2B5EF4-FFF2-40B4-BE49-F238E27FC236}">
                <a16:creationId xmlns:a16="http://schemas.microsoft.com/office/drawing/2014/main" id="{5B7AC7AB-7411-458E-A0FC-0F5A97942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68" y="2090192"/>
            <a:ext cx="5432842" cy="2677615"/>
          </a:xfrm>
          <a:prstGeom prst="rect">
            <a:avLst/>
          </a:prstGeom>
          <a:noFill/>
          <a:extLst>
            <a:ext uri="{909E8E84-426E-40DD-AFC4-6F175D3DCCD1}">
              <a14:hiddenFill xmlns:a14="http://schemas.microsoft.com/office/drawing/2010/main">
                <a:solidFill>
                  <a:srgbClr val="FFFFFF"/>
                </a:solidFill>
              </a14:hiddenFill>
            </a:ext>
          </a:extLst>
        </p:spPr>
      </p:pic>
      <p:sp>
        <p:nvSpPr>
          <p:cNvPr id="21" name="正方形/長方形 2">
            <a:extLst>
              <a:ext uri="{FF2B5EF4-FFF2-40B4-BE49-F238E27FC236}">
                <a16:creationId xmlns:a16="http://schemas.microsoft.com/office/drawing/2014/main" id="{86331594-1AFC-400E-ACC1-71CC9AEBBECB}"/>
              </a:ext>
            </a:extLst>
          </p:cNvPr>
          <p:cNvSpPr/>
          <p:nvPr/>
        </p:nvSpPr>
        <p:spPr>
          <a:xfrm>
            <a:off x="253601" y="1457766"/>
            <a:ext cx="5572532" cy="4339650"/>
          </a:xfrm>
          <a:prstGeom prst="rect">
            <a:avLst/>
          </a:prstGeom>
        </p:spPr>
        <p:txBody>
          <a:bodyPr wrap="square">
            <a:spAutoFit/>
          </a:bodyPr>
          <a:lstStyle/>
          <a:p>
            <a:r>
              <a:rPr kumimoji="1" lang="ja-JP" altLang="en-US" sz="2200" b="1" dirty="0">
                <a:latin typeface="+mj-ea"/>
                <a:ea typeface="+mj-ea"/>
              </a:rPr>
              <a:t>キャリア開発</a:t>
            </a:r>
            <a:endParaRPr kumimoji="1" lang="en-US" altLang="ja-JP" sz="2200" b="1" dirty="0">
              <a:latin typeface="+mj-ea"/>
              <a:ea typeface="+mj-ea"/>
            </a:endParaRPr>
          </a:p>
          <a:p>
            <a:endParaRPr kumimoji="1" lang="en-US" altLang="ja-JP" sz="1400" b="1" dirty="0">
              <a:latin typeface="+mj-ea"/>
              <a:ea typeface="+mj-ea"/>
            </a:endParaRPr>
          </a:p>
          <a:p>
            <a:r>
              <a:rPr kumimoji="1" lang="ja-JP" altLang="en-US" sz="1600" dirty="0">
                <a:latin typeface="+mj-ea"/>
                <a:ea typeface="+mj-ea"/>
              </a:rPr>
              <a:t>アデコはキャリアマップレインボー（エンジニアスキルをカテゴリとして分類、レベル定義をしたもの）を使用しています。キャリアマップレインボーは経済産業省が定める</a:t>
            </a:r>
            <a:r>
              <a:rPr kumimoji="1" lang="en-US" altLang="ja-JP" sz="1600" dirty="0">
                <a:latin typeface="+mj-ea"/>
                <a:ea typeface="+mj-ea"/>
              </a:rPr>
              <a:t>ITSS</a:t>
            </a:r>
            <a:r>
              <a:rPr kumimoji="1" lang="ja-JP" altLang="en-US" sz="1600" dirty="0">
                <a:latin typeface="+mj-ea"/>
                <a:ea typeface="+mj-ea"/>
              </a:rPr>
              <a:t>を、</a:t>
            </a:r>
            <a:r>
              <a:rPr kumimoji="1" lang="en-US" altLang="ja-JP" sz="1600" dirty="0">
                <a:latin typeface="+mj-ea"/>
                <a:ea typeface="+mj-ea"/>
              </a:rPr>
              <a:t>Adecco</a:t>
            </a:r>
            <a:r>
              <a:rPr kumimoji="1" lang="ja-JP" altLang="en-US" sz="1600" dirty="0">
                <a:latin typeface="+mj-ea"/>
                <a:ea typeface="+mj-ea"/>
              </a:rPr>
              <a:t>流に作り替えたキャリアパスモデルとなります。</a:t>
            </a:r>
            <a:endParaRPr kumimoji="1" lang="en-US" altLang="ja-JP" sz="1600" dirty="0">
              <a:latin typeface="+mj-ea"/>
              <a:ea typeface="+mj-ea"/>
            </a:endParaRPr>
          </a:p>
          <a:p>
            <a:r>
              <a:rPr kumimoji="1" lang="ja-JP" altLang="en-US" sz="1600" dirty="0">
                <a:latin typeface="+mj-ea"/>
                <a:ea typeface="+mj-ea"/>
              </a:rPr>
              <a:t>オペレーターから構築検証へ、構築検証から設計へ、さらにスペシャリストやマネジメントへ、といったキャリアアップの羅針盤として活用しています。</a:t>
            </a:r>
            <a:endParaRPr kumimoji="1" lang="en-US" altLang="ja-JP" sz="1600" dirty="0">
              <a:latin typeface="+mj-ea"/>
              <a:ea typeface="+mj-ea"/>
            </a:endParaRPr>
          </a:p>
          <a:p>
            <a:endParaRPr kumimoji="1" lang="en-US" altLang="ja-JP" sz="1600" dirty="0">
              <a:latin typeface="+mj-ea"/>
              <a:ea typeface="+mj-ea"/>
            </a:endParaRPr>
          </a:p>
          <a:p>
            <a:r>
              <a:rPr kumimoji="1" lang="ja-JP" altLang="en-US" sz="1600" dirty="0">
                <a:latin typeface="+mj-ea"/>
                <a:ea typeface="+mj-ea"/>
              </a:rPr>
              <a:t>また、このキャリアマップレインボーに基づき、エンジニアと案件それぞれにレベル付を行い、ミスマッチを防ぎます。</a:t>
            </a:r>
            <a:br>
              <a:rPr kumimoji="1" lang="en-US" altLang="ja-JP" sz="1600" dirty="0">
                <a:latin typeface="+mj-ea"/>
                <a:ea typeface="+mj-ea"/>
              </a:rPr>
            </a:br>
            <a:r>
              <a:rPr kumimoji="1" lang="ja-JP" altLang="en-US" sz="1600" dirty="0">
                <a:latin typeface="+mj-ea"/>
                <a:ea typeface="+mj-ea"/>
              </a:rPr>
              <a:t>転職理由としてよくある</a:t>
            </a:r>
            <a:r>
              <a:rPr kumimoji="1" lang="en-US" altLang="ja-JP" sz="1600" dirty="0">
                <a:latin typeface="+mj-ea"/>
                <a:ea typeface="+mj-ea"/>
              </a:rPr>
              <a:t>『</a:t>
            </a:r>
            <a:r>
              <a:rPr kumimoji="1" lang="ja-JP" altLang="en-US" sz="1600" dirty="0">
                <a:latin typeface="+mj-ea"/>
                <a:ea typeface="+mj-ea"/>
              </a:rPr>
              <a:t>営業に相談しても次の案件を持ってきてくれない</a:t>
            </a:r>
            <a:r>
              <a:rPr kumimoji="1" lang="en-US" altLang="ja-JP" sz="1600" dirty="0">
                <a:latin typeface="+mj-ea"/>
                <a:ea typeface="+mj-ea"/>
              </a:rPr>
              <a:t>……』『</a:t>
            </a:r>
            <a:r>
              <a:rPr kumimoji="1" lang="ja-JP" altLang="en-US" sz="1600" dirty="0">
                <a:latin typeface="+mj-ea"/>
                <a:ea typeface="+mj-ea"/>
              </a:rPr>
              <a:t>会社にやりたい案件が用意できないと言われた</a:t>
            </a:r>
            <a:r>
              <a:rPr kumimoji="1" lang="en-US" altLang="ja-JP" sz="1600" dirty="0">
                <a:latin typeface="+mj-ea"/>
                <a:ea typeface="+mj-ea"/>
              </a:rPr>
              <a:t>』</a:t>
            </a:r>
            <a:r>
              <a:rPr kumimoji="1" lang="ja-JP" altLang="en-US" sz="1600" dirty="0">
                <a:latin typeface="+mj-ea"/>
                <a:ea typeface="+mj-ea"/>
              </a:rPr>
              <a:t>等、</a:t>
            </a:r>
            <a:r>
              <a:rPr kumimoji="1" lang="en-US" altLang="ja-JP" sz="1600" dirty="0">
                <a:latin typeface="+mj-ea"/>
                <a:ea typeface="+mj-ea"/>
              </a:rPr>
              <a:t>【</a:t>
            </a:r>
            <a:r>
              <a:rPr kumimoji="1" lang="ja-JP" altLang="en-US" sz="1600" dirty="0">
                <a:latin typeface="+mj-ea"/>
                <a:ea typeface="+mj-ea"/>
              </a:rPr>
              <a:t>案件に塩漬けされる</a:t>
            </a:r>
            <a:r>
              <a:rPr kumimoji="1" lang="en-US" altLang="ja-JP" sz="1600" dirty="0">
                <a:latin typeface="+mj-ea"/>
                <a:ea typeface="+mj-ea"/>
              </a:rPr>
              <a:t>】</a:t>
            </a:r>
            <a:r>
              <a:rPr kumimoji="1" lang="ja-JP" altLang="en-US" sz="1600" dirty="0">
                <a:latin typeface="+mj-ea"/>
                <a:ea typeface="+mj-ea"/>
              </a:rPr>
              <a:t>という自体は起きないようにしております。</a:t>
            </a:r>
            <a:endParaRPr kumimoji="1" lang="en-US" altLang="ja-JP" sz="1600" dirty="0">
              <a:latin typeface="+mj-ea"/>
              <a:ea typeface="+mj-ea"/>
            </a:endParaRPr>
          </a:p>
          <a:p>
            <a:endParaRPr kumimoji="1" lang="en-US" altLang="ja-JP" sz="1600" dirty="0">
              <a:latin typeface="+mj-ea"/>
              <a:ea typeface="+mj-ea"/>
            </a:endParaRPr>
          </a:p>
          <a:p>
            <a:r>
              <a:rPr kumimoji="1" lang="ja-JP" altLang="en-US" sz="1600" dirty="0">
                <a:latin typeface="+mj-ea"/>
                <a:ea typeface="+mj-ea"/>
              </a:rPr>
              <a:t>エンジニアのキャリアファーストでのアサインを行っていきます。</a:t>
            </a:r>
            <a:endParaRPr kumimoji="1" lang="en-US" altLang="ja-JP" sz="1600" dirty="0">
              <a:latin typeface="+mj-ea"/>
              <a:ea typeface="+mj-ea"/>
            </a:endParaRPr>
          </a:p>
        </p:txBody>
      </p:sp>
      <p:sp>
        <p:nvSpPr>
          <p:cNvPr id="26" name="Rectangle 25">
            <a:extLst>
              <a:ext uri="{FF2B5EF4-FFF2-40B4-BE49-F238E27FC236}">
                <a16:creationId xmlns:a16="http://schemas.microsoft.com/office/drawing/2014/main" id="{15DDF867-36B0-40AE-AE66-BAA0A889645C}"/>
              </a:ext>
            </a:extLst>
          </p:cNvPr>
          <p:cNvSpPr/>
          <p:nvPr/>
        </p:nvSpPr>
        <p:spPr>
          <a:xfrm>
            <a:off x="11093431" y="6568864"/>
            <a:ext cx="994183" cy="230832"/>
          </a:xfrm>
          <a:prstGeom prst="rect">
            <a:avLst/>
          </a:prstGeom>
        </p:spPr>
        <p:txBody>
          <a:bodyPr wrap="none">
            <a:spAutoFit/>
          </a:bodyPr>
          <a:lstStyle/>
          <a:p>
            <a:r>
              <a:rPr lang="en-GB" altLang="ja-JP" sz="900" dirty="0">
                <a:latin typeface="Meiryo UI (Body)"/>
              </a:rPr>
              <a:t>N_PR_210029</a:t>
            </a:r>
            <a:endParaRPr lang="ja-JP" altLang="en-US" sz="900" dirty="0">
              <a:latin typeface="Meiryo UI (Body)"/>
            </a:endParaRPr>
          </a:p>
        </p:txBody>
      </p:sp>
    </p:spTree>
    <p:extLst>
      <p:ext uri="{BB962C8B-B14F-4D97-AF65-F5344CB8AC3E}">
        <p14:creationId xmlns:p14="http://schemas.microsoft.com/office/powerpoint/2010/main" val="322312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6F902-2413-448D-88F8-665D01955401}"/>
              </a:ext>
            </a:extLst>
          </p:cNvPr>
          <p:cNvSpPr>
            <a:spLocks noGrp="1"/>
          </p:cNvSpPr>
          <p:nvPr>
            <p:ph type="title"/>
          </p:nvPr>
        </p:nvSpPr>
        <p:spPr>
          <a:xfrm>
            <a:off x="253601" y="436192"/>
            <a:ext cx="10875963" cy="367097"/>
          </a:xfrm>
        </p:spPr>
        <p:txBody>
          <a:bodyPr>
            <a:noAutofit/>
          </a:bodyPr>
          <a:lstStyle/>
          <a:p>
            <a:r>
              <a:rPr kumimoji="1" lang="en-US" altLang="ja-JP" sz="2800" dirty="0">
                <a:latin typeface="+mj-lt"/>
                <a:ea typeface="+mn-ea"/>
              </a:rPr>
              <a:t>Modis</a:t>
            </a:r>
            <a:r>
              <a:rPr kumimoji="1" lang="ja-JP" altLang="en-US" sz="2800" dirty="0">
                <a:latin typeface="+mj-lt"/>
                <a:ea typeface="+mn-ea"/>
              </a:rPr>
              <a:t>の</a:t>
            </a:r>
            <a:r>
              <a:rPr kumimoji="1" lang="en-US" altLang="ja-JP" sz="2800" dirty="0">
                <a:latin typeface="+mj-lt"/>
                <a:ea typeface="+mn-ea"/>
              </a:rPr>
              <a:t>3</a:t>
            </a:r>
            <a:r>
              <a:rPr kumimoji="1" lang="ja-JP" altLang="en-US" sz="2800" dirty="0">
                <a:latin typeface="+mj-lt"/>
                <a:ea typeface="+mn-ea"/>
              </a:rPr>
              <a:t>つのコンセプト｜②、③</a:t>
            </a:r>
          </a:p>
        </p:txBody>
      </p:sp>
      <p:sp>
        <p:nvSpPr>
          <p:cNvPr id="22" name="テキスト ボックス 21">
            <a:extLst>
              <a:ext uri="{FF2B5EF4-FFF2-40B4-BE49-F238E27FC236}">
                <a16:creationId xmlns:a16="http://schemas.microsoft.com/office/drawing/2014/main" id="{DF051791-7FE7-48FB-A498-67B56C00773B}"/>
              </a:ext>
            </a:extLst>
          </p:cNvPr>
          <p:cNvSpPr txBox="1"/>
          <p:nvPr/>
        </p:nvSpPr>
        <p:spPr>
          <a:xfrm>
            <a:off x="6362747" y="1657323"/>
            <a:ext cx="5729558" cy="1169551"/>
          </a:xfrm>
          <a:prstGeom prst="rect">
            <a:avLst/>
          </a:prstGeom>
          <a:noFill/>
          <a:ln>
            <a:noFill/>
          </a:ln>
        </p:spPr>
        <p:txBody>
          <a:bodyPr wrap="square" rtlCol="0">
            <a:spAutoFit/>
          </a:bodyPr>
          <a:lstStyle/>
          <a:p>
            <a:r>
              <a:rPr kumimoji="1" lang="ja-JP" altLang="en-US" sz="2200" b="1" dirty="0">
                <a:latin typeface="+mj-ea"/>
                <a:ea typeface="+mj-ea"/>
              </a:rPr>
              <a:t>透明性の高い給与モデル</a:t>
            </a:r>
            <a:endParaRPr kumimoji="1" lang="en-US" altLang="ja-JP" sz="2200" b="1" dirty="0">
              <a:latin typeface="+mj-ea"/>
              <a:ea typeface="+mj-ea"/>
            </a:endParaRPr>
          </a:p>
          <a:p>
            <a:endParaRPr kumimoji="1" lang="en-US" altLang="ja-JP" sz="1600" b="1" dirty="0">
              <a:latin typeface="+mj-ea"/>
              <a:ea typeface="+mj-ea"/>
            </a:endParaRPr>
          </a:p>
          <a:p>
            <a:r>
              <a:rPr lang="en-US" altLang="ja-JP" sz="1600" dirty="0">
                <a:latin typeface="+mj-ea"/>
                <a:ea typeface="+mj-ea"/>
              </a:rPr>
              <a:t>Modis</a:t>
            </a:r>
            <a:r>
              <a:rPr lang="ja-JP" altLang="en-US" sz="1600" dirty="0">
                <a:latin typeface="+mj-ea"/>
                <a:ea typeface="+mj-ea"/>
              </a:rPr>
              <a:t>では、社員の実力・実績に相応した処遇を実現し成長意欲の向上を図るため、実績を主要素とするグレードを設定いたします</a:t>
            </a:r>
          </a:p>
        </p:txBody>
      </p:sp>
      <p:grpSp>
        <p:nvGrpSpPr>
          <p:cNvPr id="6" name="Group 5">
            <a:extLst>
              <a:ext uri="{FF2B5EF4-FFF2-40B4-BE49-F238E27FC236}">
                <a16:creationId xmlns:a16="http://schemas.microsoft.com/office/drawing/2014/main" id="{8C212E8D-ABF0-439F-AC1B-A855E6FBD41D}"/>
              </a:ext>
            </a:extLst>
          </p:cNvPr>
          <p:cNvGrpSpPr/>
          <p:nvPr/>
        </p:nvGrpSpPr>
        <p:grpSpPr>
          <a:xfrm>
            <a:off x="6362747" y="3429000"/>
            <a:ext cx="5334020" cy="3027766"/>
            <a:chOff x="6565521" y="3429001"/>
            <a:chExt cx="5334020" cy="3027766"/>
          </a:xfrm>
        </p:grpSpPr>
        <p:sp>
          <p:nvSpPr>
            <p:cNvPr id="54" name="四角形: 角を丸くする 53">
              <a:extLst>
                <a:ext uri="{FF2B5EF4-FFF2-40B4-BE49-F238E27FC236}">
                  <a16:creationId xmlns:a16="http://schemas.microsoft.com/office/drawing/2014/main" id="{C8C95AAD-4399-49AF-813E-E71DB438A688}"/>
                </a:ext>
              </a:extLst>
            </p:cNvPr>
            <p:cNvSpPr/>
            <p:nvPr/>
          </p:nvSpPr>
          <p:spPr>
            <a:xfrm>
              <a:off x="9501531" y="3429001"/>
              <a:ext cx="2398010" cy="896593"/>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mj-ea"/>
                  <a:ea typeface="+mj-ea"/>
                </a:rPr>
                <a:t>職能評価</a:t>
              </a:r>
              <a:endParaRPr kumimoji="1" lang="en-US" altLang="ja-JP" sz="1600" dirty="0">
                <a:solidFill>
                  <a:schemeClr val="tx1"/>
                </a:solidFill>
                <a:latin typeface="+mj-ea"/>
                <a:ea typeface="+mj-ea"/>
              </a:endParaRPr>
            </a:p>
            <a:p>
              <a:pPr algn="ctr"/>
              <a:r>
                <a:rPr kumimoji="1" lang="ja-JP" altLang="en-US" sz="1200" dirty="0">
                  <a:solidFill>
                    <a:schemeClr val="tx1"/>
                  </a:solidFill>
                  <a:latin typeface="+mj-ea"/>
                  <a:ea typeface="+mj-ea"/>
                </a:rPr>
                <a:t>（採用時、年</a:t>
              </a:r>
              <a:r>
                <a:rPr kumimoji="1" lang="en-US" altLang="ja-JP" sz="1200" dirty="0">
                  <a:solidFill>
                    <a:schemeClr val="tx1"/>
                  </a:solidFill>
                  <a:latin typeface="+mj-ea"/>
                  <a:ea typeface="+mj-ea"/>
                </a:rPr>
                <a:t>1</a:t>
              </a:r>
              <a:r>
                <a:rPr kumimoji="1" lang="ja-JP" altLang="en-US" sz="1200" dirty="0">
                  <a:solidFill>
                    <a:schemeClr val="tx1"/>
                  </a:solidFill>
                  <a:latin typeface="+mj-ea"/>
                  <a:ea typeface="+mj-ea"/>
                </a:rPr>
                <a:t>回に判定）</a:t>
              </a:r>
            </a:p>
          </p:txBody>
        </p:sp>
        <p:sp>
          <p:nvSpPr>
            <p:cNvPr id="55" name="四角形: 角を丸くする 54">
              <a:extLst>
                <a:ext uri="{FF2B5EF4-FFF2-40B4-BE49-F238E27FC236}">
                  <a16:creationId xmlns:a16="http://schemas.microsoft.com/office/drawing/2014/main" id="{0A80B648-A92E-4379-B20A-3C5A2BE9D601}"/>
                </a:ext>
              </a:extLst>
            </p:cNvPr>
            <p:cNvSpPr/>
            <p:nvPr/>
          </p:nvSpPr>
          <p:spPr>
            <a:xfrm>
              <a:off x="6565521" y="3429001"/>
              <a:ext cx="2398000" cy="896593"/>
            </a:xfrm>
            <a:prstGeom prst="roundRect">
              <a:avLst/>
            </a:prstGeom>
            <a:noFill/>
            <a:ln w="28575">
              <a:solidFill>
                <a:srgbClr val="FCC3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mj-ea"/>
                  <a:ea typeface="+mj-ea"/>
                </a:rPr>
                <a:t>請求評価</a:t>
              </a:r>
              <a:endParaRPr kumimoji="1" lang="en-US" altLang="ja-JP" sz="1600" dirty="0">
                <a:solidFill>
                  <a:schemeClr val="tx1"/>
                </a:solidFill>
                <a:latin typeface="+mj-ea"/>
                <a:ea typeface="+mj-ea"/>
              </a:endParaRPr>
            </a:p>
            <a:p>
              <a:pPr algn="ctr"/>
              <a:r>
                <a:rPr kumimoji="1" lang="ja-JP" altLang="en-US" sz="1200" dirty="0">
                  <a:solidFill>
                    <a:schemeClr val="tx1"/>
                  </a:solidFill>
                  <a:latin typeface="+mj-ea"/>
                  <a:ea typeface="+mj-ea"/>
                </a:rPr>
                <a:t>（派遣先企業からの請求評価）</a:t>
              </a:r>
            </a:p>
          </p:txBody>
        </p:sp>
        <p:grpSp>
          <p:nvGrpSpPr>
            <p:cNvPr id="56" name="グループ化 55">
              <a:extLst>
                <a:ext uri="{FF2B5EF4-FFF2-40B4-BE49-F238E27FC236}">
                  <a16:creationId xmlns:a16="http://schemas.microsoft.com/office/drawing/2014/main" id="{8AAA743F-D4AF-4E9A-B98D-104C91810846}"/>
                </a:ext>
              </a:extLst>
            </p:cNvPr>
            <p:cNvGrpSpPr/>
            <p:nvPr/>
          </p:nvGrpSpPr>
          <p:grpSpPr>
            <a:xfrm>
              <a:off x="8996356" y="3706609"/>
              <a:ext cx="470860" cy="424924"/>
              <a:chOff x="7082265" y="4805147"/>
              <a:chExt cx="1061560" cy="1089467"/>
            </a:xfrm>
          </p:grpSpPr>
          <p:cxnSp>
            <p:nvCxnSpPr>
              <p:cNvPr id="57" name="直線コネクタ 56">
                <a:extLst>
                  <a:ext uri="{FF2B5EF4-FFF2-40B4-BE49-F238E27FC236}">
                    <a16:creationId xmlns:a16="http://schemas.microsoft.com/office/drawing/2014/main" id="{D09E5532-8D7D-44AF-A25B-D5EC4BA6BD3E}"/>
                  </a:ext>
                </a:extLst>
              </p:cNvPr>
              <p:cNvCxnSpPr>
                <a:cxnSpLocks/>
              </p:cNvCxnSpPr>
              <p:nvPr/>
            </p:nvCxnSpPr>
            <p:spPr>
              <a:xfrm>
                <a:off x="7082265" y="5349880"/>
                <a:ext cx="106156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4CBC975A-2F3B-41D9-94AC-0AE237A01ACF}"/>
                  </a:ext>
                </a:extLst>
              </p:cNvPr>
              <p:cNvCxnSpPr>
                <a:cxnSpLocks/>
              </p:cNvCxnSpPr>
              <p:nvPr/>
            </p:nvCxnSpPr>
            <p:spPr>
              <a:xfrm>
                <a:off x="7613045" y="4805147"/>
                <a:ext cx="0" cy="108946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0" name="四角形: 角を丸くする 59">
              <a:extLst>
                <a:ext uri="{FF2B5EF4-FFF2-40B4-BE49-F238E27FC236}">
                  <a16:creationId xmlns:a16="http://schemas.microsoft.com/office/drawing/2014/main" id="{21B6F9FC-684C-4D08-AB25-CD6E776CD23A}"/>
                </a:ext>
              </a:extLst>
            </p:cNvPr>
            <p:cNvSpPr/>
            <p:nvPr/>
          </p:nvSpPr>
          <p:spPr>
            <a:xfrm>
              <a:off x="6565522" y="4839055"/>
              <a:ext cx="5334019" cy="54857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mj-ea"/>
                  <a:ea typeface="+mj-ea"/>
                </a:rPr>
                <a:t>Grade Point</a:t>
              </a:r>
              <a:r>
                <a:rPr kumimoji="1" lang="ja-JP" altLang="en-US" sz="1400" dirty="0">
                  <a:solidFill>
                    <a:schemeClr val="tx1"/>
                  </a:solidFill>
                  <a:latin typeface="+mj-ea"/>
                  <a:ea typeface="+mj-ea"/>
                </a:rPr>
                <a:t>を算出</a:t>
              </a:r>
              <a:endParaRPr kumimoji="1" lang="en-US" altLang="ja-JP" sz="1400" dirty="0">
                <a:solidFill>
                  <a:schemeClr val="tx1"/>
                </a:solidFill>
                <a:latin typeface="+mj-ea"/>
                <a:ea typeface="+mj-ea"/>
              </a:endParaRPr>
            </a:p>
          </p:txBody>
        </p:sp>
        <p:sp>
          <p:nvSpPr>
            <p:cNvPr id="61" name="四角形: 角を丸くする 60">
              <a:extLst>
                <a:ext uri="{FF2B5EF4-FFF2-40B4-BE49-F238E27FC236}">
                  <a16:creationId xmlns:a16="http://schemas.microsoft.com/office/drawing/2014/main" id="{343B4D3C-C73E-45A1-BFE8-1B8B0898DC66}"/>
                </a:ext>
              </a:extLst>
            </p:cNvPr>
            <p:cNvSpPr/>
            <p:nvPr/>
          </p:nvSpPr>
          <p:spPr>
            <a:xfrm>
              <a:off x="6565522" y="5908197"/>
              <a:ext cx="5334019" cy="54857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mj-ea"/>
                  <a:ea typeface="+mj-ea"/>
                </a:rPr>
                <a:t>基本給が決定</a:t>
              </a:r>
              <a:endParaRPr kumimoji="1" lang="en-US" altLang="ja-JP" sz="1400">
                <a:solidFill>
                  <a:schemeClr val="tx1"/>
                </a:solidFill>
                <a:latin typeface="+mj-ea"/>
                <a:ea typeface="+mj-ea"/>
              </a:endParaRPr>
            </a:p>
          </p:txBody>
        </p:sp>
        <p:sp>
          <p:nvSpPr>
            <p:cNvPr id="59" name="矢印: 下 58">
              <a:extLst>
                <a:ext uri="{FF2B5EF4-FFF2-40B4-BE49-F238E27FC236}">
                  <a16:creationId xmlns:a16="http://schemas.microsoft.com/office/drawing/2014/main" id="{CA79C7F3-EAFB-4481-A261-8F7F728C3656}"/>
                </a:ext>
              </a:extLst>
            </p:cNvPr>
            <p:cNvSpPr/>
            <p:nvPr/>
          </p:nvSpPr>
          <p:spPr>
            <a:xfrm>
              <a:off x="8995248" y="4359301"/>
              <a:ext cx="470855" cy="452055"/>
            </a:xfrm>
            <a:prstGeom prst="downArrow">
              <a:avLst>
                <a:gd name="adj1" fmla="val 50000"/>
                <a:gd name="adj2" fmla="val 67526"/>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sp>
          <p:nvSpPr>
            <p:cNvPr id="64" name="テキスト ボックス 63">
              <a:extLst>
                <a:ext uri="{FF2B5EF4-FFF2-40B4-BE49-F238E27FC236}">
                  <a16:creationId xmlns:a16="http://schemas.microsoft.com/office/drawing/2014/main" id="{76AA1218-1477-46A1-884B-991D1A51D1AC}"/>
                </a:ext>
              </a:extLst>
            </p:cNvPr>
            <p:cNvSpPr txBox="1"/>
            <p:nvPr/>
          </p:nvSpPr>
          <p:spPr>
            <a:xfrm>
              <a:off x="6565521" y="5415324"/>
              <a:ext cx="2142054" cy="461665"/>
            </a:xfrm>
            <a:prstGeom prst="rect">
              <a:avLst/>
            </a:prstGeom>
            <a:noFill/>
          </p:spPr>
          <p:txBody>
            <a:bodyPr wrap="square" rtlCol="0">
              <a:spAutoFit/>
            </a:bodyPr>
            <a:lstStyle/>
            <a:p>
              <a:r>
                <a:rPr kumimoji="1" lang="ja-JP" altLang="en-US" sz="1200" dirty="0">
                  <a:solidFill>
                    <a:srgbClr val="FF0000"/>
                  </a:solidFill>
                </a:rPr>
                <a:t>請求単価をで給与に直反映できる仕組みを導入しています</a:t>
              </a:r>
            </a:p>
          </p:txBody>
        </p:sp>
        <p:sp>
          <p:nvSpPr>
            <p:cNvPr id="24" name="矢印: 下 23">
              <a:extLst>
                <a:ext uri="{FF2B5EF4-FFF2-40B4-BE49-F238E27FC236}">
                  <a16:creationId xmlns:a16="http://schemas.microsoft.com/office/drawing/2014/main" id="{57AB9B05-D6A2-48EF-BFB3-F6856F8DAF7B}"/>
                </a:ext>
              </a:extLst>
            </p:cNvPr>
            <p:cNvSpPr/>
            <p:nvPr/>
          </p:nvSpPr>
          <p:spPr>
            <a:xfrm>
              <a:off x="8992098" y="5451499"/>
              <a:ext cx="470855" cy="452056"/>
            </a:xfrm>
            <a:prstGeom prst="downArrow">
              <a:avLst>
                <a:gd name="adj1" fmla="val 50000"/>
                <a:gd name="adj2" fmla="val 67526"/>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endParaRPr>
            </a:p>
          </p:txBody>
        </p:sp>
      </p:grpSp>
      <p:sp>
        <p:nvSpPr>
          <p:cNvPr id="21" name="テキスト ボックス 50">
            <a:extLst>
              <a:ext uri="{FF2B5EF4-FFF2-40B4-BE49-F238E27FC236}">
                <a16:creationId xmlns:a16="http://schemas.microsoft.com/office/drawing/2014/main" id="{6821E783-2CED-4D16-B9BD-B4331F4C5F07}"/>
              </a:ext>
            </a:extLst>
          </p:cNvPr>
          <p:cNvSpPr txBox="1"/>
          <p:nvPr/>
        </p:nvSpPr>
        <p:spPr>
          <a:xfrm>
            <a:off x="253602" y="1457766"/>
            <a:ext cx="5372878" cy="5078313"/>
          </a:xfrm>
          <a:prstGeom prst="rect">
            <a:avLst/>
          </a:prstGeom>
          <a:noFill/>
        </p:spPr>
        <p:txBody>
          <a:bodyPr wrap="square" rtlCol="0">
            <a:spAutoFit/>
          </a:bodyPr>
          <a:lstStyle/>
          <a:p>
            <a:r>
              <a:rPr kumimoji="1" lang="ja-JP" altLang="en-US" sz="2000" b="1" dirty="0">
                <a:latin typeface="Meiryo UI (Headings)"/>
                <a:ea typeface="+mj-ea"/>
              </a:rPr>
              <a:t>高賃金還元率の追求</a:t>
            </a:r>
            <a:endParaRPr lang="en-US" altLang="ja-JP" sz="2000" b="1" dirty="0">
              <a:latin typeface="Meiryo UI (Headings)"/>
              <a:ea typeface="+mj-ea"/>
            </a:endParaRPr>
          </a:p>
          <a:p>
            <a:endParaRPr kumimoji="1" lang="en-US" altLang="ja-JP" sz="1600" dirty="0">
              <a:latin typeface="Meiryo UI (Headings)"/>
              <a:ea typeface="+mj-ea"/>
            </a:endParaRPr>
          </a:p>
          <a:p>
            <a:r>
              <a:rPr lang="ja-JP" altLang="en-US" sz="1600" dirty="0">
                <a:latin typeface="Meiryo UI (Headings)"/>
                <a:ea typeface="+mj-ea"/>
              </a:rPr>
              <a:t>一般管理費の抑制により、高賃金還元率を追及しております。</a:t>
            </a:r>
          </a:p>
          <a:p>
            <a:endParaRPr kumimoji="1" lang="en-US" altLang="ja-JP" sz="1600" dirty="0">
              <a:latin typeface="Meiryo UI (Headings)"/>
              <a:ea typeface="+mj-ea"/>
            </a:endParaRPr>
          </a:p>
          <a:p>
            <a:pPr marL="228600" indent="-228600">
              <a:buFont typeface="+mj-lt"/>
              <a:buAutoNum type="arabicPeriod"/>
            </a:pPr>
            <a:r>
              <a:rPr kumimoji="1" lang="ja-JP" altLang="en-US" sz="1600" b="1" dirty="0">
                <a:latin typeface="Meiryo UI (Headings)"/>
                <a:ea typeface="+mj-ea"/>
              </a:rPr>
              <a:t>採用コストの抑制</a:t>
            </a:r>
            <a:br>
              <a:rPr kumimoji="1" lang="en-US" altLang="ja-JP" sz="1600" dirty="0">
                <a:latin typeface="Meiryo UI (Headings)"/>
                <a:ea typeface="+mj-ea"/>
              </a:rPr>
            </a:br>
            <a:r>
              <a:rPr kumimoji="1" lang="ja-JP" altLang="en-US" sz="1600" dirty="0">
                <a:latin typeface="Meiryo UI (Headings)"/>
                <a:ea typeface="+mj-ea"/>
              </a:rPr>
              <a:t>リファーラル（社員紹介）やアデコ 登録者からの採用戦略を主軸とする</a:t>
            </a:r>
            <a:br>
              <a:rPr kumimoji="1" lang="en-US" altLang="ja-JP" sz="1600" dirty="0">
                <a:latin typeface="Meiryo UI (Headings)"/>
                <a:ea typeface="+mj-ea"/>
              </a:rPr>
            </a:br>
            <a:endParaRPr kumimoji="1" lang="en-US" altLang="ja-JP" sz="1600" dirty="0">
              <a:latin typeface="Meiryo UI (Headings)"/>
              <a:ea typeface="+mj-ea"/>
            </a:endParaRPr>
          </a:p>
          <a:p>
            <a:pPr marL="228600" indent="-228600">
              <a:buFont typeface="+mj-lt"/>
              <a:buAutoNum type="arabicPeriod"/>
            </a:pPr>
            <a:r>
              <a:rPr kumimoji="1" lang="ja-JP" altLang="en-US" sz="1600" b="1" dirty="0">
                <a:latin typeface="Meiryo UI (Headings)"/>
                <a:ea typeface="+mj-ea"/>
              </a:rPr>
              <a:t>運営コストの抑制</a:t>
            </a:r>
            <a:br>
              <a:rPr kumimoji="1" lang="en-US" altLang="ja-JP" sz="1600" dirty="0">
                <a:latin typeface="Meiryo UI (Headings)"/>
                <a:ea typeface="+mj-ea"/>
              </a:rPr>
            </a:br>
            <a:r>
              <a:rPr kumimoji="1" lang="ja-JP" altLang="en-US" sz="1600" dirty="0">
                <a:latin typeface="Meiryo UI (Headings)"/>
                <a:ea typeface="+mj-ea"/>
              </a:rPr>
              <a:t>事業運営費（マーケティング費、研修設備維持費）を最小限に抑える</a:t>
            </a:r>
            <a:br>
              <a:rPr kumimoji="1" lang="en-US" altLang="ja-JP" sz="1600" dirty="0">
                <a:latin typeface="Meiryo UI (Headings)"/>
                <a:ea typeface="+mj-ea"/>
              </a:rPr>
            </a:br>
            <a:endParaRPr kumimoji="1" lang="en-US" altLang="ja-JP" sz="1600" dirty="0">
              <a:latin typeface="Meiryo UI (Headings)"/>
              <a:ea typeface="+mj-ea"/>
            </a:endParaRPr>
          </a:p>
          <a:p>
            <a:pPr marL="228600" indent="-228600">
              <a:buFont typeface="+mj-lt"/>
              <a:buAutoNum type="arabicPeriod"/>
            </a:pPr>
            <a:r>
              <a:rPr kumimoji="1" lang="ja-JP" altLang="en-US" sz="1600" b="1" dirty="0">
                <a:latin typeface="Meiryo UI (Headings)"/>
                <a:ea typeface="+mj-ea"/>
              </a:rPr>
              <a:t>エンジニアによる事業活動支援</a:t>
            </a:r>
            <a:endParaRPr kumimoji="1" lang="en-US" altLang="ja-JP" sz="1600" b="1" dirty="0">
              <a:latin typeface="Meiryo UI (Headings)"/>
              <a:ea typeface="+mj-ea"/>
            </a:endParaRPr>
          </a:p>
          <a:p>
            <a:pPr marL="442913" indent="-177800">
              <a:buFont typeface="Arial" panose="020B0604020202020204" pitchFamily="34" charset="0"/>
              <a:buChar char="•"/>
            </a:pPr>
            <a:r>
              <a:rPr kumimoji="1" lang="ja-JP" altLang="en-US" sz="1600" dirty="0">
                <a:latin typeface="Meiryo UI (Headings)"/>
                <a:ea typeface="+mj-ea"/>
              </a:rPr>
              <a:t>採用活動支援：</a:t>
            </a:r>
            <a:endParaRPr kumimoji="1" lang="en-US" altLang="ja-JP" sz="1600" dirty="0">
              <a:latin typeface="Meiryo UI (Headings)"/>
              <a:ea typeface="+mj-ea"/>
            </a:endParaRPr>
          </a:p>
          <a:p>
            <a:pPr marL="722313" lvl="1" indent="-192088">
              <a:buFont typeface="Arial" panose="020B0604020202020204" pitchFamily="34" charset="0"/>
              <a:buChar char="•"/>
            </a:pPr>
            <a:r>
              <a:rPr kumimoji="1" lang="ja-JP" altLang="en-US" sz="1600" dirty="0">
                <a:latin typeface="Meiryo UI (Headings)"/>
                <a:ea typeface="+mj-ea"/>
              </a:rPr>
              <a:t>社員紹介（レベルに応じて</a:t>
            </a:r>
            <a:r>
              <a:rPr kumimoji="1" lang="en-US" altLang="ja-JP" sz="1600" dirty="0">
                <a:latin typeface="Meiryo UI (Headings)"/>
                <a:ea typeface="+mj-ea"/>
              </a:rPr>
              <a:t>7</a:t>
            </a:r>
            <a:r>
              <a:rPr kumimoji="1" lang="ja-JP" altLang="en-US" sz="1600" dirty="0">
                <a:latin typeface="Meiryo UI (Headings)"/>
                <a:ea typeface="+mj-ea"/>
              </a:rPr>
              <a:t>万円～</a:t>
            </a:r>
            <a:r>
              <a:rPr kumimoji="1" lang="en-US" altLang="ja-JP" sz="1600" dirty="0">
                <a:latin typeface="Meiryo UI (Headings)"/>
                <a:ea typeface="+mj-ea"/>
              </a:rPr>
              <a:t>40</a:t>
            </a:r>
            <a:r>
              <a:rPr kumimoji="1" lang="ja-JP" altLang="en-US" sz="1600" dirty="0">
                <a:latin typeface="Meiryo UI (Headings)"/>
                <a:ea typeface="+mj-ea"/>
              </a:rPr>
              <a:t>万円を紹介者と被紹介者に賞与支給）</a:t>
            </a:r>
            <a:endParaRPr kumimoji="1" lang="en-US" altLang="ja-JP" sz="1600" dirty="0">
              <a:latin typeface="Meiryo UI (Headings)"/>
              <a:ea typeface="+mj-ea"/>
            </a:endParaRPr>
          </a:p>
          <a:p>
            <a:pPr marL="722313" lvl="1" indent="-192088">
              <a:buFont typeface="Arial" panose="020B0604020202020204" pitchFamily="34" charset="0"/>
              <a:buChar char="•"/>
            </a:pPr>
            <a:r>
              <a:rPr kumimoji="1" lang="ja-JP" altLang="en-US" sz="1600" dirty="0">
                <a:latin typeface="Meiryo UI (Headings)"/>
                <a:ea typeface="+mj-ea"/>
              </a:rPr>
              <a:t>面接協力（採用面接</a:t>
            </a:r>
            <a:r>
              <a:rPr kumimoji="1" lang="en-US" altLang="ja-JP" sz="1600" dirty="0">
                <a:latin typeface="Meiryo UI (Headings)"/>
                <a:ea typeface="+mj-ea"/>
              </a:rPr>
              <a:t>1</a:t>
            </a:r>
            <a:r>
              <a:rPr kumimoji="1" lang="ja-JP" altLang="en-US" sz="1600" dirty="0">
                <a:latin typeface="Meiryo UI (Headings)"/>
                <a:ea typeface="+mj-ea"/>
              </a:rPr>
              <a:t>件につき</a:t>
            </a:r>
            <a:r>
              <a:rPr kumimoji="1" lang="en-US" altLang="ja-JP" sz="1600" dirty="0">
                <a:latin typeface="Meiryo UI (Headings)"/>
                <a:ea typeface="+mj-ea"/>
              </a:rPr>
              <a:t>3,000</a:t>
            </a:r>
            <a:r>
              <a:rPr kumimoji="1" lang="ja-JP" altLang="en-US" sz="1600" dirty="0">
                <a:latin typeface="Meiryo UI (Headings)"/>
                <a:ea typeface="+mj-ea"/>
              </a:rPr>
              <a:t>円を賞与支給</a:t>
            </a:r>
            <a:r>
              <a:rPr kumimoji="1" lang="en-US" altLang="ja-JP" sz="1600" dirty="0">
                <a:latin typeface="Meiryo UI (Headings)"/>
                <a:ea typeface="+mj-ea"/>
              </a:rPr>
              <a:t>※</a:t>
            </a:r>
            <a:r>
              <a:rPr kumimoji="1" lang="ja-JP" altLang="en-US" sz="1600" dirty="0">
                <a:latin typeface="Meiryo UI (Headings)"/>
                <a:ea typeface="+mj-ea"/>
              </a:rPr>
              <a:t>社内残業代＋交通費は別途支給</a:t>
            </a:r>
            <a:endParaRPr kumimoji="1" lang="en-US" altLang="ja-JP" sz="1600" dirty="0">
              <a:latin typeface="Meiryo UI (Headings)"/>
              <a:ea typeface="+mj-ea"/>
            </a:endParaRPr>
          </a:p>
          <a:p>
            <a:pPr marL="442913" indent="-177800">
              <a:buFont typeface="Arial" panose="020B0604020202020204" pitchFamily="34" charset="0"/>
              <a:buChar char="•"/>
            </a:pPr>
            <a:r>
              <a:rPr kumimoji="1" lang="ja-JP" altLang="en-US" sz="1600" dirty="0">
                <a:latin typeface="Meiryo UI (Headings)"/>
                <a:ea typeface="+mj-ea"/>
              </a:rPr>
              <a:t>営業活動支援：</a:t>
            </a:r>
            <a:endParaRPr kumimoji="1" lang="en-US" altLang="ja-JP" sz="1600" dirty="0">
              <a:latin typeface="Meiryo UI (Headings)"/>
              <a:ea typeface="+mj-ea"/>
            </a:endParaRPr>
          </a:p>
          <a:p>
            <a:pPr marL="722313" lvl="1" indent="-192088">
              <a:buFont typeface="Arial" panose="020B0604020202020204" pitchFamily="34" charset="0"/>
              <a:buChar char="•"/>
            </a:pPr>
            <a:r>
              <a:rPr kumimoji="1" lang="ja-JP" altLang="en-US" sz="1600" dirty="0">
                <a:latin typeface="Meiryo UI (Headings)"/>
                <a:ea typeface="+mj-ea"/>
              </a:rPr>
              <a:t>案件紹介（</a:t>
            </a:r>
            <a:r>
              <a:rPr kumimoji="1" lang="en-US" altLang="ja-JP" sz="1600" dirty="0">
                <a:latin typeface="Meiryo UI (Headings)"/>
                <a:ea typeface="+mj-ea"/>
              </a:rPr>
              <a:t>1</a:t>
            </a:r>
            <a:r>
              <a:rPr kumimoji="1" lang="ja-JP" altLang="en-US" sz="1600" dirty="0">
                <a:latin typeface="Meiryo UI (Headings)"/>
                <a:ea typeface="+mj-ea"/>
              </a:rPr>
              <a:t>名配属につき</a:t>
            </a:r>
            <a:r>
              <a:rPr kumimoji="1" lang="en-US" altLang="ja-JP" sz="1600" dirty="0">
                <a:latin typeface="Meiryo UI (Headings)"/>
                <a:ea typeface="+mj-ea"/>
              </a:rPr>
              <a:t>3</a:t>
            </a:r>
            <a:r>
              <a:rPr kumimoji="1" lang="ja-JP" altLang="en-US" sz="1600" dirty="0">
                <a:latin typeface="Meiryo UI (Headings)"/>
                <a:ea typeface="+mj-ea"/>
              </a:rPr>
              <a:t>万円を賞与支給）</a:t>
            </a:r>
          </a:p>
        </p:txBody>
      </p:sp>
      <p:sp>
        <p:nvSpPr>
          <p:cNvPr id="25" name="Rectangle 24">
            <a:extLst>
              <a:ext uri="{FF2B5EF4-FFF2-40B4-BE49-F238E27FC236}">
                <a16:creationId xmlns:a16="http://schemas.microsoft.com/office/drawing/2014/main" id="{06289DF4-6597-4B49-9781-92D35022973A}"/>
              </a:ext>
            </a:extLst>
          </p:cNvPr>
          <p:cNvSpPr/>
          <p:nvPr/>
        </p:nvSpPr>
        <p:spPr>
          <a:xfrm>
            <a:off x="11093431" y="6568864"/>
            <a:ext cx="994183" cy="230832"/>
          </a:xfrm>
          <a:prstGeom prst="rect">
            <a:avLst/>
          </a:prstGeom>
        </p:spPr>
        <p:txBody>
          <a:bodyPr wrap="none">
            <a:spAutoFit/>
          </a:bodyPr>
          <a:lstStyle/>
          <a:p>
            <a:r>
              <a:rPr lang="en-GB" altLang="ja-JP" sz="900" dirty="0">
                <a:latin typeface="Meiryo UI (Body)"/>
              </a:rPr>
              <a:t>N_PR_210029</a:t>
            </a:r>
            <a:endParaRPr lang="ja-JP" altLang="en-US" sz="900" dirty="0">
              <a:latin typeface="Meiryo UI (Body)"/>
            </a:endParaRPr>
          </a:p>
        </p:txBody>
      </p:sp>
    </p:spTree>
    <p:extLst>
      <p:ext uri="{BB962C8B-B14F-4D97-AF65-F5344CB8AC3E}">
        <p14:creationId xmlns:p14="http://schemas.microsoft.com/office/powerpoint/2010/main" val="327051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6F902-2413-448D-88F8-665D01955401}"/>
              </a:ext>
            </a:extLst>
          </p:cNvPr>
          <p:cNvSpPr>
            <a:spLocks noGrp="1"/>
          </p:cNvSpPr>
          <p:nvPr>
            <p:ph type="title"/>
          </p:nvPr>
        </p:nvSpPr>
        <p:spPr>
          <a:xfrm>
            <a:off x="253601" y="419860"/>
            <a:ext cx="10875963" cy="367097"/>
          </a:xfrm>
        </p:spPr>
        <p:txBody>
          <a:bodyPr>
            <a:noAutofit/>
          </a:bodyPr>
          <a:lstStyle/>
          <a:p>
            <a:r>
              <a:rPr kumimoji="1" lang="ja-JP" altLang="en-US" sz="2800" dirty="0">
                <a:latin typeface="+mj-lt"/>
                <a:ea typeface="+mn-ea"/>
              </a:rPr>
              <a:t>アデコグループ、</a:t>
            </a:r>
            <a:r>
              <a:rPr kumimoji="1" lang="en-US" altLang="ja-JP" sz="2800" dirty="0">
                <a:latin typeface="+mj-lt"/>
                <a:ea typeface="+mn-ea"/>
              </a:rPr>
              <a:t>Modis</a:t>
            </a:r>
            <a:r>
              <a:rPr kumimoji="1" lang="ja-JP" altLang="en-US" sz="2800" dirty="0">
                <a:latin typeface="+mj-lt"/>
                <a:ea typeface="+mn-ea"/>
              </a:rPr>
              <a:t>について</a:t>
            </a:r>
          </a:p>
        </p:txBody>
      </p:sp>
      <p:sp>
        <p:nvSpPr>
          <p:cNvPr id="18" name="正方形/長方形 24">
            <a:extLst>
              <a:ext uri="{FF2B5EF4-FFF2-40B4-BE49-F238E27FC236}">
                <a16:creationId xmlns:a16="http://schemas.microsoft.com/office/drawing/2014/main" id="{843664CF-34D6-4EE5-87B0-3099A218B7DB}"/>
              </a:ext>
            </a:extLst>
          </p:cNvPr>
          <p:cNvSpPr/>
          <p:nvPr/>
        </p:nvSpPr>
        <p:spPr>
          <a:xfrm>
            <a:off x="253600" y="1457766"/>
            <a:ext cx="11545109" cy="5293757"/>
          </a:xfrm>
          <a:prstGeom prst="rect">
            <a:avLst/>
          </a:prstGeom>
        </p:spPr>
        <p:txBody>
          <a:bodyPr wrap="square">
            <a:spAutoFit/>
          </a:bodyPr>
          <a:lstStyle/>
          <a:p>
            <a:r>
              <a:rPr kumimoji="1" lang="ja-JP" altLang="en-US" sz="2200" b="1" dirty="0">
                <a:latin typeface="+mj-ea"/>
                <a:ea typeface="+mj-ea"/>
              </a:rPr>
              <a:t>世界最大級の総合人財サービス会社です</a:t>
            </a:r>
            <a:endParaRPr lang="en-US" altLang="ja-JP" sz="2200" b="1" dirty="0">
              <a:latin typeface="+mj-ea"/>
              <a:ea typeface="+mj-ea"/>
            </a:endParaRPr>
          </a:p>
          <a:p>
            <a:endParaRPr lang="en-US" altLang="ja-JP" sz="1400" dirty="0">
              <a:latin typeface="+mj-ea"/>
              <a:ea typeface="+mj-ea"/>
            </a:endParaRPr>
          </a:p>
          <a:p>
            <a:r>
              <a:rPr lang="ja-JP" altLang="en-US" sz="1600" dirty="0">
                <a:latin typeface="+mj-ea"/>
                <a:ea typeface="+mj-ea"/>
              </a:rPr>
              <a:t>アデコグループは世界最大級の総合人財サービス会社として、</a:t>
            </a:r>
            <a:r>
              <a:rPr lang="en-US" altLang="ja-JP" sz="1600" dirty="0">
                <a:latin typeface="+mj-ea"/>
                <a:ea typeface="+mj-ea"/>
              </a:rPr>
              <a:t>60</a:t>
            </a:r>
            <a:r>
              <a:rPr lang="ja-JP" altLang="en-US" sz="1600" dirty="0">
                <a:latin typeface="+mj-ea"/>
                <a:ea typeface="+mj-ea"/>
              </a:rPr>
              <a:t>を超える国と地域に展開をしているグローバルカンパニーです。</a:t>
            </a:r>
          </a:p>
          <a:p>
            <a:r>
              <a:rPr lang="ja-JP" altLang="en-US" sz="1600" dirty="0">
                <a:latin typeface="+mj-ea"/>
                <a:ea typeface="+mj-ea"/>
              </a:rPr>
              <a:t>財務基盤が安定しており、安心して就業して頂けます。</a:t>
            </a:r>
            <a:endParaRPr lang="en-US" altLang="ja-JP" sz="1600" dirty="0">
              <a:latin typeface="+mj-ea"/>
              <a:ea typeface="+mj-ea"/>
            </a:endParaRPr>
          </a:p>
          <a:p>
            <a:endParaRPr lang="en-US" altLang="ja-JP" sz="1600" dirty="0">
              <a:latin typeface="+mj-ea"/>
              <a:ea typeface="+mj-ea"/>
            </a:endParaRPr>
          </a:p>
          <a:p>
            <a:r>
              <a:rPr lang="en-US" altLang="ja-JP" sz="1600" dirty="0">
                <a:latin typeface="+mj-ea"/>
                <a:ea typeface="+mj-ea"/>
              </a:rPr>
              <a:t>Modis</a:t>
            </a:r>
            <a:r>
              <a:rPr lang="ja-JP" altLang="en-US" sz="1600" dirty="0">
                <a:latin typeface="+mj-ea"/>
                <a:ea typeface="+mj-ea"/>
              </a:rPr>
              <a:t>はアデコグループにおける技術系人材サービスを展開している</a:t>
            </a:r>
            <a:r>
              <a:rPr lang="en-US" altLang="ja-JP" sz="1600" dirty="0">
                <a:latin typeface="+mj-ea"/>
                <a:ea typeface="+mj-ea"/>
              </a:rPr>
              <a:t>IT</a:t>
            </a:r>
            <a:r>
              <a:rPr lang="ja-JP" altLang="en-US" sz="1600" dirty="0">
                <a:latin typeface="+mj-ea"/>
                <a:ea typeface="+mj-ea"/>
              </a:rPr>
              <a:t>ブランドです。</a:t>
            </a:r>
            <a:endParaRPr lang="en-US" altLang="ja-JP" sz="1600" dirty="0">
              <a:latin typeface="+mj-ea"/>
              <a:ea typeface="+mj-ea"/>
            </a:endParaRPr>
          </a:p>
          <a:p>
            <a:r>
              <a:rPr lang="en-US" altLang="ja-JP" sz="1600" dirty="0">
                <a:latin typeface="+mj-ea"/>
                <a:ea typeface="+mj-ea"/>
              </a:rPr>
              <a:t>Modis</a:t>
            </a:r>
            <a:r>
              <a:rPr lang="ja-JP" altLang="en-US" sz="1600" dirty="0">
                <a:latin typeface="+mj-ea"/>
                <a:ea typeface="+mj-ea"/>
              </a:rPr>
              <a:t>だけでも世界</a:t>
            </a:r>
            <a:r>
              <a:rPr lang="en-US" altLang="ja-JP" sz="1600" dirty="0">
                <a:latin typeface="+mj-ea"/>
                <a:ea typeface="+mj-ea"/>
              </a:rPr>
              <a:t>20</a:t>
            </a:r>
            <a:r>
              <a:rPr lang="ja-JP" altLang="en-US" sz="1600" dirty="0">
                <a:latin typeface="+mj-ea"/>
                <a:ea typeface="+mj-ea"/>
              </a:rPr>
              <a:t>か国でサービス提供をしており</a:t>
            </a:r>
            <a:r>
              <a:rPr lang="en-US" altLang="ja-JP" sz="1600" dirty="0">
                <a:latin typeface="+mj-ea"/>
                <a:ea typeface="+mj-ea"/>
              </a:rPr>
              <a:t>,</a:t>
            </a:r>
            <a:r>
              <a:rPr lang="ja-JP" altLang="en-US" sz="1600" dirty="0">
                <a:latin typeface="+mj-ea"/>
                <a:ea typeface="+mj-ea"/>
              </a:rPr>
              <a:t>世界に</a:t>
            </a:r>
            <a:r>
              <a:rPr lang="en-US" altLang="ja-JP" sz="1600" dirty="0">
                <a:latin typeface="+mj-ea"/>
                <a:ea typeface="+mj-ea"/>
              </a:rPr>
              <a:t>35,000</a:t>
            </a:r>
            <a:r>
              <a:rPr lang="ja-JP" altLang="en-US" sz="1600" dirty="0">
                <a:latin typeface="+mj-ea"/>
                <a:ea typeface="+mj-ea"/>
              </a:rPr>
              <a:t>人以上の技術者、</a:t>
            </a:r>
            <a:r>
              <a:rPr lang="en-US" altLang="ja-JP" sz="1600" dirty="0">
                <a:latin typeface="+mj-ea"/>
                <a:ea typeface="+mj-ea"/>
              </a:rPr>
              <a:t>8000</a:t>
            </a:r>
            <a:r>
              <a:rPr lang="ja-JP" altLang="en-US" sz="1600" dirty="0">
                <a:latin typeface="+mj-ea"/>
                <a:ea typeface="+mj-ea"/>
              </a:rPr>
              <a:t>以上のクライアントとお取引があります。</a:t>
            </a:r>
            <a:endParaRPr lang="en-US" altLang="ja-JP" sz="1600" dirty="0">
              <a:latin typeface="+mj-ea"/>
              <a:ea typeface="+mj-ea"/>
            </a:endParaRPr>
          </a:p>
          <a:p>
            <a:endParaRPr lang="en-US" altLang="ja-JP" sz="2400" dirty="0">
              <a:latin typeface="+mj-ea"/>
              <a:ea typeface="+mj-ea"/>
            </a:endParaRPr>
          </a:p>
          <a:p>
            <a:r>
              <a:rPr kumimoji="1" lang="en-US" altLang="ja-JP" sz="2200" b="1" dirty="0">
                <a:latin typeface="+mj-ea"/>
                <a:ea typeface="+mj-ea"/>
              </a:rPr>
              <a:t>Mercedes-Benz</a:t>
            </a:r>
            <a:r>
              <a:rPr kumimoji="1" lang="ja-JP" altLang="en-US" sz="2200" b="1" dirty="0">
                <a:latin typeface="+mj-ea"/>
                <a:ea typeface="+mj-ea"/>
              </a:rPr>
              <a:t>社との提携</a:t>
            </a:r>
            <a:endParaRPr lang="en-US" altLang="ja-JP" sz="1600" dirty="0">
              <a:latin typeface="+mj-ea"/>
              <a:ea typeface="+mj-ea"/>
            </a:endParaRPr>
          </a:p>
          <a:p>
            <a:endParaRPr lang="en-US" altLang="ja-JP" sz="1400" dirty="0">
              <a:latin typeface="+mj-ea"/>
              <a:ea typeface="+mj-ea"/>
            </a:endParaRPr>
          </a:p>
          <a:p>
            <a:r>
              <a:rPr lang="en-US" altLang="ja-JP" sz="1600" dirty="0">
                <a:latin typeface="+mj-ea"/>
                <a:ea typeface="+mj-ea"/>
              </a:rPr>
              <a:t>2020</a:t>
            </a:r>
            <a:r>
              <a:rPr lang="ja-JP" altLang="en-US" sz="1600" dirty="0">
                <a:latin typeface="+mj-ea"/>
                <a:ea typeface="+mj-ea"/>
              </a:rPr>
              <a:t>年</a:t>
            </a:r>
            <a:r>
              <a:rPr lang="en-US" altLang="ja-JP" sz="1600" dirty="0">
                <a:latin typeface="+mj-ea"/>
                <a:ea typeface="+mj-ea"/>
              </a:rPr>
              <a:t>10</a:t>
            </a:r>
            <a:r>
              <a:rPr lang="ja-JP" altLang="en-US" sz="1600" dirty="0">
                <a:latin typeface="+mj-ea"/>
                <a:ea typeface="+mj-ea"/>
              </a:rPr>
              <a:t>月</a:t>
            </a:r>
            <a:r>
              <a:rPr lang="en-US" altLang="ja-JP" sz="1600" dirty="0">
                <a:latin typeface="+mj-ea"/>
                <a:ea typeface="+mj-ea"/>
              </a:rPr>
              <a:t>29</a:t>
            </a:r>
            <a:r>
              <a:rPr lang="ja-JP" altLang="en-US" sz="1600" dirty="0">
                <a:latin typeface="+mj-ea"/>
                <a:ea typeface="+mj-ea"/>
              </a:rPr>
              <a:t>日より</a:t>
            </a:r>
            <a:r>
              <a:rPr lang="en-US" altLang="ja-JP" sz="1600" dirty="0">
                <a:latin typeface="+mj-ea"/>
                <a:ea typeface="+mj-ea"/>
              </a:rPr>
              <a:t>Mercedes EQ Formula E Team</a:t>
            </a:r>
          </a:p>
          <a:p>
            <a:r>
              <a:rPr lang="ja-JP" altLang="en-US" sz="1600" dirty="0">
                <a:latin typeface="+mj-ea"/>
                <a:ea typeface="+mj-ea"/>
              </a:rPr>
              <a:t>（メルセデス</a:t>
            </a:r>
            <a:r>
              <a:rPr lang="en-US" altLang="ja-JP" sz="1600" dirty="0">
                <a:latin typeface="+mj-ea"/>
                <a:ea typeface="+mj-ea"/>
              </a:rPr>
              <a:t>EQ</a:t>
            </a:r>
            <a:r>
              <a:rPr lang="ja-JP" altLang="en-US" sz="1600" dirty="0">
                <a:latin typeface="+mj-ea"/>
                <a:ea typeface="+mj-ea"/>
              </a:rPr>
              <a:t>フォーミュラ</a:t>
            </a:r>
            <a:r>
              <a:rPr lang="en-US" altLang="ja-JP" sz="1600" dirty="0">
                <a:latin typeface="+mj-ea"/>
                <a:ea typeface="+mj-ea"/>
              </a:rPr>
              <a:t>E</a:t>
            </a:r>
            <a:r>
              <a:rPr lang="ja-JP" altLang="en-US" sz="1600" dirty="0">
                <a:latin typeface="+mj-ea"/>
                <a:ea typeface="+mj-ea"/>
              </a:rPr>
              <a:t>チーム）のオフィシャルチーム・パートナー</a:t>
            </a:r>
            <a:endParaRPr lang="en-US" altLang="ja-JP" sz="1600" dirty="0">
              <a:latin typeface="+mj-ea"/>
              <a:ea typeface="+mj-ea"/>
            </a:endParaRPr>
          </a:p>
          <a:p>
            <a:r>
              <a:rPr lang="ja-JP" altLang="en-US" sz="1600" dirty="0">
                <a:latin typeface="+mj-ea"/>
                <a:ea typeface="+mj-ea"/>
              </a:rPr>
              <a:t>およびエンジニアリングパートナーとして提携しました。</a:t>
            </a:r>
            <a:endParaRPr lang="en-US" altLang="ja-JP" sz="1600" dirty="0">
              <a:latin typeface="+mj-ea"/>
              <a:ea typeface="+mj-ea"/>
            </a:endParaRPr>
          </a:p>
          <a:p>
            <a:endParaRPr lang="en-US" altLang="ja-JP" sz="2400" dirty="0">
              <a:latin typeface="+mj-ea"/>
              <a:ea typeface="+mj-ea"/>
            </a:endParaRPr>
          </a:p>
          <a:p>
            <a:r>
              <a:rPr kumimoji="1" lang="ja-JP" altLang="en-US" sz="2200" b="1" dirty="0">
                <a:latin typeface="+mj-ea"/>
                <a:ea typeface="+mj-ea"/>
              </a:rPr>
              <a:t>資格取得やキャリア形成企業との連携</a:t>
            </a:r>
            <a:endParaRPr lang="en-US" altLang="ja-JP" sz="2200" b="1" dirty="0">
              <a:latin typeface="+mj-ea"/>
              <a:ea typeface="+mj-ea"/>
            </a:endParaRPr>
          </a:p>
          <a:p>
            <a:endParaRPr lang="en-US" altLang="ja-JP" sz="1400" dirty="0">
              <a:latin typeface="+mj-ea"/>
              <a:ea typeface="+mj-ea"/>
            </a:endParaRPr>
          </a:p>
          <a:p>
            <a:r>
              <a:rPr lang="en-US" altLang="ja-JP" sz="1600" dirty="0">
                <a:latin typeface="+mj-ea"/>
                <a:ea typeface="+mj-ea"/>
              </a:rPr>
              <a:t>AWS</a:t>
            </a:r>
            <a:r>
              <a:rPr lang="ja-JP" altLang="en-US" sz="1600" dirty="0">
                <a:latin typeface="+mj-ea"/>
                <a:ea typeface="+mj-ea"/>
              </a:rPr>
              <a:t>や</a:t>
            </a:r>
            <a:r>
              <a:rPr lang="en-US" altLang="ja-JP" sz="1600" dirty="0">
                <a:latin typeface="+mj-ea"/>
                <a:ea typeface="+mj-ea"/>
              </a:rPr>
              <a:t>LPI-Japan</a:t>
            </a:r>
            <a:r>
              <a:rPr lang="ja-JP" altLang="en-US" sz="1600" dirty="0">
                <a:latin typeface="+mj-ea"/>
                <a:ea typeface="+mj-ea"/>
              </a:rPr>
              <a:t>社と提携し、エンジニア社員のキャリア形成を支援しています。</a:t>
            </a:r>
            <a:endParaRPr lang="en-US" altLang="ja-JP" sz="1600" dirty="0">
              <a:latin typeface="+mj-ea"/>
              <a:ea typeface="+mj-ea"/>
            </a:endParaRPr>
          </a:p>
          <a:p>
            <a:r>
              <a:rPr lang="en-US" altLang="ja-JP" sz="1600" dirty="0">
                <a:latin typeface="+mj-ea"/>
                <a:ea typeface="+mj-ea"/>
              </a:rPr>
              <a:t>AWS</a:t>
            </a:r>
            <a:r>
              <a:rPr lang="ja-JP" altLang="en-US" sz="1600" dirty="0">
                <a:latin typeface="+mj-ea"/>
                <a:ea typeface="+mj-ea"/>
              </a:rPr>
              <a:t>（</a:t>
            </a:r>
            <a:r>
              <a:rPr lang="en-US" altLang="ja-JP" sz="1600" dirty="0">
                <a:latin typeface="+mj-ea"/>
                <a:ea typeface="+mj-ea"/>
              </a:rPr>
              <a:t>Amazon Web Services</a:t>
            </a:r>
            <a:r>
              <a:rPr lang="ja-JP" altLang="en-US" sz="1600" dirty="0">
                <a:latin typeface="+mj-ea"/>
                <a:ea typeface="+mj-ea"/>
              </a:rPr>
              <a:t>）認定資格の取得支援や</a:t>
            </a:r>
            <a:r>
              <a:rPr lang="en-US" altLang="zh-TW" sz="1600" dirty="0">
                <a:latin typeface="+mj-ea"/>
                <a:ea typeface="+mj-ea"/>
              </a:rPr>
              <a:t>Linux</a:t>
            </a:r>
            <a:r>
              <a:rPr lang="zh-TW" altLang="en-US" sz="1600" dirty="0">
                <a:latin typeface="+mj-ea"/>
                <a:ea typeface="+mj-ea"/>
              </a:rPr>
              <a:t>技術者認定試験 </a:t>
            </a:r>
            <a:r>
              <a:rPr lang="en-US" altLang="zh-TW" sz="1600" dirty="0" err="1">
                <a:latin typeface="+mj-ea"/>
                <a:ea typeface="+mj-ea"/>
              </a:rPr>
              <a:t>LinuC</a:t>
            </a:r>
            <a:r>
              <a:rPr lang="ja-JP" altLang="en-US" sz="1600" dirty="0">
                <a:latin typeface="+mj-ea"/>
                <a:ea typeface="+mj-ea"/>
              </a:rPr>
              <a:t>等の資格取得支援を行う</a:t>
            </a:r>
            <a:r>
              <a:rPr lang="en-US" altLang="ja-JP" sz="1600" dirty="0">
                <a:latin typeface="+mj-ea"/>
                <a:ea typeface="+mj-ea"/>
              </a:rPr>
              <a:t>LPI-Japan</a:t>
            </a:r>
            <a:r>
              <a:rPr lang="ja-JP" altLang="en-US" sz="1600" dirty="0">
                <a:latin typeface="+mj-ea"/>
                <a:ea typeface="+mj-ea"/>
              </a:rPr>
              <a:t>社とも連携し、エンジニア社員のスキルアップ、キャリアアップのお手伝いをしています。</a:t>
            </a:r>
            <a:endParaRPr lang="en-US" altLang="ja-JP" sz="1600" dirty="0">
              <a:latin typeface="+mj-ea"/>
              <a:ea typeface="+mj-ea"/>
            </a:endParaRPr>
          </a:p>
        </p:txBody>
      </p:sp>
      <p:pic>
        <p:nvPicPr>
          <p:cNvPr id="12" name="図 11" descr="テキスト&#10;&#10;自動的に生成された説明">
            <a:extLst>
              <a:ext uri="{FF2B5EF4-FFF2-40B4-BE49-F238E27FC236}">
                <a16:creationId xmlns:a16="http://schemas.microsoft.com/office/drawing/2014/main" id="{2AC7498F-46FB-4628-98AD-B653439F62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6405" y="3534881"/>
            <a:ext cx="4482304" cy="1140358"/>
          </a:xfrm>
          <a:prstGeom prst="rect">
            <a:avLst/>
          </a:prstGeom>
        </p:spPr>
      </p:pic>
      <p:sp>
        <p:nvSpPr>
          <p:cNvPr id="20" name="Rectangle 19">
            <a:extLst>
              <a:ext uri="{FF2B5EF4-FFF2-40B4-BE49-F238E27FC236}">
                <a16:creationId xmlns:a16="http://schemas.microsoft.com/office/drawing/2014/main" id="{3215A540-B0F0-4805-890D-05E12F6204BC}"/>
              </a:ext>
            </a:extLst>
          </p:cNvPr>
          <p:cNvSpPr/>
          <p:nvPr/>
        </p:nvSpPr>
        <p:spPr>
          <a:xfrm>
            <a:off x="11093431" y="6568864"/>
            <a:ext cx="994183" cy="230832"/>
          </a:xfrm>
          <a:prstGeom prst="rect">
            <a:avLst/>
          </a:prstGeom>
        </p:spPr>
        <p:txBody>
          <a:bodyPr wrap="none">
            <a:spAutoFit/>
          </a:bodyPr>
          <a:lstStyle/>
          <a:p>
            <a:r>
              <a:rPr lang="en-GB" altLang="ja-JP" sz="900" dirty="0">
                <a:latin typeface="Meiryo UI (Body)"/>
              </a:rPr>
              <a:t>N_PR_210029</a:t>
            </a:r>
            <a:endParaRPr lang="ja-JP" altLang="en-US" sz="900" dirty="0">
              <a:latin typeface="Meiryo UI (Body)"/>
            </a:endParaRPr>
          </a:p>
        </p:txBody>
      </p:sp>
    </p:spTree>
    <p:extLst>
      <p:ext uri="{BB962C8B-B14F-4D97-AF65-F5344CB8AC3E}">
        <p14:creationId xmlns:p14="http://schemas.microsoft.com/office/powerpoint/2010/main" val="11845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6F902-2413-448D-88F8-665D01955401}"/>
              </a:ext>
            </a:extLst>
          </p:cNvPr>
          <p:cNvSpPr>
            <a:spLocks noGrp="1"/>
          </p:cNvSpPr>
          <p:nvPr>
            <p:ph type="title"/>
          </p:nvPr>
        </p:nvSpPr>
        <p:spPr>
          <a:xfrm>
            <a:off x="253601" y="419860"/>
            <a:ext cx="10875963" cy="367097"/>
          </a:xfrm>
        </p:spPr>
        <p:txBody>
          <a:bodyPr>
            <a:noAutofit/>
          </a:bodyPr>
          <a:lstStyle/>
          <a:p>
            <a:r>
              <a:rPr kumimoji="1" lang="ja-JP" altLang="en-US" sz="2800" dirty="0">
                <a:latin typeface="+mj-lt"/>
                <a:ea typeface="+mn-ea"/>
              </a:rPr>
              <a:t>アデコグループ、</a:t>
            </a:r>
            <a:r>
              <a:rPr kumimoji="1" lang="en-US" altLang="ja-JP" sz="2800" dirty="0">
                <a:latin typeface="+mj-lt"/>
                <a:ea typeface="+mn-ea"/>
              </a:rPr>
              <a:t>Modis</a:t>
            </a:r>
            <a:r>
              <a:rPr kumimoji="1" lang="ja-JP" altLang="en-US" sz="2800" dirty="0">
                <a:latin typeface="+mj-lt"/>
                <a:ea typeface="+mn-ea"/>
              </a:rPr>
              <a:t>について</a:t>
            </a:r>
          </a:p>
        </p:txBody>
      </p:sp>
      <p:sp>
        <p:nvSpPr>
          <p:cNvPr id="15" name="正方形/長方形 21">
            <a:extLst>
              <a:ext uri="{FF2B5EF4-FFF2-40B4-BE49-F238E27FC236}">
                <a16:creationId xmlns:a16="http://schemas.microsoft.com/office/drawing/2014/main" id="{F43EF177-C681-4A1F-A6D4-F000F2D285C5}"/>
              </a:ext>
            </a:extLst>
          </p:cNvPr>
          <p:cNvSpPr/>
          <p:nvPr/>
        </p:nvSpPr>
        <p:spPr>
          <a:xfrm>
            <a:off x="253601" y="1457766"/>
            <a:ext cx="5842399" cy="4708981"/>
          </a:xfrm>
          <a:prstGeom prst="rect">
            <a:avLst/>
          </a:prstGeom>
        </p:spPr>
        <p:txBody>
          <a:bodyPr wrap="square">
            <a:spAutoFit/>
          </a:bodyPr>
          <a:lstStyle/>
          <a:p>
            <a:r>
              <a:rPr kumimoji="1" lang="ja-JP" altLang="en-US" sz="2200" b="1" dirty="0">
                <a:latin typeface="+mj-ea"/>
                <a:ea typeface="+mj-ea"/>
              </a:rPr>
              <a:t>採用チームのご紹介</a:t>
            </a:r>
            <a:endParaRPr lang="en-US" altLang="ja-JP" sz="2200" b="1" dirty="0">
              <a:latin typeface="+mj-ea"/>
              <a:ea typeface="+mj-ea"/>
            </a:endParaRPr>
          </a:p>
          <a:p>
            <a:endParaRPr kumimoji="1" lang="en-US" altLang="ja-JP" sz="1400" dirty="0">
              <a:latin typeface="+mj-ea"/>
              <a:ea typeface="+mj-ea"/>
            </a:endParaRPr>
          </a:p>
          <a:p>
            <a:r>
              <a:rPr kumimoji="1" lang="ja-JP" altLang="en-US" sz="1600" dirty="0">
                <a:latin typeface="+mj-ea"/>
                <a:ea typeface="+mj-ea"/>
              </a:rPr>
              <a:t>外資系＝固いイメージをもたれて面接に来られる方が多いですが、とても自由な社風です。</a:t>
            </a:r>
            <a:endParaRPr kumimoji="1" lang="en-US" altLang="ja-JP" sz="1600" dirty="0">
              <a:latin typeface="+mj-ea"/>
              <a:ea typeface="+mj-ea"/>
            </a:endParaRPr>
          </a:p>
          <a:p>
            <a:r>
              <a:rPr kumimoji="1" lang="ja-JP" altLang="en-US" sz="1600" dirty="0">
                <a:latin typeface="+mj-ea"/>
                <a:ea typeface="+mj-ea"/>
              </a:rPr>
              <a:t>面接においてもできるだけたくさんお話しし、</a:t>
            </a:r>
            <a:r>
              <a:rPr kumimoji="1" lang="en-US" altLang="ja-JP" sz="1600" dirty="0">
                <a:latin typeface="+mj-ea"/>
                <a:ea typeface="+mj-ea"/>
              </a:rPr>
              <a:t>Modis</a:t>
            </a:r>
            <a:r>
              <a:rPr kumimoji="1" lang="ja-JP" altLang="en-US" sz="1600" dirty="0">
                <a:latin typeface="+mj-ea"/>
                <a:ea typeface="+mj-ea"/>
              </a:rPr>
              <a:t>のことを知っていただきたいと考えております。</a:t>
            </a:r>
            <a:endParaRPr kumimoji="1" lang="en-US" altLang="ja-JP" sz="1600" dirty="0">
              <a:latin typeface="+mj-ea"/>
              <a:ea typeface="+mj-ea"/>
            </a:endParaRPr>
          </a:p>
          <a:p>
            <a:endParaRPr kumimoji="1" lang="en-US" altLang="ja-JP" sz="1600" dirty="0">
              <a:latin typeface="+mj-ea"/>
              <a:ea typeface="+mj-ea"/>
            </a:endParaRPr>
          </a:p>
          <a:p>
            <a:r>
              <a:rPr kumimoji="1" lang="ja-JP" altLang="en-US" sz="1600" dirty="0">
                <a:latin typeface="+mj-ea"/>
                <a:ea typeface="+mj-ea"/>
              </a:rPr>
              <a:t>また、ご自身のキャリアビジョンを聞かせていただき、数年後どうありたいのか、それを</a:t>
            </a:r>
            <a:r>
              <a:rPr kumimoji="1" lang="en-US" altLang="ja-JP" sz="1600" dirty="0">
                <a:latin typeface="+mj-ea"/>
                <a:ea typeface="+mj-ea"/>
              </a:rPr>
              <a:t>Modis</a:t>
            </a:r>
            <a:r>
              <a:rPr kumimoji="1" lang="ja-JP" altLang="en-US" sz="1600" dirty="0">
                <a:latin typeface="+mj-ea"/>
                <a:ea typeface="+mj-ea"/>
              </a:rPr>
              <a:t>で叶えることができるのか、</a:t>
            </a:r>
            <a:r>
              <a:rPr kumimoji="1" lang="en-US" altLang="ja-JP" sz="1600" dirty="0">
                <a:latin typeface="+mj-ea"/>
                <a:ea typeface="+mj-ea"/>
              </a:rPr>
              <a:t>Modis</a:t>
            </a:r>
            <a:r>
              <a:rPr kumimoji="1" lang="ja-JP" altLang="en-US" sz="1600" dirty="0">
                <a:latin typeface="+mj-ea"/>
                <a:ea typeface="+mj-ea"/>
              </a:rPr>
              <a:t>だとどんな働き方ができるのか　等をお話しできたらと考えております。</a:t>
            </a:r>
            <a:endParaRPr kumimoji="1" lang="en-US" altLang="ja-JP" sz="1600" dirty="0">
              <a:latin typeface="+mj-ea"/>
              <a:ea typeface="+mj-ea"/>
            </a:endParaRPr>
          </a:p>
          <a:p>
            <a:endParaRPr kumimoji="1" lang="en-US" altLang="ja-JP" sz="2400" dirty="0">
              <a:latin typeface="+mj-ea"/>
              <a:ea typeface="+mj-ea"/>
            </a:endParaRPr>
          </a:p>
          <a:p>
            <a:pPr algn="just"/>
            <a:r>
              <a:rPr lang="ja-JP" altLang="ja-JP" sz="2200" b="1" kern="100" dirty="0">
                <a:latin typeface="+mj-ea"/>
                <a:ea typeface="+mj-ea"/>
                <a:cs typeface="Meiryo UI" panose="020B0604030504040204" pitchFamily="50" charset="-128"/>
              </a:rPr>
              <a:t>人財躍動化を通じて社会を変える。</a:t>
            </a:r>
            <a:endParaRPr lang="ja-JP" altLang="ja-JP" sz="2200" kern="100" dirty="0">
              <a:latin typeface="+mj-ea"/>
              <a:ea typeface="+mj-ea"/>
              <a:cs typeface="Meiryo UI" panose="020B0604030504040204" pitchFamily="50" charset="-128"/>
            </a:endParaRPr>
          </a:p>
          <a:p>
            <a:pPr algn="just"/>
            <a:endParaRPr lang="en-US" altLang="ja-JP" sz="1400" kern="100" dirty="0">
              <a:latin typeface="+mj-ea"/>
              <a:ea typeface="+mj-ea"/>
              <a:cs typeface="Meiryo UI" panose="020B0604030504040204" pitchFamily="50" charset="-128"/>
            </a:endParaRPr>
          </a:p>
          <a:p>
            <a:pPr algn="just"/>
            <a:r>
              <a:rPr lang="ja-JP" altLang="ja-JP" sz="1600" kern="100" dirty="0">
                <a:latin typeface="+mj-ea"/>
                <a:ea typeface="+mj-ea"/>
                <a:cs typeface="Meiryo UI" panose="020B0604030504040204" pitchFamily="50" charset="-128"/>
              </a:rPr>
              <a:t>この命題に基づいて、私たちは行動してい</a:t>
            </a:r>
            <a:r>
              <a:rPr lang="ja-JP" altLang="en-US" sz="1600" kern="100" dirty="0">
                <a:latin typeface="+mj-ea"/>
                <a:ea typeface="+mj-ea"/>
                <a:cs typeface="Meiryo UI" panose="020B0604030504040204" pitchFamily="50" charset="-128"/>
              </a:rPr>
              <a:t>ます</a:t>
            </a:r>
            <a:r>
              <a:rPr lang="ja-JP" altLang="ja-JP" sz="1600" kern="100" dirty="0">
                <a:latin typeface="+mj-ea"/>
                <a:ea typeface="+mj-ea"/>
                <a:cs typeface="Meiryo UI" panose="020B0604030504040204" pitchFamily="50" charset="-128"/>
              </a:rPr>
              <a:t>。</a:t>
            </a:r>
            <a:endParaRPr lang="en-US" altLang="ja-JP" sz="1600" kern="100" dirty="0">
              <a:latin typeface="+mj-ea"/>
              <a:ea typeface="+mj-ea"/>
              <a:cs typeface="Meiryo UI" panose="020B0604030504040204" pitchFamily="50" charset="-128"/>
            </a:endParaRPr>
          </a:p>
          <a:p>
            <a:pPr algn="just"/>
            <a:r>
              <a:rPr lang="ja-JP" altLang="ja-JP" sz="1600" kern="100" dirty="0">
                <a:latin typeface="+mj-ea"/>
                <a:ea typeface="+mj-ea"/>
                <a:cs typeface="Meiryo UI" panose="020B0604030504040204" pitchFamily="50" charset="-128"/>
              </a:rPr>
              <a:t>評価をしっかり給与に反映させるのもそのため</a:t>
            </a:r>
            <a:r>
              <a:rPr lang="ja-JP" altLang="en-US" sz="1600" kern="100" dirty="0">
                <a:latin typeface="+mj-ea"/>
                <a:ea typeface="+mj-ea"/>
                <a:cs typeface="Meiryo UI" panose="020B0604030504040204" pitchFamily="50" charset="-128"/>
              </a:rPr>
              <a:t>です</a:t>
            </a:r>
            <a:r>
              <a:rPr lang="ja-JP" altLang="ja-JP" sz="1600" kern="100" dirty="0">
                <a:latin typeface="+mj-ea"/>
                <a:ea typeface="+mj-ea"/>
                <a:cs typeface="Meiryo UI" panose="020B0604030504040204" pitchFamily="50" charset="-128"/>
              </a:rPr>
              <a:t>。</a:t>
            </a:r>
            <a:endParaRPr lang="en-US" altLang="ja-JP" sz="1600" kern="100" dirty="0">
              <a:latin typeface="+mj-ea"/>
              <a:ea typeface="+mj-ea"/>
              <a:cs typeface="Meiryo UI" panose="020B0604030504040204" pitchFamily="50" charset="-128"/>
            </a:endParaRPr>
          </a:p>
          <a:p>
            <a:pPr algn="just"/>
            <a:r>
              <a:rPr lang="ja-JP" altLang="ja-JP" sz="1600" kern="100" dirty="0">
                <a:latin typeface="+mj-ea"/>
                <a:ea typeface="+mj-ea"/>
                <a:cs typeface="Meiryo UI" panose="020B0604030504040204" pitchFamily="50" charset="-128"/>
              </a:rPr>
              <a:t>適切な評価を受けていない状態で、躍動することなどできない</a:t>
            </a:r>
            <a:r>
              <a:rPr lang="ja-JP" altLang="en-US" sz="1600" kern="100" dirty="0">
                <a:latin typeface="+mj-ea"/>
                <a:ea typeface="+mj-ea"/>
                <a:cs typeface="Meiryo UI" panose="020B0604030504040204" pitchFamily="50" charset="-128"/>
              </a:rPr>
              <a:t>と考えています</a:t>
            </a:r>
            <a:r>
              <a:rPr lang="ja-JP" altLang="ja-JP" sz="1600" kern="100" dirty="0">
                <a:latin typeface="+mj-ea"/>
                <a:ea typeface="+mj-ea"/>
                <a:cs typeface="Meiryo UI" panose="020B0604030504040204" pitchFamily="50" charset="-128"/>
              </a:rPr>
              <a:t>。</a:t>
            </a:r>
          </a:p>
          <a:p>
            <a:endParaRPr kumimoji="1" lang="ja-JP" altLang="en-US" sz="1200" dirty="0">
              <a:latin typeface="+mj-ea"/>
              <a:ea typeface="+mj-ea"/>
            </a:endParaRPr>
          </a:p>
        </p:txBody>
      </p:sp>
      <p:pic>
        <p:nvPicPr>
          <p:cNvPr id="18" name="Picture 4">
            <a:extLst>
              <a:ext uri="{FF2B5EF4-FFF2-40B4-BE49-F238E27FC236}">
                <a16:creationId xmlns:a16="http://schemas.microsoft.com/office/drawing/2014/main" id="{F9A9B33D-7CDE-4F00-8B66-43A1978B5A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0915" y="4190757"/>
            <a:ext cx="4302354" cy="2418954"/>
          </a:xfrm>
          <a:prstGeom prst="rect">
            <a:avLst/>
          </a:prstGeom>
          <a:noFill/>
          <a:extLst>
            <a:ext uri="{909E8E84-426E-40DD-AFC4-6F175D3DCCD1}">
              <a14:hiddenFill xmlns:a14="http://schemas.microsoft.com/office/drawing/2010/main">
                <a:solidFill>
                  <a:srgbClr val="FFFFFF"/>
                </a:solidFill>
              </a14:hiddenFill>
            </a:ext>
          </a:extLst>
        </p:spPr>
      </p:pic>
      <p:pic>
        <p:nvPicPr>
          <p:cNvPr id="19" name="図 16">
            <a:extLst>
              <a:ext uri="{FF2B5EF4-FFF2-40B4-BE49-F238E27FC236}">
                <a16:creationId xmlns:a16="http://schemas.microsoft.com/office/drawing/2014/main" id="{7DB34EA2-2D3C-43D3-941D-DA3CDC2BE468}"/>
              </a:ext>
            </a:extLst>
          </p:cNvPr>
          <p:cNvPicPr>
            <a:picLocks noChangeAspect="1"/>
          </p:cNvPicPr>
          <p:nvPr/>
        </p:nvPicPr>
        <p:blipFill>
          <a:blip r:embed="rId4"/>
          <a:stretch>
            <a:fillRect/>
          </a:stretch>
        </p:blipFill>
        <p:spPr>
          <a:xfrm>
            <a:off x="6970915" y="1457766"/>
            <a:ext cx="4302355" cy="2392825"/>
          </a:xfrm>
          <a:prstGeom prst="rect">
            <a:avLst/>
          </a:prstGeom>
        </p:spPr>
      </p:pic>
      <p:sp>
        <p:nvSpPr>
          <p:cNvPr id="20" name="Rectangle 19">
            <a:extLst>
              <a:ext uri="{FF2B5EF4-FFF2-40B4-BE49-F238E27FC236}">
                <a16:creationId xmlns:a16="http://schemas.microsoft.com/office/drawing/2014/main" id="{70664FEA-2B86-46D0-8877-C8DE23ED428F}"/>
              </a:ext>
            </a:extLst>
          </p:cNvPr>
          <p:cNvSpPr/>
          <p:nvPr/>
        </p:nvSpPr>
        <p:spPr>
          <a:xfrm>
            <a:off x="11093431" y="6568864"/>
            <a:ext cx="994183" cy="230832"/>
          </a:xfrm>
          <a:prstGeom prst="rect">
            <a:avLst/>
          </a:prstGeom>
        </p:spPr>
        <p:txBody>
          <a:bodyPr wrap="none">
            <a:spAutoFit/>
          </a:bodyPr>
          <a:lstStyle/>
          <a:p>
            <a:r>
              <a:rPr lang="en-GB" altLang="ja-JP" sz="900" dirty="0">
                <a:latin typeface="Meiryo UI (Body)"/>
              </a:rPr>
              <a:t>N_PR_210029</a:t>
            </a:r>
            <a:endParaRPr lang="ja-JP" altLang="en-US" sz="900" dirty="0">
              <a:latin typeface="Meiryo UI (Body)"/>
            </a:endParaRPr>
          </a:p>
        </p:txBody>
      </p:sp>
    </p:spTree>
    <p:extLst>
      <p:ext uri="{BB962C8B-B14F-4D97-AF65-F5344CB8AC3E}">
        <p14:creationId xmlns:p14="http://schemas.microsoft.com/office/powerpoint/2010/main" val="233833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6F902-2413-448D-88F8-665D01955401}"/>
              </a:ext>
            </a:extLst>
          </p:cNvPr>
          <p:cNvSpPr>
            <a:spLocks noGrp="1"/>
          </p:cNvSpPr>
          <p:nvPr>
            <p:ph type="title"/>
          </p:nvPr>
        </p:nvSpPr>
        <p:spPr>
          <a:xfrm>
            <a:off x="268192" y="428416"/>
            <a:ext cx="10875963" cy="367097"/>
          </a:xfrm>
        </p:spPr>
        <p:txBody>
          <a:bodyPr>
            <a:noAutofit/>
          </a:bodyPr>
          <a:lstStyle/>
          <a:p>
            <a:r>
              <a:rPr kumimoji="1" lang="ja-JP" altLang="en-US" sz="2800" dirty="0">
                <a:latin typeface="+mj-lt"/>
                <a:ea typeface="+mn-ea"/>
              </a:rPr>
              <a:t>アデコグループ、</a:t>
            </a:r>
            <a:r>
              <a:rPr kumimoji="1" lang="en-US" altLang="ja-JP" sz="2800" dirty="0">
                <a:latin typeface="+mj-lt"/>
                <a:ea typeface="+mn-ea"/>
              </a:rPr>
              <a:t>Modis</a:t>
            </a:r>
            <a:r>
              <a:rPr kumimoji="1" lang="ja-JP" altLang="en-US" sz="2800" dirty="0">
                <a:latin typeface="+mj-lt"/>
                <a:ea typeface="+mn-ea"/>
              </a:rPr>
              <a:t>について</a:t>
            </a:r>
          </a:p>
        </p:txBody>
      </p:sp>
      <p:sp>
        <p:nvSpPr>
          <p:cNvPr id="11" name="正方形/長方形 10">
            <a:extLst>
              <a:ext uri="{FF2B5EF4-FFF2-40B4-BE49-F238E27FC236}">
                <a16:creationId xmlns:a16="http://schemas.microsoft.com/office/drawing/2014/main" id="{FE75DF73-F319-4E02-8A20-C7663C1BFFF6}"/>
              </a:ext>
            </a:extLst>
          </p:cNvPr>
          <p:cNvSpPr/>
          <p:nvPr/>
        </p:nvSpPr>
        <p:spPr>
          <a:xfrm>
            <a:off x="304800" y="3465475"/>
            <a:ext cx="6861782" cy="2646878"/>
          </a:xfrm>
          <a:prstGeom prst="rect">
            <a:avLst/>
          </a:prstGeom>
        </p:spPr>
        <p:txBody>
          <a:bodyPr wrap="square">
            <a:spAutoFit/>
          </a:bodyPr>
          <a:lstStyle/>
          <a:p>
            <a:pPr algn="just"/>
            <a:r>
              <a:rPr lang="ja-JP" altLang="ja-JP" sz="2200" b="1" kern="100" dirty="0">
                <a:solidFill>
                  <a:srgbClr val="222222"/>
                </a:solidFill>
                <a:latin typeface="+mj-ea"/>
                <a:ea typeface="+mj-ea"/>
                <a:cs typeface="Meiryo UI" panose="020B0604030504040204" pitchFamily="50" charset="-128"/>
              </a:rPr>
              <a:t>今後目指していく姿と、実現へ向けた戦略。</a:t>
            </a:r>
            <a:endParaRPr lang="ja-JP" altLang="ja-JP" sz="2200" b="1" kern="100" dirty="0">
              <a:latin typeface="+mj-ea"/>
              <a:ea typeface="+mj-ea"/>
              <a:cs typeface="Meiryo UI" panose="020B0604030504040204" pitchFamily="50" charset="-128"/>
            </a:endParaRPr>
          </a:p>
          <a:p>
            <a:pPr algn="just"/>
            <a:endParaRPr lang="en-US" altLang="ja-JP" sz="1400" kern="100" dirty="0">
              <a:latin typeface="+mj-ea"/>
              <a:ea typeface="+mj-ea"/>
              <a:cs typeface="Meiryo UI" panose="020B0604030504040204" pitchFamily="50" charset="-128"/>
            </a:endParaRPr>
          </a:p>
          <a:p>
            <a:pPr algn="just"/>
            <a:r>
              <a:rPr lang="ja-JP" altLang="ja-JP" sz="1600" kern="100" dirty="0">
                <a:latin typeface="+mj-ea"/>
                <a:ea typeface="+mj-ea"/>
                <a:cs typeface="Meiryo UI" panose="020B0604030504040204" pitchFamily="50" charset="-128"/>
              </a:rPr>
              <a:t>今後もエンジニア需給が広がっていく中で、その質にも変化は生じ</a:t>
            </a:r>
            <a:r>
              <a:rPr lang="ja-JP" altLang="en-US" sz="1600" kern="100" dirty="0">
                <a:latin typeface="+mj-ea"/>
                <a:ea typeface="+mj-ea"/>
                <a:cs typeface="Meiryo UI" panose="020B0604030504040204" pitchFamily="50" charset="-128"/>
              </a:rPr>
              <a:t>ています</a:t>
            </a:r>
            <a:r>
              <a:rPr lang="ja-JP" altLang="ja-JP" sz="1600" kern="100" dirty="0">
                <a:latin typeface="+mj-ea"/>
                <a:ea typeface="+mj-ea"/>
                <a:cs typeface="Meiryo UI" panose="020B0604030504040204" pitchFamily="50" charset="-128"/>
              </a:rPr>
              <a:t>。</a:t>
            </a:r>
            <a:endParaRPr lang="en-US" altLang="ja-JP" sz="1600" kern="100" dirty="0">
              <a:latin typeface="+mj-ea"/>
              <a:ea typeface="+mj-ea"/>
              <a:cs typeface="Meiryo UI" panose="020B0604030504040204" pitchFamily="50" charset="-128"/>
            </a:endParaRPr>
          </a:p>
          <a:p>
            <a:pPr algn="just"/>
            <a:r>
              <a:rPr lang="en-US" altLang="ja-JP" sz="1600" kern="100" dirty="0">
                <a:latin typeface="+mj-ea"/>
                <a:ea typeface="+mj-ea"/>
                <a:cs typeface="Meiryo UI" panose="020B0604030504040204" pitchFamily="50" charset="-128"/>
              </a:rPr>
              <a:t>AI</a:t>
            </a:r>
            <a:r>
              <a:rPr lang="ja-JP" altLang="ja-JP" sz="1600" kern="100" dirty="0">
                <a:latin typeface="+mj-ea"/>
                <a:ea typeface="+mj-ea"/>
                <a:cs typeface="Meiryo UI" panose="020B0604030504040204" pitchFamily="50" charset="-128"/>
              </a:rPr>
              <a:t>やブロックチェーンなど、今はまだ数パーセントしか存在していないビジネス領域、これら先端技術をアデコでは「</a:t>
            </a:r>
            <a:r>
              <a:rPr lang="en-US" altLang="ja-JP" sz="1600" kern="100" dirty="0">
                <a:latin typeface="+mj-ea"/>
                <a:ea typeface="+mj-ea"/>
                <a:cs typeface="Meiryo UI" panose="020B0604030504040204" pitchFamily="50" charset="-128"/>
              </a:rPr>
              <a:t>Smart Industry</a:t>
            </a:r>
            <a:r>
              <a:rPr lang="ja-JP" altLang="ja-JP" sz="1600" kern="100" dirty="0">
                <a:latin typeface="+mj-ea"/>
                <a:ea typeface="+mj-ea"/>
                <a:cs typeface="Meiryo UI" panose="020B0604030504040204" pitchFamily="50" charset="-128"/>
              </a:rPr>
              <a:t>」として切り分け</a:t>
            </a:r>
            <a:r>
              <a:rPr lang="ja-JP" altLang="en-US" sz="1600" kern="100" dirty="0">
                <a:latin typeface="+mj-ea"/>
                <a:ea typeface="+mj-ea"/>
                <a:cs typeface="Meiryo UI" panose="020B0604030504040204" pitchFamily="50" charset="-128"/>
              </a:rPr>
              <a:t>まし</a:t>
            </a:r>
            <a:r>
              <a:rPr lang="ja-JP" altLang="ja-JP" sz="1600" kern="100" dirty="0">
                <a:latin typeface="+mj-ea"/>
                <a:ea typeface="+mj-ea"/>
                <a:cs typeface="Meiryo UI" panose="020B0604030504040204" pitchFamily="50" charset="-128"/>
              </a:rPr>
              <a:t>た。</a:t>
            </a:r>
            <a:endParaRPr lang="en-US" altLang="ja-JP" sz="1600" kern="100" dirty="0">
              <a:latin typeface="+mj-ea"/>
              <a:ea typeface="+mj-ea"/>
              <a:cs typeface="Meiryo UI" panose="020B0604030504040204" pitchFamily="50" charset="-128"/>
            </a:endParaRPr>
          </a:p>
          <a:p>
            <a:pPr algn="just"/>
            <a:r>
              <a:rPr lang="ja-JP" altLang="ja-JP" sz="1600" kern="100" dirty="0">
                <a:latin typeface="+mj-ea"/>
                <a:ea typeface="+mj-ea"/>
                <a:cs typeface="Meiryo UI" panose="020B0604030504040204" pitchFamily="50" charset="-128"/>
              </a:rPr>
              <a:t>そして、この</a:t>
            </a:r>
            <a:r>
              <a:rPr lang="en-US" altLang="ja-JP" sz="1600" kern="100" dirty="0">
                <a:latin typeface="+mj-ea"/>
                <a:ea typeface="+mj-ea"/>
                <a:cs typeface="Meiryo UI" panose="020B0604030504040204" pitchFamily="50" charset="-128"/>
              </a:rPr>
              <a:t>Smart Industry</a:t>
            </a:r>
            <a:r>
              <a:rPr lang="ja-JP" altLang="ja-JP" sz="1600" kern="100" dirty="0">
                <a:latin typeface="+mj-ea"/>
                <a:ea typeface="+mj-ea"/>
                <a:cs typeface="Meiryo UI" panose="020B0604030504040204" pitchFamily="50" charset="-128"/>
              </a:rPr>
              <a:t>領域のビジネスを全体の約半数まで持っていく構想</a:t>
            </a:r>
            <a:r>
              <a:rPr lang="ja-JP" altLang="en-US" sz="1600" kern="100" dirty="0">
                <a:latin typeface="+mj-ea"/>
                <a:ea typeface="+mj-ea"/>
                <a:cs typeface="Meiryo UI" panose="020B0604030504040204" pitchFamily="50" charset="-128"/>
              </a:rPr>
              <a:t>を描いています</a:t>
            </a:r>
            <a:r>
              <a:rPr lang="ja-JP" altLang="ja-JP" sz="1600" kern="100" dirty="0">
                <a:latin typeface="+mj-ea"/>
                <a:ea typeface="+mj-ea"/>
                <a:cs typeface="Meiryo UI" panose="020B0604030504040204" pitchFamily="50" charset="-128"/>
              </a:rPr>
              <a:t>。</a:t>
            </a:r>
            <a:endParaRPr lang="en-US" altLang="ja-JP" sz="1600" kern="100" dirty="0">
              <a:latin typeface="+mj-ea"/>
              <a:ea typeface="+mj-ea"/>
              <a:cs typeface="Meiryo UI" panose="020B0604030504040204" pitchFamily="50" charset="-128"/>
            </a:endParaRPr>
          </a:p>
          <a:p>
            <a:pPr algn="just"/>
            <a:r>
              <a:rPr lang="ja-JP" altLang="ja-JP" sz="1600" kern="100" dirty="0">
                <a:latin typeface="+mj-ea"/>
                <a:ea typeface="+mj-ea"/>
                <a:cs typeface="Meiryo UI" panose="020B0604030504040204" pitchFamily="50" charset="-128"/>
              </a:rPr>
              <a:t>前人未到の数字</a:t>
            </a:r>
            <a:r>
              <a:rPr lang="ja-JP" altLang="en-US" sz="1600" kern="100" dirty="0">
                <a:latin typeface="+mj-ea"/>
                <a:ea typeface="+mj-ea"/>
                <a:cs typeface="Meiryo UI" panose="020B0604030504040204" pitchFamily="50" charset="-128"/>
              </a:rPr>
              <a:t>ですが</a:t>
            </a:r>
            <a:r>
              <a:rPr lang="ja-JP" altLang="ja-JP" sz="1600" kern="100" dirty="0">
                <a:latin typeface="+mj-ea"/>
                <a:ea typeface="+mj-ea"/>
                <a:cs typeface="Meiryo UI" panose="020B0604030504040204" pitchFamily="50" charset="-128"/>
              </a:rPr>
              <a:t>、だからこそ価値がある</a:t>
            </a:r>
            <a:r>
              <a:rPr lang="ja-JP" altLang="en-US" sz="1600" kern="100" dirty="0">
                <a:latin typeface="+mj-ea"/>
                <a:ea typeface="+mj-ea"/>
                <a:cs typeface="Meiryo UI" panose="020B0604030504040204" pitchFamily="50" charset="-128"/>
              </a:rPr>
              <a:t>と考えています</a:t>
            </a:r>
            <a:r>
              <a:rPr lang="ja-JP" altLang="ja-JP" sz="1600" kern="100" dirty="0">
                <a:latin typeface="+mj-ea"/>
                <a:ea typeface="+mj-ea"/>
                <a:cs typeface="Meiryo UI" panose="020B0604030504040204" pitchFamily="50" charset="-128"/>
              </a:rPr>
              <a:t>。</a:t>
            </a:r>
          </a:p>
          <a:p>
            <a:r>
              <a:rPr lang="ja-JP" altLang="ja-JP" sz="1600" dirty="0">
                <a:latin typeface="+mj-ea"/>
                <a:ea typeface="+mj-ea"/>
                <a:cs typeface="Meiryo UI" panose="020B0604030504040204" pitchFamily="50" charset="-128"/>
              </a:rPr>
              <a:t>実現のために欠かせない「採用」「教育」「営業」</a:t>
            </a:r>
            <a:r>
              <a:rPr lang="ja-JP" altLang="en-US" sz="1600" dirty="0">
                <a:latin typeface="+mj-ea"/>
                <a:ea typeface="+mj-ea"/>
                <a:cs typeface="Meiryo UI" panose="020B0604030504040204" pitchFamily="50" charset="-128"/>
              </a:rPr>
              <a:t>について常に前のめりに取り組んでいます。</a:t>
            </a:r>
            <a:endParaRPr lang="ja-JP" altLang="en-US" sz="1600" dirty="0">
              <a:latin typeface="+mj-ea"/>
              <a:ea typeface="+mj-ea"/>
            </a:endParaRPr>
          </a:p>
        </p:txBody>
      </p:sp>
      <p:pic>
        <p:nvPicPr>
          <p:cNvPr id="13" name="図 12">
            <a:extLst>
              <a:ext uri="{FF2B5EF4-FFF2-40B4-BE49-F238E27FC236}">
                <a16:creationId xmlns:a16="http://schemas.microsoft.com/office/drawing/2014/main" id="{CE476868-2597-44CC-A6D4-F4FF302B43C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4951" y="3465475"/>
            <a:ext cx="4232249" cy="2912263"/>
          </a:xfrm>
          <a:prstGeom prst="rect">
            <a:avLst/>
          </a:prstGeom>
          <a:noFill/>
          <a:ln>
            <a:noFill/>
          </a:ln>
        </p:spPr>
      </p:pic>
      <p:sp>
        <p:nvSpPr>
          <p:cNvPr id="16" name="正方形/長方形 15">
            <a:extLst>
              <a:ext uri="{FF2B5EF4-FFF2-40B4-BE49-F238E27FC236}">
                <a16:creationId xmlns:a16="http://schemas.microsoft.com/office/drawing/2014/main" id="{06DBDA4E-BB96-4F24-867F-FAE2C69FB174}"/>
              </a:ext>
            </a:extLst>
          </p:cNvPr>
          <p:cNvSpPr/>
          <p:nvPr/>
        </p:nvSpPr>
        <p:spPr>
          <a:xfrm>
            <a:off x="304800" y="6214140"/>
            <a:ext cx="7350151" cy="430887"/>
          </a:xfrm>
          <a:prstGeom prst="rect">
            <a:avLst/>
          </a:prstGeom>
        </p:spPr>
        <p:txBody>
          <a:bodyPr wrap="square">
            <a:spAutoFit/>
          </a:bodyPr>
          <a:lstStyle/>
          <a:p>
            <a:r>
              <a:rPr lang="ja-JP" altLang="en-US" sz="2200" b="1" dirty="0">
                <a:ea typeface="Meiryo UI" panose="020B0604030504040204" pitchFamily="50" charset="-128"/>
              </a:rPr>
              <a:t>面接でお会いできることを楽しみにしております</a:t>
            </a:r>
            <a:endParaRPr lang="ja-JP" altLang="ja-JP" sz="2200" b="1" dirty="0">
              <a:ea typeface="Meiryo UI" panose="020B0604030504040204" pitchFamily="50" charset="-128"/>
            </a:endParaRPr>
          </a:p>
        </p:txBody>
      </p:sp>
      <p:sp>
        <p:nvSpPr>
          <p:cNvPr id="3" name="Rectangle 2">
            <a:extLst>
              <a:ext uri="{FF2B5EF4-FFF2-40B4-BE49-F238E27FC236}">
                <a16:creationId xmlns:a16="http://schemas.microsoft.com/office/drawing/2014/main" id="{5DED829C-92B8-4785-A42E-D0F7BD492E4F}"/>
              </a:ext>
            </a:extLst>
          </p:cNvPr>
          <p:cNvSpPr/>
          <p:nvPr/>
        </p:nvSpPr>
        <p:spPr>
          <a:xfrm>
            <a:off x="268192" y="1574573"/>
            <a:ext cx="11619008" cy="1661993"/>
          </a:xfrm>
          <a:prstGeom prst="rect">
            <a:avLst/>
          </a:prstGeom>
        </p:spPr>
        <p:txBody>
          <a:bodyPr wrap="square">
            <a:spAutoFit/>
          </a:bodyPr>
          <a:lstStyle/>
          <a:p>
            <a:pPr algn="just"/>
            <a:r>
              <a:rPr lang="ja-JP" altLang="en-US" sz="2200" b="1" kern="100" dirty="0">
                <a:latin typeface="+mj-ea"/>
                <a:cs typeface="Meiryo UI" panose="020B0604030504040204" pitchFamily="50" charset="-128"/>
              </a:rPr>
              <a:t>アデコグループは</a:t>
            </a:r>
            <a:r>
              <a:rPr lang="en-US" altLang="ja-JP" sz="2200" b="1" kern="100" dirty="0">
                <a:latin typeface="+mj-ea"/>
                <a:cs typeface="Meiryo UI" panose="020B0604030504040204" pitchFamily="50" charset="-128"/>
              </a:rPr>
              <a:t>GPTW</a:t>
            </a:r>
            <a:r>
              <a:rPr lang="ja-JP" altLang="en-US" sz="2200" b="1" kern="100" dirty="0">
                <a:latin typeface="+mj-ea"/>
                <a:cs typeface="Meiryo UI" panose="020B0604030504040204" pitchFamily="50" charset="-128"/>
              </a:rPr>
              <a:t>の評価で全世界</a:t>
            </a:r>
            <a:r>
              <a:rPr lang="en-US" altLang="ja-JP" sz="2200" b="1" kern="100" dirty="0">
                <a:latin typeface="+mj-ea"/>
                <a:cs typeface="Meiryo UI" panose="020B0604030504040204" pitchFamily="50" charset="-128"/>
              </a:rPr>
              <a:t>7</a:t>
            </a:r>
            <a:r>
              <a:rPr lang="ja-JP" altLang="en-US" sz="2200" b="1" kern="100" dirty="0">
                <a:latin typeface="+mj-ea"/>
                <a:cs typeface="Meiryo UI" panose="020B0604030504040204" pitchFamily="50" charset="-128"/>
              </a:rPr>
              <a:t>位　</a:t>
            </a:r>
            <a:endParaRPr lang="en-US" altLang="ja-JP" sz="2200" b="1" kern="100" dirty="0">
              <a:latin typeface="+mj-ea"/>
              <a:cs typeface="Meiryo UI" panose="020B0604030504040204" pitchFamily="50" charset="-128"/>
            </a:endParaRPr>
          </a:p>
          <a:p>
            <a:pPr algn="just"/>
            <a:endParaRPr lang="en-US" altLang="ja-JP" sz="1400" kern="100" dirty="0">
              <a:latin typeface="+mj-ea"/>
              <a:cs typeface="Meiryo UI" panose="020B0604030504040204" pitchFamily="50" charset="-128"/>
            </a:endParaRPr>
          </a:p>
          <a:p>
            <a:pPr algn="just"/>
            <a:r>
              <a:rPr lang="en-US" altLang="ja-JP" sz="1600" kern="100" dirty="0">
                <a:latin typeface="+mj-ea"/>
                <a:cs typeface="Meiryo UI" panose="020B0604030504040204" pitchFamily="50" charset="-128"/>
              </a:rPr>
              <a:t>Great Place to Work® Institute</a:t>
            </a:r>
            <a:r>
              <a:rPr lang="ja-JP" altLang="en-US" sz="1600" kern="100" dirty="0">
                <a:latin typeface="+mj-ea"/>
                <a:cs typeface="Meiryo UI" panose="020B0604030504040204" pitchFamily="50" charset="-128"/>
              </a:rPr>
              <a:t>は世界約</a:t>
            </a:r>
            <a:r>
              <a:rPr lang="en-US" altLang="ja-JP" sz="1600" kern="100" dirty="0">
                <a:latin typeface="+mj-ea"/>
                <a:cs typeface="Meiryo UI" panose="020B0604030504040204" pitchFamily="50" charset="-128"/>
              </a:rPr>
              <a:t>60</a:t>
            </a:r>
            <a:r>
              <a:rPr lang="ja-JP" altLang="en-US" sz="1600" kern="100" dirty="0">
                <a:latin typeface="+mj-ea"/>
                <a:cs typeface="Meiryo UI" panose="020B0604030504040204" pitchFamily="50" charset="-128"/>
              </a:rPr>
              <a:t>カ国以上で「働きがいのある会社」を世界共通の基準で調査分析し、一定の基準に達した会社を各国ごとにベストカンパニーとして発表しております。</a:t>
            </a:r>
          </a:p>
          <a:p>
            <a:pPr algn="just"/>
            <a:r>
              <a:rPr lang="ja-JP" altLang="en-US" sz="1600" kern="100" dirty="0">
                <a:latin typeface="+mj-ea"/>
                <a:cs typeface="Meiryo UI" panose="020B0604030504040204" pitchFamily="50" charset="-128"/>
              </a:rPr>
              <a:t>アデコグループは</a:t>
            </a:r>
            <a:r>
              <a:rPr lang="en-US" altLang="ja-JP" sz="1600" kern="100" dirty="0">
                <a:latin typeface="+mj-ea"/>
                <a:cs typeface="Meiryo UI" panose="020B0604030504040204" pitchFamily="50" charset="-128"/>
              </a:rPr>
              <a:t>2020</a:t>
            </a:r>
            <a:r>
              <a:rPr lang="ja-JP" altLang="en-US" sz="1600" kern="100" dirty="0">
                <a:latin typeface="+mj-ea"/>
                <a:cs typeface="Meiryo UI" panose="020B0604030504040204" pitchFamily="50" charset="-128"/>
              </a:rPr>
              <a:t>年に世界で</a:t>
            </a:r>
            <a:r>
              <a:rPr lang="en-US" altLang="ja-JP" sz="1600" kern="100" dirty="0">
                <a:latin typeface="+mj-ea"/>
                <a:cs typeface="Meiryo UI" panose="020B0604030504040204" pitchFamily="50" charset="-128"/>
              </a:rPr>
              <a:t>7</a:t>
            </a:r>
            <a:r>
              <a:rPr lang="ja-JP" altLang="en-US" sz="1600" kern="100" dirty="0">
                <a:latin typeface="+mj-ea"/>
                <a:cs typeface="Meiryo UI" panose="020B0604030504040204" pitchFamily="50" charset="-128"/>
              </a:rPr>
              <a:t>位に選ばれました。更に</a:t>
            </a:r>
            <a:r>
              <a:rPr lang="en-US" altLang="ja-JP" sz="1600" kern="100" dirty="0">
                <a:latin typeface="+mj-ea"/>
                <a:cs typeface="Meiryo UI" panose="020B0604030504040204" pitchFamily="50" charset="-128"/>
              </a:rPr>
              <a:t>Great Place to Work®</a:t>
            </a:r>
            <a:r>
              <a:rPr lang="ja-JP" altLang="en-US" sz="1600" kern="100" dirty="0">
                <a:latin typeface="+mj-ea"/>
                <a:cs typeface="Meiryo UI" panose="020B0604030504040204" pitchFamily="50" charset="-128"/>
              </a:rPr>
              <a:t>の調査によると、</a:t>
            </a:r>
            <a:r>
              <a:rPr lang="en-US" altLang="ja-JP" sz="1600" kern="100" dirty="0">
                <a:latin typeface="+mj-ea"/>
                <a:cs typeface="Meiryo UI" panose="020B0604030504040204" pitchFamily="50" charset="-128"/>
              </a:rPr>
              <a:t>5</a:t>
            </a:r>
            <a:r>
              <a:rPr lang="ja-JP" altLang="en-US" sz="1600" kern="100" dirty="0">
                <a:latin typeface="+mj-ea"/>
                <a:cs typeface="Meiryo UI" panose="020B0604030504040204" pitchFamily="50" charset="-128"/>
              </a:rPr>
              <a:t>年連続でアデコグループは世界のトップ</a:t>
            </a:r>
            <a:r>
              <a:rPr lang="en-US" altLang="ja-JP" sz="1600" kern="100" dirty="0">
                <a:latin typeface="+mj-ea"/>
                <a:cs typeface="Meiryo UI" panose="020B0604030504040204" pitchFamily="50" charset="-128"/>
              </a:rPr>
              <a:t>25</a:t>
            </a:r>
            <a:r>
              <a:rPr lang="ja-JP" altLang="en-US" sz="1600" kern="100" dirty="0">
                <a:latin typeface="+mj-ea"/>
                <a:cs typeface="Meiryo UI" panose="020B0604030504040204" pitchFamily="50" charset="-128"/>
              </a:rPr>
              <a:t>の職場に選ばれて来ました。</a:t>
            </a:r>
          </a:p>
        </p:txBody>
      </p:sp>
      <p:sp>
        <p:nvSpPr>
          <p:cNvPr id="17" name="Rectangle 16">
            <a:extLst>
              <a:ext uri="{FF2B5EF4-FFF2-40B4-BE49-F238E27FC236}">
                <a16:creationId xmlns:a16="http://schemas.microsoft.com/office/drawing/2014/main" id="{514F678C-866E-4A6E-AAEE-507C312D6A92}"/>
              </a:ext>
            </a:extLst>
          </p:cNvPr>
          <p:cNvSpPr/>
          <p:nvPr/>
        </p:nvSpPr>
        <p:spPr>
          <a:xfrm>
            <a:off x="11093431" y="6568864"/>
            <a:ext cx="994183" cy="230832"/>
          </a:xfrm>
          <a:prstGeom prst="rect">
            <a:avLst/>
          </a:prstGeom>
        </p:spPr>
        <p:txBody>
          <a:bodyPr wrap="none">
            <a:spAutoFit/>
          </a:bodyPr>
          <a:lstStyle/>
          <a:p>
            <a:r>
              <a:rPr lang="en-GB" altLang="ja-JP" sz="900" dirty="0">
                <a:latin typeface="Meiryo UI (Body)"/>
              </a:rPr>
              <a:t>N_PR_210029</a:t>
            </a:r>
            <a:endParaRPr lang="ja-JP" altLang="en-US" sz="900" dirty="0">
              <a:latin typeface="Meiryo UI (Body)"/>
            </a:endParaRPr>
          </a:p>
        </p:txBody>
      </p:sp>
    </p:spTree>
    <p:extLst>
      <p:ext uri="{BB962C8B-B14F-4D97-AF65-F5344CB8AC3E}">
        <p14:creationId xmlns:p14="http://schemas.microsoft.com/office/powerpoint/2010/main" val="1349672065"/>
      </p:ext>
    </p:extLst>
  </p:cSld>
  <p:clrMapOvr>
    <a:masterClrMapping/>
  </p:clrMapOvr>
</p:sld>
</file>

<file path=ppt/theme/theme1.xml><?xml version="1.0" encoding="utf-8"?>
<a:theme xmlns:a="http://schemas.openxmlformats.org/drawingml/2006/main" name="1_Modis-2017">
  <a:themeElements>
    <a:clrScheme name="Modis IT">
      <a:dk1>
        <a:sysClr val="windowText" lastClr="000000"/>
      </a:dk1>
      <a:lt1>
        <a:sysClr val="window" lastClr="FFFFFF"/>
      </a:lt1>
      <a:dk2>
        <a:srgbClr val="373A36"/>
      </a:dk2>
      <a:lt2>
        <a:srgbClr val="00B5E2"/>
      </a:lt2>
      <a:accent1>
        <a:srgbClr val="00B5E2"/>
      </a:accent1>
      <a:accent2>
        <a:srgbClr val="373A36"/>
      </a:accent2>
      <a:accent3>
        <a:srgbClr val="A5A5A5"/>
      </a:accent3>
      <a:accent4>
        <a:srgbClr val="FFB81C"/>
      </a:accent4>
      <a:accent5>
        <a:srgbClr val="8A75D1"/>
      </a:accent5>
      <a:accent6>
        <a:srgbClr val="2DC84D"/>
      </a:accent6>
      <a:hlink>
        <a:srgbClr val="FFB81C"/>
      </a:hlink>
      <a:folHlink>
        <a:srgbClr val="373A36"/>
      </a:folHlink>
    </a:clrScheme>
    <a:fontScheme name="ユーザー定義 6">
      <a:majorFont>
        <a:latin typeface="Reso"/>
        <a:ea typeface="Meiryo UI"/>
        <a:cs typeface=""/>
      </a:majorFont>
      <a:minorFont>
        <a:latin typeface="Reso"/>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err="1" smtClean="0"/>
        </a:defPPr>
      </a:lstStyle>
    </a:txDef>
  </a:objectDefaults>
  <a:extraClrSchemeLst/>
  <a:custClrLst>
    <a:custClr name="TANGERINE">
      <a:srgbClr val="FF5C39"/>
    </a:custClr>
    <a:custClr name="LIGHT CORAL">
      <a:srgbClr val="FFB3AB"/>
    </a:custClr>
    <a:custClr name="ULTRAMARINE">
      <a:srgbClr val="00558C"/>
    </a:custClr>
    <a:custClr name="LIGHT PETROL">
      <a:srgbClr val="71B2C9"/>
    </a:custClr>
    <a:custClr name="FOREST">
      <a:srgbClr val="00594F"/>
    </a:custClr>
    <a:custClr name="LIGHT AQUA">
      <a:srgbClr val="2AD2C9"/>
    </a:custClr>
    <a:custClr name="DAHLIA">
      <a:srgbClr val="833177"/>
    </a:custClr>
    <a:custClr name="RASPBERRY">
      <a:srgbClr val="D59ED7"/>
    </a:custClr>
    <a:custClr name="RED">
      <a:srgbClr val="BA0C2F"/>
    </a:custClr>
    <a:custClr name="LIGHT CHERRY">
      <a:srgbClr val="FFA3B5"/>
    </a:custClr>
    <a:custClr name="INDIGO">
      <a:srgbClr val="1E22AA"/>
    </a:custClr>
    <a:custClr name="LIGHT BLUE">
      <a:srgbClr val="89ABE3"/>
    </a:custClr>
    <a:custClr name="YELLOW">
      <a:srgbClr val="FFB81C"/>
    </a:custClr>
    <a:custClr name="SLATE">
      <a:srgbClr val="373A36"/>
    </a:custClr>
    <a:custClr name="IT BLUE">
      <a:srgbClr val="00B5E2"/>
    </a:custClr>
    <a:custClr name="ENG PURPLE">
      <a:srgbClr val="8A75D1"/>
    </a:custClr>
    <a:custClr name="LS GREEN">
      <a:srgbClr val="2DC84D"/>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odis-2017">
  <a:themeElements>
    <a:clrScheme name="Modis IT">
      <a:dk1>
        <a:sysClr val="windowText" lastClr="000000"/>
      </a:dk1>
      <a:lt1>
        <a:sysClr val="window" lastClr="FFFFFF"/>
      </a:lt1>
      <a:dk2>
        <a:srgbClr val="373A36"/>
      </a:dk2>
      <a:lt2>
        <a:srgbClr val="00B5E2"/>
      </a:lt2>
      <a:accent1>
        <a:srgbClr val="00B5E2"/>
      </a:accent1>
      <a:accent2>
        <a:srgbClr val="373A36"/>
      </a:accent2>
      <a:accent3>
        <a:srgbClr val="A5A5A5"/>
      </a:accent3>
      <a:accent4>
        <a:srgbClr val="FFB81C"/>
      </a:accent4>
      <a:accent5>
        <a:srgbClr val="8A75D1"/>
      </a:accent5>
      <a:accent6>
        <a:srgbClr val="2DC84D"/>
      </a:accent6>
      <a:hlink>
        <a:srgbClr val="FFB81C"/>
      </a:hlink>
      <a:folHlink>
        <a:srgbClr val="373A36"/>
      </a:folHlink>
    </a:clrScheme>
    <a:fontScheme name="ユーザー定義 6">
      <a:majorFont>
        <a:latin typeface="Reso"/>
        <a:ea typeface="Meiryo UI"/>
        <a:cs typeface=""/>
      </a:majorFont>
      <a:minorFont>
        <a:latin typeface="Reso"/>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err="1" smtClean="0"/>
        </a:defPPr>
      </a:lstStyle>
    </a:txDef>
  </a:objectDefaults>
  <a:extraClrSchemeLst/>
  <a:custClrLst>
    <a:custClr name="TANGERINE">
      <a:srgbClr val="FF5C39"/>
    </a:custClr>
    <a:custClr name="LIGHT CORAL">
      <a:srgbClr val="FFB3AB"/>
    </a:custClr>
    <a:custClr name="ULTRAMARINE">
      <a:srgbClr val="00558C"/>
    </a:custClr>
    <a:custClr name="LIGHT PETROL">
      <a:srgbClr val="71B2C9"/>
    </a:custClr>
    <a:custClr name="FOREST">
      <a:srgbClr val="00594F"/>
    </a:custClr>
    <a:custClr name="LIGHT AQUA">
      <a:srgbClr val="2AD2C9"/>
    </a:custClr>
    <a:custClr name="DAHLIA">
      <a:srgbClr val="833177"/>
    </a:custClr>
    <a:custClr name="RASPBERRY">
      <a:srgbClr val="D59ED7"/>
    </a:custClr>
    <a:custClr name="RED">
      <a:srgbClr val="BA0C2F"/>
    </a:custClr>
    <a:custClr name="LIGHT CHERRY">
      <a:srgbClr val="FFA3B5"/>
    </a:custClr>
    <a:custClr name="INDIGO">
      <a:srgbClr val="1E22AA"/>
    </a:custClr>
    <a:custClr name="LIGHT BLUE">
      <a:srgbClr val="89ABE3"/>
    </a:custClr>
    <a:custClr name="YELLOW">
      <a:srgbClr val="FFB81C"/>
    </a:custClr>
    <a:custClr name="SLATE">
      <a:srgbClr val="373A36"/>
    </a:custClr>
    <a:custClr name="IT BLUE">
      <a:srgbClr val="00B5E2"/>
    </a:custClr>
    <a:custClr name="ENG PURPLE">
      <a:srgbClr val="8A75D1"/>
    </a:custClr>
    <a:custClr name="LS GREEN">
      <a:srgbClr val="2DC84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7DFE050BE35A4F9E92D79C228EF3FB" ma:contentTypeVersion="13" ma:contentTypeDescription="Create a new document." ma:contentTypeScope="" ma:versionID="d0a0d0e86c9f25470ea3f67bb6e13a19">
  <xsd:schema xmlns:xsd="http://www.w3.org/2001/XMLSchema" xmlns:xs="http://www.w3.org/2001/XMLSchema" xmlns:p="http://schemas.microsoft.com/office/2006/metadata/properties" xmlns:ns2="2eaac3cd-282b-421f-bcb4-bda21a017e13" xmlns:ns3="6e15c088-b210-4f8d-9736-f50a3e1db86b" targetNamespace="http://schemas.microsoft.com/office/2006/metadata/properties" ma:root="true" ma:fieldsID="b9017e0f85473d1eaa3974fa4ede4511" ns2:_="" ns3:_="">
    <xsd:import namespace="2eaac3cd-282b-421f-bcb4-bda21a017e13"/>
    <xsd:import namespace="6e15c088-b210-4f8d-9736-f50a3e1db86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c3cd-282b-421f-bcb4-bda21a017e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15c088-b210-4f8d-9736-f50a3e1db86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6e15c088-b210-4f8d-9736-f50a3e1db86b">
      <UserInfo>
        <DisplayName>Teruo Anzai</DisplayName>
        <AccountId>165</AccountId>
        <AccountType/>
      </UserInfo>
      <UserInfo>
        <DisplayName>Ryo Fujii</DisplayName>
        <AccountId>131</AccountId>
        <AccountType/>
      </UserInfo>
    </SharedWithUsers>
  </documentManagement>
</p:properties>
</file>

<file path=customXml/itemProps1.xml><?xml version="1.0" encoding="utf-8"?>
<ds:datastoreItem xmlns:ds="http://schemas.openxmlformats.org/officeDocument/2006/customXml" ds:itemID="{52DE8D17-B44A-4D57-A955-09A63AE2CE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aac3cd-282b-421f-bcb4-bda21a017e13"/>
    <ds:schemaRef ds:uri="6e15c088-b210-4f8d-9736-f50a3e1db8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7D4A18-3E84-4737-983B-2C384E0A3911}">
  <ds:schemaRefs>
    <ds:schemaRef ds:uri="http://schemas.microsoft.com/sharepoint/v3/contenttype/forms"/>
  </ds:schemaRefs>
</ds:datastoreItem>
</file>

<file path=customXml/itemProps3.xml><?xml version="1.0" encoding="utf-8"?>
<ds:datastoreItem xmlns:ds="http://schemas.openxmlformats.org/officeDocument/2006/customXml" ds:itemID="{AACE940B-56F8-49B1-AF97-B14EB94769FA}">
  <ds:schemaRefs>
    <ds:schemaRef ds:uri="6e15c088-b210-4f8d-9736-f50a3e1db86b"/>
    <ds:schemaRef ds:uri="http://purl.org/dc/terms/"/>
    <ds:schemaRef ds:uri="http://schemas.openxmlformats.org/package/2006/metadata/core-properties"/>
    <ds:schemaRef ds:uri="2eaac3cd-282b-421f-bcb4-bda21a017e13"/>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925</TotalTime>
  <Words>1403</Words>
  <Application>Microsoft Office PowerPoint</Application>
  <PresentationFormat>ワイド画面</PresentationFormat>
  <Paragraphs>161</Paragraphs>
  <Slides>8</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8</vt:i4>
      </vt:variant>
    </vt:vector>
  </HeadingPairs>
  <TitlesOfParts>
    <vt:vector size="18" baseType="lpstr">
      <vt:lpstr>Meiryo UI</vt:lpstr>
      <vt:lpstr>Meiryo UI (Body)</vt:lpstr>
      <vt:lpstr>Meiryo UI (Headings)</vt:lpstr>
      <vt:lpstr>Reso</vt:lpstr>
      <vt:lpstr>Roboto</vt:lpstr>
      <vt:lpstr>メイリオ</vt:lpstr>
      <vt:lpstr>Arial</vt:lpstr>
      <vt:lpstr>Calibri</vt:lpstr>
      <vt:lpstr>1_Modis-2017</vt:lpstr>
      <vt:lpstr>2_Modis-2017</vt:lpstr>
      <vt:lpstr>面接でお聞きしたいポイントについて</vt:lpstr>
      <vt:lpstr>面接で確認をさせていただきたいポイント</vt:lpstr>
      <vt:lpstr>PowerPoint プレゼンテーション</vt:lpstr>
      <vt:lpstr>Modisの3つのコンセプト｜①</vt:lpstr>
      <vt:lpstr>Modisの3つのコンセプト｜②、③</vt:lpstr>
      <vt:lpstr>アデコグループ、Modisについて</vt:lpstr>
      <vt:lpstr>アデコグループ、Modisについて</vt:lpstr>
      <vt:lpstr>アデコグループ、Modisについて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Batt</dc:creator>
  <cp:lastModifiedBy>Akemi Matsuo</cp:lastModifiedBy>
  <cp:revision>26</cp:revision>
  <dcterms:created xsi:type="dcterms:W3CDTF">2017-09-27T07:46:16Z</dcterms:created>
  <dcterms:modified xsi:type="dcterms:W3CDTF">2021-06-30T01:42:12Z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0x010100FE7DFE050BE35A4F9E92D79C228EF3FB</vt:lpwstr>
  </property>
  <property fmtid="{D5CDD505-2E9C-101B-9397-08002B2CF9AE}" pid="3" name="ComplianceAssetId">
    <vt:lpwstr/>
  </property>
  <property fmtid="{D5CDD505-2E9C-101B-9397-08002B2CF9AE}" pid="4" name="_ExtendedDescription">
    <vt:lpwstr/>
  </property>
</Properties>
</file>