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2" r:id="rId4"/>
    <p:sldMasterId id="2147483759" r:id="rId5"/>
  </p:sldMasterIdLst>
  <p:notesMasterIdLst>
    <p:notesMasterId r:id="rId13"/>
  </p:notesMasterIdLst>
  <p:handoutMasterIdLst>
    <p:handoutMasterId r:id="rId14"/>
  </p:handoutMasterIdLst>
  <p:sldIdLst>
    <p:sldId id="1551650" r:id="rId6"/>
    <p:sldId id="1551651" r:id="rId7"/>
    <p:sldId id="1551642" r:id="rId8"/>
    <p:sldId id="1551647" r:id="rId9"/>
    <p:sldId id="1551654" r:id="rId10"/>
    <p:sldId id="1551649" r:id="rId11"/>
    <p:sldId id="1551655" r:id="rId12"/>
  </p:sldIdLst>
  <p:sldSz cx="12192000" cy="6858000"/>
  <p:notesSz cx="6735763" cy="98663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未経験" id="{9A101BE1-D25A-418C-B6E7-2465A03D06A3}">
          <p14:sldIdLst>
            <p14:sldId id="1551650"/>
            <p14:sldId id="1551651"/>
            <p14:sldId id="1551642"/>
            <p14:sldId id="1551647"/>
            <p14:sldId id="1551654"/>
            <p14:sldId id="1551649"/>
            <p14:sldId id="155165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koto Onodera" initials="MO" lastIdx="18" clrIdx="0">
    <p:extLst>
      <p:ext uri="{19B8F6BF-5375-455C-9EA6-DF929625EA0E}">
        <p15:presenceInfo xmlns:p15="http://schemas.microsoft.com/office/powerpoint/2012/main" userId="S::makoto.onodera@apac.adecco.net::bd22603e-4382-4f81-83d2-d22e17fd1450" providerId="AD"/>
      </p:ext>
    </p:extLst>
  </p:cmAuthor>
  <p:cmAuthor id="2" name="Ayako Onoe" initials="AO" lastIdx="11" clrIdx="1">
    <p:extLst>
      <p:ext uri="{19B8F6BF-5375-455C-9EA6-DF929625EA0E}">
        <p15:presenceInfo xmlns:p15="http://schemas.microsoft.com/office/powerpoint/2012/main" userId="S::ayako.onoe@apac.adecco.net::bf2aad83-cb92-4e9f-a2d0-5c5d88b9c44b" providerId="AD"/>
      </p:ext>
    </p:extLst>
  </p:cmAuthor>
  <p:cmAuthor id="3" name="Daisuke Shiota 1" initials="DS1" lastIdx="29" clrIdx="2">
    <p:extLst>
      <p:ext uri="{19B8F6BF-5375-455C-9EA6-DF929625EA0E}">
        <p15:presenceInfo xmlns:p15="http://schemas.microsoft.com/office/powerpoint/2012/main" userId="S::daisuke1.shiota@apac.adecco.net::44098601-deed-4f0b-bdf0-9caf66fb803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81C"/>
    <a:srgbClr val="FCC327"/>
    <a:srgbClr val="FFF1D1"/>
    <a:srgbClr val="FDE08D"/>
    <a:srgbClr val="FFD477"/>
    <a:srgbClr val="BFECF8"/>
    <a:srgbClr val="373A36"/>
    <a:srgbClr val="00B5E2"/>
    <a:srgbClr val="00B0F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CA2F62-4019-4C3B-9721-D763A6640580}" v="1" dt="2021-06-30T05:54:24.1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テーマ スタイル 1 - アクセント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淡色スタイル 1 - アクセント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淡色スタイル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D27102A9-8310-4765-A935-A1911B00CA55}" styleName="淡色スタイル 1 - アクセント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17292A2E-F333-43FB-9621-5CBBE7FDCDCB}" styleName="淡色スタイル 2 - アクセント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中間スタイル 1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ED083AE6-46FA-4A59-8FB0-9F97EB10719F}" styleName="淡色スタイル 3 - アクセント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666" autoAdjust="0"/>
    <p:restoredTop sz="94660"/>
  </p:normalViewPr>
  <p:slideViewPr>
    <p:cSldViewPr snapToGrid="0">
      <p:cViewPr varScale="1">
        <p:scale>
          <a:sx n="69" d="100"/>
          <a:sy n="69" d="100"/>
        </p:scale>
        <p:origin x="996" y="66"/>
      </p:cViewPr>
      <p:guideLst/>
    </p:cSldViewPr>
  </p:slideViewPr>
  <p:notesTextViewPr>
    <p:cViewPr>
      <p:scale>
        <a:sx n="3" d="2"/>
        <a:sy n="3" d="2"/>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emi Matsuo" userId="4101dc0d-9a6b-42fe-a830-d064590e626b" providerId="ADAL" clId="{38CA2F62-4019-4C3B-9721-D763A6640580}"/>
    <pc:docChg chg="addSld delSld modSld modSection">
      <pc:chgData name="Akemi Matsuo" userId="4101dc0d-9a6b-42fe-a830-d064590e626b" providerId="ADAL" clId="{38CA2F62-4019-4C3B-9721-D763A6640580}" dt="2021-06-30T05:54:33.192" v="1" actId="47"/>
      <pc:docMkLst>
        <pc:docMk/>
      </pc:docMkLst>
      <pc:sldChg chg="del">
        <pc:chgData name="Akemi Matsuo" userId="4101dc0d-9a6b-42fe-a830-d064590e626b" providerId="ADAL" clId="{38CA2F62-4019-4C3B-9721-D763A6640580}" dt="2021-06-30T05:54:33.192" v="1" actId="47"/>
        <pc:sldMkLst>
          <pc:docMk/>
          <pc:sldMk cId="2338334942" sldId="1551653"/>
        </pc:sldMkLst>
      </pc:sldChg>
      <pc:sldChg chg="add">
        <pc:chgData name="Akemi Matsuo" userId="4101dc0d-9a6b-42fe-a830-d064590e626b" providerId="ADAL" clId="{38CA2F62-4019-4C3B-9721-D763A6640580}" dt="2021-06-30T05:54:24.176" v="0"/>
        <pc:sldMkLst>
          <pc:docMk/>
          <pc:sldMk cId="1609541386" sldId="1551655"/>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15373" y="0"/>
            <a:ext cx="2918831" cy="495029"/>
          </a:xfrm>
          <a:prstGeom prst="rect">
            <a:avLst/>
          </a:prstGeom>
        </p:spPr>
        <p:txBody>
          <a:bodyPr vert="horz" lIns="91440" tIns="45720" rIns="91440" bIns="45720" rtlCol="0"/>
          <a:lstStyle>
            <a:lvl1pPr algn="r">
              <a:defRPr sz="1200"/>
            </a:lvl1pPr>
          </a:lstStyle>
          <a:p>
            <a:fld id="{B1DCBFAA-E1C1-4F90-8A83-200CEF8A5116}" type="datetimeFigureOut">
              <a:rPr lang="en-GB" smtClean="0"/>
              <a:t>30/06/2021</a:t>
            </a:fld>
            <a:endParaRPr lang="en-GB"/>
          </a:p>
        </p:txBody>
      </p:sp>
      <p:sp>
        <p:nvSpPr>
          <p:cNvPr id="4" name="Footer Placeholder 3"/>
          <p:cNvSpPr>
            <a:spLocks noGrp="1"/>
          </p:cNvSpPr>
          <p:nvPr>
            <p:ph type="ftr" sz="quarter" idx="2"/>
          </p:nvPr>
        </p:nvSpPr>
        <p:spPr>
          <a:xfrm>
            <a:off x="0" y="9371286"/>
            <a:ext cx="2918831" cy="495028"/>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15373" y="9371286"/>
            <a:ext cx="2918831" cy="495028"/>
          </a:xfrm>
          <a:prstGeom prst="rect">
            <a:avLst/>
          </a:prstGeom>
        </p:spPr>
        <p:txBody>
          <a:bodyPr vert="horz" lIns="91440" tIns="45720" rIns="91440" bIns="45720" rtlCol="0" anchor="b"/>
          <a:lstStyle>
            <a:lvl1pPr algn="r">
              <a:defRPr sz="1200"/>
            </a:lvl1pPr>
          </a:lstStyle>
          <a:p>
            <a:fld id="{1C1CC3CF-F362-4B9D-8435-DB9F5FD68780}" type="slidenum">
              <a:rPr lang="en-GB" smtClean="0"/>
              <a:t>‹#›</a:t>
            </a:fld>
            <a:endParaRPr lang="en-GB"/>
          </a:p>
        </p:txBody>
      </p:sp>
    </p:spTree>
    <p:extLst>
      <p:ext uri="{BB962C8B-B14F-4D97-AF65-F5344CB8AC3E}">
        <p14:creationId xmlns:p14="http://schemas.microsoft.com/office/powerpoint/2010/main" val="6700873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086C6976-B283-4631-8B67-929B21821DD4}" type="datetimeFigureOut">
              <a:rPr lang="en-GB" smtClean="0"/>
              <a:t>30/06/2021</a:t>
            </a:fld>
            <a:endParaRPr lang="en-GB"/>
          </a:p>
        </p:txBody>
      </p:sp>
      <p:sp>
        <p:nvSpPr>
          <p:cNvPr id="4" name="Slide Image Placeholder 3"/>
          <p:cNvSpPr>
            <a:spLocks noGrp="1" noRot="1" noChangeAspect="1"/>
          </p:cNvSpPr>
          <p:nvPr>
            <p:ph type="sldImg" idx="2"/>
          </p:nvPr>
        </p:nvSpPr>
        <p:spPr>
          <a:xfrm>
            <a:off x="409575" y="1233488"/>
            <a:ext cx="5916613" cy="332898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50165E48-48E7-4B1B-A1D1-451C9E20324D}" type="slidenum">
              <a:rPr lang="en-GB" smtClean="0"/>
              <a:t>‹#›</a:t>
            </a:fld>
            <a:endParaRPr lang="en-GB"/>
          </a:p>
        </p:txBody>
      </p:sp>
    </p:spTree>
    <p:extLst>
      <p:ext uri="{BB962C8B-B14F-4D97-AF65-F5344CB8AC3E}">
        <p14:creationId xmlns:p14="http://schemas.microsoft.com/office/powerpoint/2010/main" val="1108643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165E48-48E7-4B1B-A1D1-451C9E20324D}"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22222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165E48-48E7-4B1B-A1D1-451C9E20324D}"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38434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165E48-48E7-4B1B-A1D1-451C9E20324D}"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488645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165E48-48E7-4B1B-A1D1-451C9E20324D}"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8883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165E48-48E7-4B1B-A1D1-451C9E20324D}"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01665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165E48-48E7-4B1B-A1D1-451C9E20324D}"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480860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hree column big subhead v1">
    <p:bg>
      <p:bgPr>
        <a:blipFill dpi="0" rotWithShape="1">
          <a:blip r:embed="rId2">
            <a:alphaModFix amt="50000"/>
            <a:lum/>
          </a:blip>
          <a:srcRect/>
          <a:stretch>
            <a:fillRect l="-6000" r="-6000"/>
          </a:stretch>
        </a:blipFill>
        <a:effectLst/>
      </p:bgPr>
    </p:bg>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a:t>Click to edit Master title style</a:t>
            </a:r>
            <a:endParaRPr lang="en-GB"/>
          </a:p>
        </p:txBody>
      </p:sp>
      <p:sp>
        <p:nvSpPr>
          <p:cNvPr id="8" name="Slide Number Placeholder 32">
            <a:extLst>
              <a:ext uri="{FF2B5EF4-FFF2-40B4-BE49-F238E27FC236}">
                <a16:creationId xmlns:a16="http://schemas.microsoft.com/office/drawing/2014/main" id="{41EC9E09-C7F7-4577-9703-C39F0227F093}"/>
              </a:ext>
            </a:extLst>
          </p:cNvPr>
          <p:cNvSpPr>
            <a:spLocks noGrp="1"/>
          </p:cNvSpPr>
          <p:nvPr>
            <p:ph type="sldNum" sz="quarter" idx="4"/>
          </p:nvPr>
        </p:nvSpPr>
        <p:spPr>
          <a:xfrm>
            <a:off x="9299573" y="6393959"/>
            <a:ext cx="2743200" cy="365125"/>
          </a:xfrm>
          <a:prstGeom prst="rect">
            <a:avLst/>
          </a:prstGeom>
        </p:spPr>
        <p:txBody>
          <a:bodyPr vert="horz" lIns="91440" tIns="45720" rIns="91440" bIns="45720" rtlCol="0" anchor="ctr"/>
          <a:lstStyle>
            <a:lvl1pPr algn="r">
              <a:defRPr sz="1400" b="0">
                <a:solidFill>
                  <a:srgbClr val="373A36"/>
                </a:solidFill>
                <a:latin typeface="Reso" panose="02000000000000000000" pitchFamily="50" charset="0"/>
              </a:defRPr>
            </a:lvl1pPr>
          </a:lstStyle>
          <a:p>
            <a:fld id="{8A5FBE02-993F-4BF2-A16F-1ED2ADFE9AE7}" type="slidenum">
              <a:rPr lang="en-US" smtClean="0"/>
              <a:pPr/>
              <a:t>‹#›</a:t>
            </a:fld>
            <a:endParaRPr lang="en-US"/>
          </a:p>
        </p:txBody>
      </p:sp>
    </p:spTree>
    <p:extLst>
      <p:ext uri="{BB962C8B-B14F-4D97-AF65-F5344CB8AC3E}">
        <p14:creationId xmlns:p14="http://schemas.microsoft.com/office/powerpoint/2010/main" val="1089989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Master - Title Slide 3">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17457" y="5436505"/>
            <a:ext cx="2533743" cy="829576"/>
          </a:xfrm>
          <a:prstGeom prst="rect">
            <a:avLst/>
          </a:prstGeom>
        </p:spPr>
      </p:pic>
      <p:sp>
        <p:nvSpPr>
          <p:cNvPr id="3" name="Subtitle 2"/>
          <p:cNvSpPr>
            <a:spLocks noGrp="1"/>
          </p:cNvSpPr>
          <p:nvPr>
            <p:ph type="subTitle" idx="1"/>
          </p:nvPr>
        </p:nvSpPr>
        <p:spPr>
          <a:xfrm>
            <a:off x="717457" y="2734569"/>
            <a:ext cx="5027613" cy="579717"/>
          </a:xfrm>
        </p:spPr>
        <p:txBody>
          <a:bodyPr wrap="none">
            <a:noAutofit/>
          </a:bodyPr>
          <a:lstStyle>
            <a:lvl1pPr marL="0" indent="0" algn="l">
              <a:lnSpc>
                <a:spcPct val="100000"/>
              </a:lnSpc>
              <a:spcBef>
                <a:spcPts val="0"/>
              </a:spcBef>
              <a:buNone/>
              <a:defRPr sz="2400" b="0">
                <a:solidFill>
                  <a:srgbClr val="FFB81C"/>
                </a:solidFill>
                <a:latin typeface="Meiryo UI" panose="020B0604030504040204" pitchFamily="50" charset="-128"/>
                <a:ea typeface="Meiryo UI" panose="020B0604030504040204" pitchFamily="50" charset="-128"/>
                <a:cs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GB"/>
          </a:p>
        </p:txBody>
      </p:sp>
      <p:sp>
        <p:nvSpPr>
          <p:cNvPr id="16" name="Title 1"/>
          <p:cNvSpPr>
            <a:spLocks noGrp="1"/>
          </p:cNvSpPr>
          <p:nvPr>
            <p:ph type="ctrTitle" hasCustomPrompt="1"/>
          </p:nvPr>
        </p:nvSpPr>
        <p:spPr>
          <a:xfrm>
            <a:off x="717457" y="1041521"/>
            <a:ext cx="5027613" cy="1299348"/>
          </a:xfrm>
          <a:prstGeom prst="rect">
            <a:avLst/>
          </a:prstGeom>
        </p:spPr>
        <p:txBody>
          <a:bodyPr lIns="0" tIns="0" rIns="0" bIns="0" anchor="t" anchorCtr="0">
            <a:noAutofit/>
          </a:bodyPr>
          <a:lstStyle>
            <a:lvl1pPr algn="l">
              <a:lnSpc>
                <a:spcPct val="100000"/>
              </a:lnSpc>
              <a:defRPr sz="4800" b="0">
                <a:solidFill>
                  <a:schemeClr val="bg1"/>
                </a:solidFill>
                <a:latin typeface="Reso" panose="02000000000000000000" pitchFamily="50" charset="0"/>
                <a:cs typeface="Arial" panose="020B0604020202020204" pitchFamily="34" charset="0"/>
              </a:defRPr>
            </a:lvl1pPr>
          </a:lstStyle>
          <a:p>
            <a:r>
              <a:rPr lang="en-US"/>
              <a:t>Click to edit </a:t>
            </a:r>
            <a:br>
              <a:rPr lang="en-US"/>
            </a:br>
            <a:r>
              <a:rPr lang="en-US"/>
              <a:t>master title style</a:t>
            </a:r>
            <a:endParaRPr lang="en-GB"/>
          </a:p>
        </p:txBody>
      </p:sp>
      <p:grpSp>
        <p:nvGrpSpPr>
          <p:cNvPr id="27" name="Group 26"/>
          <p:cNvGrpSpPr/>
          <p:nvPr userDrawn="1"/>
        </p:nvGrpSpPr>
        <p:grpSpPr>
          <a:xfrm>
            <a:off x="5576818" y="1606659"/>
            <a:ext cx="6639464" cy="3169111"/>
            <a:chOff x="5576818" y="1606659"/>
            <a:chExt cx="6639464" cy="3169111"/>
          </a:xfrm>
        </p:grpSpPr>
        <p:grpSp>
          <p:nvGrpSpPr>
            <p:cNvPr id="28" name="Group 27"/>
            <p:cNvGrpSpPr/>
            <p:nvPr userDrawn="1"/>
          </p:nvGrpSpPr>
          <p:grpSpPr>
            <a:xfrm>
              <a:off x="5576818" y="1606659"/>
              <a:ext cx="6639464" cy="3169111"/>
              <a:chOff x="5576818" y="1606659"/>
              <a:chExt cx="6639464" cy="3169111"/>
            </a:xfrm>
          </p:grpSpPr>
          <p:sp>
            <p:nvSpPr>
              <p:cNvPr id="31" name="Freeform 5"/>
              <p:cNvSpPr>
                <a:spLocks/>
              </p:cNvSpPr>
              <p:nvPr userDrawn="1"/>
            </p:nvSpPr>
            <p:spPr bwMode="auto">
              <a:xfrm flipH="1">
                <a:off x="10991348" y="2970787"/>
                <a:ext cx="1217689" cy="1804983"/>
              </a:xfrm>
              <a:custGeom>
                <a:avLst/>
                <a:gdLst>
                  <a:gd name="T0" fmla="*/ 14523 w 18478"/>
                  <a:gd name="T1" fmla="*/ 12541 h 12721"/>
                  <a:gd name="T2" fmla="*/ 17159 w 18478"/>
                  <a:gd name="T3" fmla="*/ 12721 h 12721"/>
                  <a:gd name="T4" fmla="*/ 18478 w 18478"/>
                  <a:gd name="T5" fmla="*/ 10644 h 12721"/>
                  <a:gd name="T6" fmla="*/ 17159 w 18478"/>
                  <a:gd name="T7" fmla="*/ 8520 h 12721"/>
                  <a:gd name="T8" fmla="*/ 15841 w 18478"/>
                  <a:gd name="T9" fmla="*/ 6466 h 12721"/>
                  <a:gd name="T10" fmla="*/ 13204 w 18478"/>
                  <a:gd name="T11" fmla="*/ 6137 h 12721"/>
                  <a:gd name="T12" fmla="*/ 10567 w 18478"/>
                  <a:gd name="T13" fmla="*/ 5725 h 12721"/>
                  <a:gd name="T14" fmla="*/ 9249 w 18478"/>
                  <a:gd name="T15" fmla="*/ 3435 h 12721"/>
                  <a:gd name="T16" fmla="*/ 7930 w 18478"/>
                  <a:gd name="T17" fmla="*/ 1082 h 12721"/>
                  <a:gd name="T18" fmla="*/ 5293 w 18478"/>
                  <a:gd name="T19" fmla="*/ 544 h 12721"/>
                  <a:gd name="T20" fmla="*/ 2656 w 18478"/>
                  <a:gd name="T21" fmla="*/ 155 h 12721"/>
                  <a:gd name="T22" fmla="*/ 19 w 18478"/>
                  <a:gd name="T23" fmla="*/ 1 h 12721"/>
                  <a:gd name="T24" fmla="*/ 0 w 18478"/>
                  <a:gd name="T25" fmla="*/ 0 h 12721"/>
                  <a:gd name="T26" fmla="*/ 5 w 18478"/>
                  <a:gd name="T27" fmla="*/ 9 h 12721"/>
                  <a:gd name="T28" fmla="*/ 1323 w 18478"/>
                  <a:gd name="T29" fmla="*/ 2320 h 12721"/>
                  <a:gd name="T30" fmla="*/ 1328 w 18478"/>
                  <a:gd name="T31" fmla="*/ 2328 h 12721"/>
                  <a:gd name="T32" fmla="*/ 1337 w 18478"/>
                  <a:gd name="T33" fmla="*/ 2328 h 12721"/>
                  <a:gd name="T34" fmla="*/ 3972 w 18478"/>
                  <a:gd name="T35" fmla="*/ 2557 h 12721"/>
                  <a:gd name="T36" fmla="*/ 6601 w 18478"/>
                  <a:gd name="T37" fmla="*/ 2955 h 12721"/>
                  <a:gd name="T38" fmla="*/ 7916 w 18478"/>
                  <a:gd name="T39" fmla="*/ 5303 h 12721"/>
                  <a:gd name="T40" fmla="*/ 9114 w 18478"/>
                  <a:gd name="T41" fmla="*/ 7423 h 12721"/>
                  <a:gd name="T42" fmla="*/ 9247 w 18478"/>
                  <a:gd name="T43" fmla="*/ 7659 h 12721"/>
                  <a:gd name="T44" fmla="*/ 9247 w 18478"/>
                  <a:gd name="T45" fmla="*/ 7658 h 12721"/>
                  <a:gd name="T46" fmla="*/ 10553 w 18478"/>
                  <a:gd name="T47" fmla="*/ 9983 h 12721"/>
                  <a:gd name="T48" fmla="*/ 10557 w 18478"/>
                  <a:gd name="T49" fmla="*/ 9991 h 12721"/>
                  <a:gd name="T50" fmla="*/ 10565 w 18478"/>
                  <a:gd name="T51" fmla="*/ 9992 h 12721"/>
                  <a:gd name="T52" fmla="*/ 13175 w 18478"/>
                  <a:gd name="T53" fmla="*/ 10287 h 12721"/>
                  <a:gd name="T54" fmla="*/ 12776 w 18478"/>
                  <a:gd name="T55" fmla="*/ 10915 h 12721"/>
                  <a:gd name="T56" fmla="*/ 11872 w 18478"/>
                  <a:gd name="T57" fmla="*/ 12304 h 12721"/>
                  <a:gd name="T58" fmla="*/ 11867 w 18478"/>
                  <a:gd name="T59" fmla="*/ 12312 h 12721"/>
                  <a:gd name="T60" fmla="*/ 11885 w 18478"/>
                  <a:gd name="T61" fmla="*/ 12314 h 12721"/>
                  <a:gd name="T62" fmla="*/ 14523 w 18478"/>
                  <a:gd name="T63" fmla="*/ 12541 h 12721"/>
                  <a:gd name="connsiteX0" fmla="*/ 14523 w 18590"/>
                  <a:gd name="connsiteY0" fmla="*/ 12541 h 12857"/>
                  <a:gd name="connsiteX1" fmla="*/ 17159 w 18590"/>
                  <a:gd name="connsiteY1" fmla="*/ 12721 h 12857"/>
                  <a:gd name="connsiteX2" fmla="*/ 18590 w 18590"/>
                  <a:gd name="connsiteY2" fmla="*/ 10616 h 12857"/>
                  <a:gd name="connsiteX3" fmla="*/ 17159 w 18590"/>
                  <a:gd name="connsiteY3" fmla="*/ 8520 h 12857"/>
                  <a:gd name="connsiteX4" fmla="*/ 15841 w 18590"/>
                  <a:gd name="connsiteY4" fmla="*/ 6466 h 12857"/>
                  <a:gd name="connsiteX5" fmla="*/ 13204 w 18590"/>
                  <a:gd name="connsiteY5" fmla="*/ 6137 h 12857"/>
                  <a:gd name="connsiteX6" fmla="*/ 10567 w 18590"/>
                  <a:gd name="connsiteY6" fmla="*/ 5725 h 12857"/>
                  <a:gd name="connsiteX7" fmla="*/ 9249 w 18590"/>
                  <a:gd name="connsiteY7" fmla="*/ 3435 h 12857"/>
                  <a:gd name="connsiteX8" fmla="*/ 7930 w 18590"/>
                  <a:gd name="connsiteY8" fmla="*/ 1082 h 12857"/>
                  <a:gd name="connsiteX9" fmla="*/ 5293 w 18590"/>
                  <a:gd name="connsiteY9" fmla="*/ 544 h 12857"/>
                  <a:gd name="connsiteX10" fmla="*/ 2656 w 18590"/>
                  <a:gd name="connsiteY10" fmla="*/ 155 h 12857"/>
                  <a:gd name="connsiteX11" fmla="*/ 19 w 18590"/>
                  <a:gd name="connsiteY11" fmla="*/ 1 h 12857"/>
                  <a:gd name="connsiteX12" fmla="*/ 0 w 18590"/>
                  <a:gd name="connsiteY12" fmla="*/ 0 h 12857"/>
                  <a:gd name="connsiteX13" fmla="*/ 5 w 18590"/>
                  <a:gd name="connsiteY13" fmla="*/ 9 h 12857"/>
                  <a:gd name="connsiteX14" fmla="*/ 1323 w 18590"/>
                  <a:gd name="connsiteY14" fmla="*/ 2320 h 12857"/>
                  <a:gd name="connsiteX15" fmla="*/ 1328 w 18590"/>
                  <a:gd name="connsiteY15" fmla="*/ 2328 h 12857"/>
                  <a:gd name="connsiteX16" fmla="*/ 1337 w 18590"/>
                  <a:gd name="connsiteY16" fmla="*/ 2328 h 12857"/>
                  <a:gd name="connsiteX17" fmla="*/ 3972 w 18590"/>
                  <a:gd name="connsiteY17" fmla="*/ 2557 h 12857"/>
                  <a:gd name="connsiteX18" fmla="*/ 6601 w 18590"/>
                  <a:gd name="connsiteY18" fmla="*/ 2955 h 12857"/>
                  <a:gd name="connsiteX19" fmla="*/ 7916 w 18590"/>
                  <a:gd name="connsiteY19" fmla="*/ 5303 h 12857"/>
                  <a:gd name="connsiteX20" fmla="*/ 9114 w 18590"/>
                  <a:gd name="connsiteY20" fmla="*/ 7423 h 12857"/>
                  <a:gd name="connsiteX21" fmla="*/ 9247 w 18590"/>
                  <a:gd name="connsiteY21" fmla="*/ 7659 h 12857"/>
                  <a:gd name="connsiteX22" fmla="*/ 9247 w 18590"/>
                  <a:gd name="connsiteY22" fmla="*/ 7658 h 12857"/>
                  <a:gd name="connsiteX23" fmla="*/ 10553 w 18590"/>
                  <a:gd name="connsiteY23" fmla="*/ 9983 h 12857"/>
                  <a:gd name="connsiteX24" fmla="*/ 10557 w 18590"/>
                  <a:gd name="connsiteY24" fmla="*/ 9991 h 12857"/>
                  <a:gd name="connsiteX25" fmla="*/ 10565 w 18590"/>
                  <a:gd name="connsiteY25" fmla="*/ 9992 h 12857"/>
                  <a:gd name="connsiteX26" fmla="*/ 13175 w 18590"/>
                  <a:gd name="connsiteY26" fmla="*/ 10287 h 12857"/>
                  <a:gd name="connsiteX27" fmla="*/ 12776 w 18590"/>
                  <a:gd name="connsiteY27" fmla="*/ 10915 h 12857"/>
                  <a:gd name="connsiteX28" fmla="*/ 11872 w 18590"/>
                  <a:gd name="connsiteY28" fmla="*/ 12304 h 12857"/>
                  <a:gd name="connsiteX29" fmla="*/ 11867 w 18590"/>
                  <a:gd name="connsiteY29" fmla="*/ 12312 h 12857"/>
                  <a:gd name="connsiteX30" fmla="*/ 11885 w 18590"/>
                  <a:gd name="connsiteY30" fmla="*/ 12314 h 12857"/>
                  <a:gd name="connsiteX31" fmla="*/ 14523 w 18590"/>
                  <a:gd name="connsiteY31" fmla="*/ 12541 h 12857"/>
                  <a:gd name="connsiteX0" fmla="*/ 14523 w 18590"/>
                  <a:gd name="connsiteY0" fmla="*/ 12541 h 12997"/>
                  <a:gd name="connsiteX1" fmla="*/ 17159 w 18590"/>
                  <a:gd name="connsiteY1" fmla="*/ 12721 h 12997"/>
                  <a:gd name="connsiteX2" fmla="*/ 18590 w 18590"/>
                  <a:gd name="connsiteY2" fmla="*/ 10616 h 12997"/>
                  <a:gd name="connsiteX3" fmla="*/ 17159 w 18590"/>
                  <a:gd name="connsiteY3" fmla="*/ 8520 h 12997"/>
                  <a:gd name="connsiteX4" fmla="*/ 15841 w 18590"/>
                  <a:gd name="connsiteY4" fmla="*/ 6466 h 12997"/>
                  <a:gd name="connsiteX5" fmla="*/ 13204 w 18590"/>
                  <a:gd name="connsiteY5" fmla="*/ 6137 h 12997"/>
                  <a:gd name="connsiteX6" fmla="*/ 10567 w 18590"/>
                  <a:gd name="connsiteY6" fmla="*/ 5725 h 12997"/>
                  <a:gd name="connsiteX7" fmla="*/ 9249 w 18590"/>
                  <a:gd name="connsiteY7" fmla="*/ 3435 h 12997"/>
                  <a:gd name="connsiteX8" fmla="*/ 7930 w 18590"/>
                  <a:gd name="connsiteY8" fmla="*/ 1082 h 12997"/>
                  <a:gd name="connsiteX9" fmla="*/ 5293 w 18590"/>
                  <a:gd name="connsiteY9" fmla="*/ 544 h 12997"/>
                  <a:gd name="connsiteX10" fmla="*/ 2656 w 18590"/>
                  <a:gd name="connsiteY10" fmla="*/ 155 h 12997"/>
                  <a:gd name="connsiteX11" fmla="*/ 19 w 18590"/>
                  <a:gd name="connsiteY11" fmla="*/ 1 h 12997"/>
                  <a:gd name="connsiteX12" fmla="*/ 0 w 18590"/>
                  <a:gd name="connsiteY12" fmla="*/ 0 h 12997"/>
                  <a:gd name="connsiteX13" fmla="*/ 5 w 18590"/>
                  <a:gd name="connsiteY13" fmla="*/ 9 h 12997"/>
                  <a:gd name="connsiteX14" fmla="*/ 1323 w 18590"/>
                  <a:gd name="connsiteY14" fmla="*/ 2320 h 12997"/>
                  <a:gd name="connsiteX15" fmla="*/ 1328 w 18590"/>
                  <a:gd name="connsiteY15" fmla="*/ 2328 h 12997"/>
                  <a:gd name="connsiteX16" fmla="*/ 1337 w 18590"/>
                  <a:gd name="connsiteY16" fmla="*/ 2328 h 12997"/>
                  <a:gd name="connsiteX17" fmla="*/ 3972 w 18590"/>
                  <a:gd name="connsiteY17" fmla="*/ 2557 h 12997"/>
                  <a:gd name="connsiteX18" fmla="*/ 6601 w 18590"/>
                  <a:gd name="connsiteY18" fmla="*/ 2955 h 12997"/>
                  <a:gd name="connsiteX19" fmla="*/ 7916 w 18590"/>
                  <a:gd name="connsiteY19" fmla="*/ 5303 h 12997"/>
                  <a:gd name="connsiteX20" fmla="*/ 9114 w 18590"/>
                  <a:gd name="connsiteY20" fmla="*/ 7423 h 12997"/>
                  <a:gd name="connsiteX21" fmla="*/ 9247 w 18590"/>
                  <a:gd name="connsiteY21" fmla="*/ 7659 h 12997"/>
                  <a:gd name="connsiteX22" fmla="*/ 9247 w 18590"/>
                  <a:gd name="connsiteY22" fmla="*/ 7658 h 12997"/>
                  <a:gd name="connsiteX23" fmla="*/ 10553 w 18590"/>
                  <a:gd name="connsiteY23" fmla="*/ 9983 h 12997"/>
                  <a:gd name="connsiteX24" fmla="*/ 10557 w 18590"/>
                  <a:gd name="connsiteY24" fmla="*/ 9991 h 12997"/>
                  <a:gd name="connsiteX25" fmla="*/ 10565 w 18590"/>
                  <a:gd name="connsiteY25" fmla="*/ 9992 h 12997"/>
                  <a:gd name="connsiteX26" fmla="*/ 13175 w 18590"/>
                  <a:gd name="connsiteY26" fmla="*/ 10287 h 12997"/>
                  <a:gd name="connsiteX27" fmla="*/ 12776 w 18590"/>
                  <a:gd name="connsiteY27" fmla="*/ 10915 h 12997"/>
                  <a:gd name="connsiteX28" fmla="*/ 11872 w 18590"/>
                  <a:gd name="connsiteY28" fmla="*/ 12304 h 12997"/>
                  <a:gd name="connsiteX29" fmla="*/ 11867 w 18590"/>
                  <a:gd name="connsiteY29" fmla="*/ 12312 h 12997"/>
                  <a:gd name="connsiteX30" fmla="*/ 11885 w 18590"/>
                  <a:gd name="connsiteY30" fmla="*/ 12314 h 12997"/>
                  <a:gd name="connsiteX31" fmla="*/ 14523 w 18590"/>
                  <a:gd name="connsiteY31" fmla="*/ 12541 h 12997"/>
                  <a:gd name="connsiteX0" fmla="*/ 14523 w 18590"/>
                  <a:gd name="connsiteY0" fmla="*/ 12541 h 12721"/>
                  <a:gd name="connsiteX1" fmla="*/ 17159 w 18590"/>
                  <a:gd name="connsiteY1" fmla="*/ 12721 h 12721"/>
                  <a:gd name="connsiteX2" fmla="*/ 18590 w 18590"/>
                  <a:gd name="connsiteY2" fmla="*/ 10616 h 12721"/>
                  <a:gd name="connsiteX3" fmla="*/ 17159 w 18590"/>
                  <a:gd name="connsiteY3" fmla="*/ 8520 h 12721"/>
                  <a:gd name="connsiteX4" fmla="*/ 15841 w 18590"/>
                  <a:gd name="connsiteY4" fmla="*/ 6466 h 12721"/>
                  <a:gd name="connsiteX5" fmla="*/ 13204 w 18590"/>
                  <a:gd name="connsiteY5" fmla="*/ 6137 h 12721"/>
                  <a:gd name="connsiteX6" fmla="*/ 10567 w 18590"/>
                  <a:gd name="connsiteY6" fmla="*/ 5725 h 12721"/>
                  <a:gd name="connsiteX7" fmla="*/ 9249 w 18590"/>
                  <a:gd name="connsiteY7" fmla="*/ 3435 h 12721"/>
                  <a:gd name="connsiteX8" fmla="*/ 7930 w 18590"/>
                  <a:gd name="connsiteY8" fmla="*/ 1082 h 12721"/>
                  <a:gd name="connsiteX9" fmla="*/ 5293 w 18590"/>
                  <a:gd name="connsiteY9" fmla="*/ 544 h 12721"/>
                  <a:gd name="connsiteX10" fmla="*/ 2656 w 18590"/>
                  <a:gd name="connsiteY10" fmla="*/ 155 h 12721"/>
                  <a:gd name="connsiteX11" fmla="*/ 19 w 18590"/>
                  <a:gd name="connsiteY11" fmla="*/ 1 h 12721"/>
                  <a:gd name="connsiteX12" fmla="*/ 0 w 18590"/>
                  <a:gd name="connsiteY12" fmla="*/ 0 h 12721"/>
                  <a:gd name="connsiteX13" fmla="*/ 5 w 18590"/>
                  <a:gd name="connsiteY13" fmla="*/ 9 h 12721"/>
                  <a:gd name="connsiteX14" fmla="*/ 1323 w 18590"/>
                  <a:gd name="connsiteY14" fmla="*/ 2320 h 12721"/>
                  <a:gd name="connsiteX15" fmla="*/ 1328 w 18590"/>
                  <a:gd name="connsiteY15" fmla="*/ 2328 h 12721"/>
                  <a:gd name="connsiteX16" fmla="*/ 1337 w 18590"/>
                  <a:gd name="connsiteY16" fmla="*/ 2328 h 12721"/>
                  <a:gd name="connsiteX17" fmla="*/ 3972 w 18590"/>
                  <a:gd name="connsiteY17" fmla="*/ 2557 h 12721"/>
                  <a:gd name="connsiteX18" fmla="*/ 6601 w 18590"/>
                  <a:gd name="connsiteY18" fmla="*/ 2955 h 12721"/>
                  <a:gd name="connsiteX19" fmla="*/ 7916 w 18590"/>
                  <a:gd name="connsiteY19" fmla="*/ 5303 h 12721"/>
                  <a:gd name="connsiteX20" fmla="*/ 9114 w 18590"/>
                  <a:gd name="connsiteY20" fmla="*/ 7423 h 12721"/>
                  <a:gd name="connsiteX21" fmla="*/ 9247 w 18590"/>
                  <a:gd name="connsiteY21" fmla="*/ 7659 h 12721"/>
                  <a:gd name="connsiteX22" fmla="*/ 9247 w 18590"/>
                  <a:gd name="connsiteY22" fmla="*/ 7658 h 12721"/>
                  <a:gd name="connsiteX23" fmla="*/ 10553 w 18590"/>
                  <a:gd name="connsiteY23" fmla="*/ 9983 h 12721"/>
                  <a:gd name="connsiteX24" fmla="*/ 10557 w 18590"/>
                  <a:gd name="connsiteY24" fmla="*/ 9991 h 12721"/>
                  <a:gd name="connsiteX25" fmla="*/ 10565 w 18590"/>
                  <a:gd name="connsiteY25" fmla="*/ 9992 h 12721"/>
                  <a:gd name="connsiteX26" fmla="*/ 13175 w 18590"/>
                  <a:gd name="connsiteY26" fmla="*/ 10287 h 12721"/>
                  <a:gd name="connsiteX27" fmla="*/ 12776 w 18590"/>
                  <a:gd name="connsiteY27" fmla="*/ 10915 h 12721"/>
                  <a:gd name="connsiteX28" fmla="*/ 11872 w 18590"/>
                  <a:gd name="connsiteY28" fmla="*/ 12304 h 12721"/>
                  <a:gd name="connsiteX29" fmla="*/ 11867 w 18590"/>
                  <a:gd name="connsiteY29" fmla="*/ 12312 h 12721"/>
                  <a:gd name="connsiteX30" fmla="*/ 11885 w 18590"/>
                  <a:gd name="connsiteY30" fmla="*/ 12314 h 12721"/>
                  <a:gd name="connsiteX31" fmla="*/ 14523 w 18590"/>
                  <a:gd name="connsiteY31" fmla="*/ 12541 h 12721"/>
                  <a:gd name="connsiteX0" fmla="*/ 14523 w 18590"/>
                  <a:gd name="connsiteY0" fmla="*/ 12541 h 12812"/>
                  <a:gd name="connsiteX1" fmla="*/ 17159 w 18590"/>
                  <a:gd name="connsiteY1" fmla="*/ 12721 h 12812"/>
                  <a:gd name="connsiteX2" fmla="*/ 18590 w 18590"/>
                  <a:gd name="connsiteY2" fmla="*/ 10616 h 12812"/>
                  <a:gd name="connsiteX3" fmla="*/ 17159 w 18590"/>
                  <a:gd name="connsiteY3" fmla="*/ 8520 h 12812"/>
                  <a:gd name="connsiteX4" fmla="*/ 15841 w 18590"/>
                  <a:gd name="connsiteY4" fmla="*/ 6466 h 12812"/>
                  <a:gd name="connsiteX5" fmla="*/ 13204 w 18590"/>
                  <a:gd name="connsiteY5" fmla="*/ 6137 h 12812"/>
                  <a:gd name="connsiteX6" fmla="*/ 10567 w 18590"/>
                  <a:gd name="connsiteY6" fmla="*/ 5725 h 12812"/>
                  <a:gd name="connsiteX7" fmla="*/ 9249 w 18590"/>
                  <a:gd name="connsiteY7" fmla="*/ 3435 h 12812"/>
                  <a:gd name="connsiteX8" fmla="*/ 7930 w 18590"/>
                  <a:gd name="connsiteY8" fmla="*/ 1082 h 12812"/>
                  <a:gd name="connsiteX9" fmla="*/ 5293 w 18590"/>
                  <a:gd name="connsiteY9" fmla="*/ 544 h 12812"/>
                  <a:gd name="connsiteX10" fmla="*/ 2656 w 18590"/>
                  <a:gd name="connsiteY10" fmla="*/ 155 h 12812"/>
                  <a:gd name="connsiteX11" fmla="*/ 19 w 18590"/>
                  <a:gd name="connsiteY11" fmla="*/ 1 h 12812"/>
                  <a:gd name="connsiteX12" fmla="*/ 0 w 18590"/>
                  <a:gd name="connsiteY12" fmla="*/ 0 h 12812"/>
                  <a:gd name="connsiteX13" fmla="*/ 5 w 18590"/>
                  <a:gd name="connsiteY13" fmla="*/ 9 h 12812"/>
                  <a:gd name="connsiteX14" fmla="*/ 1323 w 18590"/>
                  <a:gd name="connsiteY14" fmla="*/ 2320 h 12812"/>
                  <a:gd name="connsiteX15" fmla="*/ 1328 w 18590"/>
                  <a:gd name="connsiteY15" fmla="*/ 2328 h 12812"/>
                  <a:gd name="connsiteX16" fmla="*/ 1337 w 18590"/>
                  <a:gd name="connsiteY16" fmla="*/ 2328 h 12812"/>
                  <a:gd name="connsiteX17" fmla="*/ 3972 w 18590"/>
                  <a:gd name="connsiteY17" fmla="*/ 2557 h 12812"/>
                  <a:gd name="connsiteX18" fmla="*/ 6601 w 18590"/>
                  <a:gd name="connsiteY18" fmla="*/ 2955 h 12812"/>
                  <a:gd name="connsiteX19" fmla="*/ 7916 w 18590"/>
                  <a:gd name="connsiteY19" fmla="*/ 5303 h 12812"/>
                  <a:gd name="connsiteX20" fmla="*/ 9114 w 18590"/>
                  <a:gd name="connsiteY20" fmla="*/ 7423 h 12812"/>
                  <a:gd name="connsiteX21" fmla="*/ 9247 w 18590"/>
                  <a:gd name="connsiteY21" fmla="*/ 7659 h 12812"/>
                  <a:gd name="connsiteX22" fmla="*/ 9247 w 18590"/>
                  <a:gd name="connsiteY22" fmla="*/ 7658 h 12812"/>
                  <a:gd name="connsiteX23" fmla="*/ 10553 w 18590"/>
                  <a:gd name="connsiteY23" fmla="*/ 9983 h 12812"/>
                  <a:gd name="connsiteX24" fmla="*/ 10557 w 18590"/>
                  <a:gd name="connsiteY24" fmla="*/ 9991 h 12812"/>
                  <a:gd name="connsiteX25" fmla="*/ 10565 w 18590"/>
                  <a:gd name="connsiteY25" fmla="*/ 9992 h 12812"/>
                  <a:gd name="connsiteX26" fmla="*/ 13175 w 18590"/>
                  <a:gd name="connsiteY26" fmla="*/ 10287 h 12812"/>
                  <a:gd name="connsiteX27" fmla="*/ 12776 w 18590"/>
                  <a:gd name="connsiteY27" fmla="*/ 10915 h 12812"/>
                  <a:gd name="connsiteX28" fmla="*/ 11872 w 18590"/>
                  <a:gd name="connsiteY28" fmla="*/ 12304 h 12812"/>
                  <a:gd name="connsiteX29" fmla="*/ 11867 w 18590"/>
                  <a:gd name="connsiteY29" fmla="*/ 12312 h 12812"/>
                  <a:gd name="connsiteX30" fmla="*/ 11885 w 18590"/>
                  <a:gd name="connsiteY30" fmla="*/ 12314 h 12812"/>
                  <a:gd name="connsiteX31" fmla="*/ 14523 w 18590"/>
                  <a:gd name="connsiteY31" fmla="*/ 12541 h 12812"/>
                  <a:gd name="connsiteX0" fmla="*/ 14523 w 18590"/>
                  <a:gd name="connsiteY0" fmla="*/ 12541 h 12728"/>
                  <a:gd name="connsiteX1" fmla="*/ 17159 w 18590"/>
                  <a:gd name="connsiteY1" fmla="*/ 12721 h 12728"/>
                  <a:gd name="connsiteX2" fmla="*/ 18590 w 18590"/>
                  <a:gd name="connsiteY2" fmla="*/ 10616 h 12728"/>
                  <a:gd name="connsiteX3" fmla="*/ 17159 w 18590"/>
                  <a:gd name="connsiteY3" fmla="*/ 8520 h 12728"/>
                  <a:gd name="connsiteX4" fmla="*/ 15841 w 18590"/>
                  <a:gd name="connsiteY4" fmla="*/ 6466 h 12728"/>
                  <a:gd name="connsiteX5" fmla="*/ 13204 w 18590"/>
                  <a:gd name="connsiteY5" fmla="*/ 6137 h 12728"/>
                  <a:gd name="connsiteX6" fmla="*/ 10567 w 18590"/>
                  <a:gd name="connsiteY6" fmla="*/ 5725 h 12728"/>
                  <a:gd name="connsiteX7" fmla="*/ 9249 w 18590"/>
                  <a:gd name="connsiteY7" fmla="*/ 3435 h 12728"/>
                  <a:gd name="connsiteX8" fmla="*/ 7930 w 18590"/>
                  <a:gd name="connsiteY8" fmla="*/ 1082 h 12728"/>
                  <a:gd name="connsiteX9" fmla="*/ 5293 w 18590"/>
                  <a:gd name="connsiteY9" fmla="*/ 544 h 12728"/>
                  <a:gd name="connsiteX10" fmla="*/ 2656 w 18590"/>
                  <a:gd name="connsiteY10" fmla="*/ 155 h 12728"/>
                  <a:gd name="connsiteX11" fmla="*/ 19 w 18590"/>
                  <a:gd name="connsiteY11" fmla="*/ 1 h 12728"/>
                  <a:gd name="connsiteX12" fmla="*/ 0 w 18590"/>
                  <a:gd name="connsiteY12" fmla="*/ 0 h 12728"/>
                  <a:gd name="connsiteX13" fmla="*/ 5 w 18590"/>
                  <a:gd name="connsiteY13" fmla="*/ 9 h 12728"/>
                  <a:gd name="connsiteX14" fmla="*/ 1323 w 18590"/>
                  <a:gd name="connsiteY14" fmla="*/ 2320 h 12728"/>
                  <a:gd name="connsiteX15" fmla="*/ 1328 w 18590"/>
                  <a:gd name="connsiteY15" fmla="*/ 2328 h 12728"/>
                  <a:gd name="connsiteX16" fmla="*/ 1337 w 18590"/>
                  <a:gd name="connsiteY16" fmla="*/ 2328 h 12728"/>
                  <a:gd name="connsiteX17" fmla="*/ 3972 w 18590"/>
                  <a:gd name="connsiteY17" fmla="*/ 2557 h 12728"/>
                  <a:gd name="connsiteX18" fmla="*/ 6601 w 18590"/>
                  <a:gd name="connsiteY18" fmla="*/ 2955 h 12728"/>
                  <a:gd name="connsiteX19" fmla="*/ 7916 w 18590"/>
                  <a:gd name="connsiteY19" fmla="*/ 5303 h 12728"/>
                  <a:gd name="connsiteX20" fmla="*/ 9114 w 18590"/>
                  <a:gd name="connsiteY20" fmla="*/ 7423 h 12728"/>
                  <a:gd name="connsiteX21" fmla="*/ 9247 w 18590"/>
                  <a:gd name="connsiteY21" fmla="*/ 7659 h 12728"/>
                  <a:gd name="connsiteX22" fmla="*/ 9247 w 18590"/>
                  <a:gd name="connsiteY22" fmla="*/ 7658 h 12728"/>
                  <a:gd name="connsiteX23" fmla="*/ 10553 w 18590"/>
                  <a:gd name="connsiteY23" fmla="*/ 9983 h 12728"/>
                  <a:gd name="connsiteX24" fmla="*/ 10557 w 18590"/>
                  <a:gd name="connsiteY24" fmla="*/ 9991 h 12728"/>
                  <a:gd name="connsiteX25" fmla="*/ 10565 w 18590"/>
                  <a:gd name="connsiteY25" fmla="*/ 9992 h 12728"/>
                  <a:gd name="connsiteX26" fmla="*/ 13175 w 18590"/>
                  <a:gd name="connsiteY26" fmla="*/ 10287 h 12728"/>
                  <a:gd name="connsiteX27" fmla="*/ 12776 w 18590"/>
                  <a:gd name="connsiteY27" fmla="*/ 10915 h 12728"/>
                  <a:gd name="connsiteX28" fmla="*/ 11872 w 18590"/>
                  <a:gd name="connsiteY28" fmla="*/ 12304 h 12728"/>
                  <a:gd name="connsiteX29" fmla="*/ 11867 w 18590"/>
                  <a:gd name="connsiteY29" fmla="*/ 12312 h 12728"/>
                  <a:gd name="connsiteX30" fmla="*/ 11885 w 18590"/>
                  <a:gd name="connsiteY30" fmla="*/ 12314 h 12728"/>
                  <a:gd name="connsiteX31" fmla="*/ 14523 w 18590"/>
                  <a:gd name="connsiteY31" fmla="*/ 12541 h 12728"/>
                  <a:gd name="connsiteX0" fmla="*/ 14523 w 18421"/>
                  <a:gd name="connsiteY0" fmla="*/ 12541 h 12861"/>
                  <a:gd name="connsiteX1" fmla="*/ 17159 w 18421"/>
                  <a:gd name="connsiteY1" fmla="*/ 12721 h 12861"/>
                  <a:gd name="connsiteX2" fmla="*/ 18421 w 18421"/>
                  <a:gd name="connsiteY2" fmla="*/ 10561 h 12861"/>
                  <a:gd name="connsiteX3" fmla="*/ 17159 w 18421"/>
                  <a:gd name="connsiteY3" fmla="*/ 8520 h 12861"/>
                  <a:gd name="connsiteX4" fmla="*/ 15841 w 18421"/>
                  <a:gd name="connsiteY4" fmla="*/ 6466 h 12861"/>
                  <a:gd name="connsiteX5" fmla="*/ 13204 w 18421"/>
                  <a:gd name="connsiteY5" fmla="*/ 6137 h 12861"/>
                  <a:gd name="connsiteX6" fmla="*/ 10567 w 18421"/>
                  <a:gd name="connsiteY6" fmla="*/ 5725 h 12861"/>
                  <a:gd name="connsiteX7" fmla="*/ 9249 w 18421"/>
                  <a:gd name="connsiteY7" fmla="*/ 3435 h 12861"/>
                  <a:gd name="connsiteX8" fmla="*/ 7930 w 18421"/>
                  <a:gd name="connsiteY8" fmla="*/ 1082 h 12861"/>
                  <a:gd name="connsiteX9" fmla="*/ 5293 w 18421"/>
                  <a:gd name="connsiteY9" fmla="*/ 544 h 12861"/>
                  <a:gd name="connsiteX10" fmla="*/ 2656 w 18421"/>
                  <a:gd name="connsiteY10" fmla="*/ 155 h 12861"/>
                  <a:gd name="connsiteX11" fmla="*/ 19 w 18421"/>
                  <a:gd name="connsiteY11" fmla="*/ 1 h 12861"/>
                  <a:gd name="connsiteX12" fmla="*/ 0 w 18421"/>
                  <a:gd name="connsiteY12" fmla="*/ 0 h 12861"/>
                  <a:gd name="connsiteX13" fmla="*/ 5 w 18421"/>
                  <a:gd name="connsiteY13" fmla="*/ 9 h 12861"/>
                  <a:gd name="connsiteX14" fmla="*/ 1323 w 18421"/>
                  <a:gd name="connsiteY14" fmla="*/ 2320 h 12861"/>
                  <a:gd name="connsiteX15" fmla="*/ 1328 w 18421"/>
                  <a:gd name="connsiteY15" fmla="*/ 2328 h 12861"/>
                  <a:gd name="connsiteX16" fmla="*/ 1337 w 18421"/>
                  <a:gd name="connsiteY16" fmla="*/ 2328 h 12861"/>
                  <a:gd name="connsiteX17" fmla="*/ 3972 w 18421"/>
                  <a:gd name="connsiteY17" fmla="*/ 2557 h 12861"/>
                  <a:gd name="connsiteX18" fmla="*/ 6601 w 18421"/>
                  <a:gd name="connsiteY18" fmla="*/ 2955 h 12861"/>
                  <a:gd name="connsiteX19" fmla="*/ 7916 w 18421"/>
                  <a:gd name="connsiteY19" fmla="*/ 5303 h 12861"/>
                  <a:gd name="connsiteX20" fmla="*/ 9114 w 18421"/>
                  <a:gd name="connsiteY20" fmla="*/ 7423 h 12861"/>
                  <a:gd name="connsiteX21" fmla="*/ 9247 w 18421"/>
                  <a:gd name="connsiteY21" fmla="*/ 7659 h 12861"/>
                  <a:gd name="connsiteX22" fmla="*/ 9247 w 18421"/>
                  <a:gd name="connsiteY22" fmla="*/ 7658 h 12861"/>
                  <a:gd name="connsiteX23" fmla="*/ 10553 w 18421"/>
                  <a:gd name="connsiteY23" fmla="*/ 9983 h 12861"/>
                  <a:gd name="connsiteX24" fmla="*/ 10557 w 18421"/>
                  <a:gd name="connsiteY24" fmla="*/ 9991 h 12861"/>
                  <a:gd name="connsiteX25" fmla="*/ 10565 w 18421"/>
                  <a:gd name="connsiteY25" fmla="*/ 9992 h 12861"/>
                  <a:gd name="connsiteX26" fmla="*/ 13175 w 18421"/>
                  <a:gd name="connsiteY26" fmla="*/ 10287 h 12861"/>
                  <a:gd name="connsiteX27" fmla="*/ 12776 w 18421"/>
                  <a:gd name="connsiteY27" fmla="*/ 10915 h 12861"/>
                  <a:gd name="connsiteX28" fmla="*/ 11872 w 18421"/>
                  <a:gd name="connsiteY28" fmla="*/ 12304 h 12861"/>
                  <a:gd name="connsiteX29" fmla="*/ 11867 w 18421"/>
                  <a:gd name="connsiteY29" fmla="*/ 12312 h 12861"/>
                  <a:gd name="connsiteX30" fmla="*/ 11885 w 18421"/>
                  <a:gd name="connsiteY30" fmla="*/ 12314 h 12861"/>
                  <a:gd name="connsiteX31" fmla="*/ 14523 w 18421"/>
                  <a:gd name="connsiteY31" fmla="*/ 12541 h 12861"/>
                  <a:gd name="connsiteX0" fmla="*/ 14523 w 18421"/>
                  <a:gd name="connsiteY0" fmla="*/ 12541 h 12721"/>
                  <a:gd name="connsiteX1" fmla="*/ 17159 w 18421"/>
                  <a:gd name="connsiteY1" fmla="*/ 12721 h 12721"/>
                  <a:gd name="connsiteX2" fmla="*/ 18421 w 18421"/>
                  <a:gd name="connsiteY2" fmla="*/ 10561 h 12721"/>
                  <a:gd name="connsiteX3" fmla="*/ 17159 w 18421"/>
                  <a:gd name="connsiteY3" fmla="*/ 8520 h 12721"/>
                  <a:gd name="connsiteX4" fmla="*/ 15841 w 18421"/>
                  <a:gd name="connsiteY4" fmla="*/ 6466 h 12721"/>
                  <a:gd name="connsiteX5" fmla="*/ 13204 w 18421"/>
                  <a:gd name="connsiteY5" fmla="*/ 6137 h 12721"/>
                  <a:gd name="connsiteX6" fmla="*/ 10567 w 18421"/>
                  <a:gd name="connsiteY6" fmla="*/ 5725 h 12721"/>
                  <a:gd name="connsiteX7" fmla="*/ 9249 w 18421"/>
                  <a:gd name="connsiteY7" fmla="*/ 3435 h 12721"/>
                  <a:gd name="connsiteX8" fmla="*/ 7930 w 18421"/>
                  <a:gd name="connsiteY8" fmla="*/ 1082 h 12721"/>
                  <a:gd name="connsiteX9" fmla="*/ 5293 w 18421"/>
                  <a:gd name="connsiteY9" fmla="*/ 544 h 12721"/>
                  <a:gd name="connsiteX10" fmla="*/ 2656 w 18421"/>
                  <a:gd name="connsiteY10" fmla="*/ 155 h 12721"/>
                  <a:gd name="connsiteX11" fmla="*/ 19 w 18421"/>
                  <a:gd name="connsiteY11" fmla="*/ 1 h 12721"/>
                  <a:gd name="connsiteX12" fmla="*/ 0 w 18421"/>
                  <a:gd name="connsiteY12" fmla="*/ 0 h 12721"/>
                  <a:gd name="connsiteX13" fmla="*/ 5 w 18421"/>
                  <a:gd name="connsiteY13" fmla="*/ 9 h 12721"/>
                  <a:gd name="connsiteX14" fmla="*/ 1323 w 18421"/>
                  <a:gd name="connsiteY14" fmla="*/ 2320 h 12721"/>
                  <a:gd name="connsiteX15" fmla="*/ 1328 w 18421"/>
                  <a:gd name="connsiteY15" fmla="*/ 2328 h 12721"/>
                  <a:gd name="connsiteX16" fmla="*/ 1337 w 18421"/>
                  <a:gd name="connsiteY16" fmla="*/ 2328 h 12721"/>
                  <a:gd name="connsiteX17" fmla="*/ 3972 w 18421"/>
                  <a:gd name="connsiteY17" fmla="*/ 2557 h 12721"/>
                  <a:gd name="connsiteX18" fmla="*/ 6601 w 18421"/>
                  <a:gd name="connsiteY18" fmla="*/ 2955 h 12721"/>
                  <a:gd name="connsiteX19" fmla="*/ 7916 w 18421"/>
                  <a:gd name="connsiteY19" fmla="*/ 5303 h 12721"/>
                  <a:gd name="connsiteX20" fmla="*/ 9114 w 18421"/>
                  <a:gd name="connsiteY20" fmla="*/ 7423 h 12721"/>
                  <a:gd name="connsiteX21" fmla="*/ 9247 w 18421"/>
                  <a:gd name="connsiteY21" fmla="*/ 7659 h 12721"/>
                  <a:gd name="connsiteX22" fmla="*/ 9247 w 18421"/>
                  <a:gd name="connsiteY22" fmla="*/ 7658 h 12721"/>
                  <a:gd name="connsiteX23" fmla="*/ 10553 w 18421"/>
                  <a:gd name="connsiteY23" fmla="*/ 9983 h 12721"/>
                  <a:gd name="connsiteX24" fmla="*/ 10557 w 18421"/>
                  <a:gd name="connsiteY24" fmla="*/ 9991 h 12721"/>
                  <a:gd name="connsiteX25" fmla="*/ 10565 w 18421"/>
                  <a:gd name="connsiteY25" fmla="*/ 9992 h 12721"/>
                  <a:gd name="connsiteX26" fmla="*/ 13175 w 18421"/>
                  <a:gd name="connsiteY26" fmla="*/ 10287 h 12721"/>
                  <a:gd name="connsiteX27" fmla="*/ 12776 w 18421"/>
                  <a:gd name="connsiteY27" fmla="*/ 10915 h 12721"/>
                  <a:gd name="connsiteX28" fmla="*/ 11872 w 18421"/>
                  <a:gd name="connsiteY28" fmla="*/ 12304 h 12721"/>
                  <a:gd name="connsiteX29" fmla="*/ 11867 w 18421"/>
                  <a:gd name="connsiteY29" fmla="*/ 12312 h 12721"/>
                  <a:gd name="connsiteX30" fmla="*/ 11885 w 18421"/>
                  <a:gd name="connsiteY30" fmla="*/ 12314 h 12721"/>
                  <a:gd name="connsiteX31" fmla="*/ 14523 w 18421"/>
                  <a:gd name="connsiteY31" fmla="*/ 12541 h 12721"/>
                  <a:gd name="connsiteX0" fmla="*/ 14523 w 18421"/>
                  <a:gd name="connsiteY0" fmla="*/ 12541 h 12721"/>
                  <a:gd name="connsiteX1" fmla="*/ 17159 w 18421"/>
                  <a:gd name="connsiteY1" fmla="*/ 12721 h 12721"/>
                  <a:gd name="connsiteX2" fmla="*/ 18421 w 18421"/>
                  <a:gd name="connsiteY2" fmla="*/ 10561 h 12721"/>
                  <a:gd name="connsiteX3" fmla="*/ 17159 w 18421"/>
                  <a:gd name="connsiteY3" fmla="*/ 8520 h 12721"/>
                  <a:gd name="connsiteX4" fmla="*/ 15841 w 18421"/>
                  <a:gd name="connsiteY4" fmla="*/ 6466 h 12721"/>
                  <a:gd name="connsiteX5" fmla="*/ 13204 w 18421"/>
                  <a:gd name="connsiteY5" fmla="*/ 6137 h 12721"/>
                  <a:gd name="connsiteX6" fmla="*/ 10567 w 18421"/>
                  <a:gd name="connsiteY6" fmla="*/ 5725 h 12721"/>
                  <a:gd name="connsiteX7" fmla="*/ 9249 w 18421"/>
                  <a:gd name="connsiteY7" fmla="*/ 3435 h 12721"/>
                  <a:gd name="connsiteX8" fmla="*/ 7930 w 18421"/>
                  <a:gd name="connsiteY8" fmla="*/ 1082 h 12721"/>
                  <a:gd name="connsiteX9" fmla="*/ 5293 w 18421"/>
                  <a:gd name="connsiteY9" fmla="*/ 544 h 12721"/>
                  <a:gd name="connsiteX10" fmla="*/ 2656 w 18421"/>
                  <a:gd name="connsiteY10" fmla="*/ 155 h 12721"/>
                  <a:gd name="connsiteX11" fmla="*/ 19 w 18421"/>
                  <a:gd name="connsiteY11" fmla="*/ 1 h 12721"/>
                  <a:gd name="connsiteX12" fmla="*/ 0 w 18421"/>
                  <a:gd name="connsiteY12" fmla="*/ 0 h 12721"/>
                  <a:gd name="connsiteX13" fmla="*/ 5 w 18421"/>
                  <a:gd name="connsiteY13" fmla="*/ 9 h 12721"/>
                  <a:gd name="connsiteX14" fmla="*/ 1323 w 18421"/>
                  <a:gd name="connsiteY14" fmla="*/ 2320 h 12721"/>
                  <a:gd name="connsiteX15" fmla="*/ 1328 w 18421"/>
                  <a:gd name="connsiteY15" fmla="*/ 2328 h 12721"/>
                  <a:gd name="connsiteX16" fmla="*/ 1337 w 18421"/>
                  <a:gd name="connsiteY16" fmla="*/ 2328 h 12721"/>
                  <a:gd name="connsiteX17" fmla="*/ 3972 w 18421"/>
                  <a:gd name="connsiteY17" fmla="*/ 2557 h 12721"/>
                  <a:gd name="connsiteX18" fmla="*/ 6601 w 18421"/>
                  <a:gd name="connsiteY18" fmla="*/ 2955 h 12721"/>
                  <a:gd name="connsiteX19" fmla="*/ 7916 w 18421"/>
                  <a:gd name="connsiteY19" fmla="*/ 5303 h 12721"/>
                  <a:gd name="connsiteX20" fmla="*/ 9114 w 18421"/>
                  <a:gd name="connsiteY20" fmla="*/ 7423 h 12721"/>
                  <a:gd name="connsiteX21" fmla="*/ 9247 w 18421"/>
                  <a:gd name="connsiteY21" fmla="*/ 7659 h 12721"/>
                  <a:gd name="connsiteX22" fmla="*/ 9247 w 18421"/>
                  <a:gd name="connsiteY22" fmla="*/ 7658 h 12721"/>
                  <a:gd name="connsiteX23" fmla="*/ 10553 w 18421"/>
                  <a:gd name="connsiteY23" fmla="*/ 9983 h 12721"/>
                  <a:gd name="connsiteX24" fmla="*/ 10557 w 18421"/>
                  <a:gd name="connsiteY24" fmla="*/ 9991 h 12721"/>
                  <a:gd name="connsiteX25" fmla="*/ 10565 w 18421"/>
                  <a:gd name="connsiteY25" fmla="*/ 9992 h 12721"/>
                  <a:gd name="connsiteX26" fmla="*/ 13175 w 18421"/>
                  <a:gd name="connsiteY26" fmla="*/ 10287 h 12721"/>
                  <a:gd name="connsiteX27" fmla="*/ 12776 w 18421"/>
                  <a:gd name="connsiteY27" fmla="*/ 10915 h 12721"/>
                  <a:gd name="connsiteX28" fmla="*/ 11872 w 18421"/>
                  <a:gd name="connsiteY28" fmla="*/ 12304 h 12721"/>
                  <a:gd name="connsiteX29" fmla="*/ 11867 w 18421"/>
                  <a:gd name="connsiteY29" fmla="*/ 12312 h 12721"/>
                  <a:gd name="connsiteX30" fmla="*/ 11885 w 18421"/>
                  <a:gd name="connsiteY30" fmla="*/ 12314 h 12721"/>
                  <a:gd name="connsiteX31" fmla="*/ 14523 w 18421"/>
                  <a:gd name="connsiteY31" fmla="*/ 12541 h 12721"/>
                  <a:gd name="connsiteX0" fmla="*/ 14523 w 18561"/>
                  <a:gd name="connsiteY0" fmla="*/ 12541 h 12721"/>
                  <a:gd name="connsiteX1" fmla="*/ 17159 w 18561"/>
                  <a:gd name="connsiteY1" fmla="*/ 12721 h 12721"/>
                  <a:gd name="connsiteX2" fmla="*/ 18561 w 18561"/>
                  <a:gd name="connsiteY2" fmla="*/ 10672 h 12721"/>
                  <a:gd name="connsiteX3" fmla="*/ 17159 w 18561"/>
                  <a:gd name="connsiteY3" fmla="*/ 8520 h 12721"/>
                  <a:gd name="connsiteX4" fmla="*/ 15841 w 18561"/>
                  <a:gd name="connsiteY4" fmla="*/ 6466 h 12721"/>
                  <a:gd name="connsiteX5" fmla="*/ 13204 w 18561"/>
                  <a:gd name="connsiteY5" fmla="*/ 6137 h 12721"/>
                  <a:gd name="connsiteX6" fmla="*/ 10567 w 18561"/>
                  <a:gd name="connsiteY6" fmla="*/ 5725 h 12721"/>
                  <a:gd name="connsiteX7" fmla="*/ 9249 w 18561"/>
                  <a:gd name="connsiteY7" fmla="*/ 3435 h 12721"/>
                  <a:gd name="connsiteX8" fmla="*/ 7930 w 18561"/>
                  <a:gd name="connsiteY8" fmla="*/ 1082 h 12721"/>
                  <a:gd name="connsiteX9" fmla="*/ 5293 w 18561"/>
                  <a:gd name="connsiteY9" fmla="*/ 544 h 12721"/>
                  <a:gd name="connsiteX10" fmla="*/ 2656 w 18561"/>
                  <a:gd name="connsiteY10" fmla="*/ 155 h 12721"/>
                  <a:gd name="connsiteX11" fmla="*/ 19 w 18561"/>
                  <a:gd name="connsiteY11" fmla="*/ 1 h 12721"/>
                  <a:gd name="connsiteX12" fmla="*/ 0 w 18561"/>
                  <a:gd name="connsiteY12" fmla="*/ 0 h 12721"/>
                  <a:gd name="connsiteX13" fmla="*/ 5 w 18561"/>
                  <a:gd name="connsiteY13" fmla="*/ 9 h 12721"/>
                  <a:gd name="connsiteX14" fmla="*/ 1323 w 18561"/>
                  <a:gd name="connsiteY14" fmla="*/ 2320 h 12721"/>
                  <a:gd name="connsiteX15" fmla="*/ 1328 w 18561"/>
                  <a:gd name="connsiteY15" fmla="*/ 2328 h 12721"/>
                  <a:gd name="connsiteX16" fmla="*/ 1337 w 18561"/>
                  <a:gd name="connsiteY16" fmla="*/ 2328 h 12721"/>
                  <a:gd name="connsiteX17" fmla="*/ 3972 w 18561"/>
                  <a:gd name="connsiteY17" fmla="*/ 2557 h 12721"/>
                  <a:gd name="connsiteX18" fmla="*/ 6601 w 18561"/>
                  <a:gd name="connsiteY18" fmla="*/ 2955 h 12721"/>
                  <a:gd name="connsiteX19" fmla="*/ 7916 w 18561"/>
                  <a:gd name="connsiteY19" fmla="*/ 5303 h 12721"/>
                  <a:gd name="connsiteX20" fmla="*/ 9114 w 18561"/>
                  <a:gd name="connsiteY20" fmla="*/ 7423 h 12721"/>
                  <a:gd name="connsiteX21" fmla="*/ 9247 w 18561"/>
                  <a:gd name="connsiteY21" fmla="*/ 7659 h 12721"/>
                  <a:gd name="connsiteX22" fmla="*/ 9247 w 18561"/>
                  <a:gd name="connsiteY22" fmla="*/ 7658 h 12721"/>
                  <a:gd name="connsiteX23" fmla="*/ 10553 w 18561"/>
                  <a:gd name="connsiteY23" fmla="*/ 9983 h 12721"/>
                  <a:gd name="connsiteX24" fmla="*/ 10557 w 18561"/>
                  <a:gd name="connsiteY24" fmla="*/ 9991 h 12721"/>
                  <a:gd name="connsiteX25" fmla="*/ 10565 w 18561"/>
                  <a:gd name="connsiteY25" fmla="*/ 9992 h 12721"/>
                  <a:gd name="connsiteX26" fmla="*/ 13175 w 18561"/>
                  <a:gd name="connsiteY26" fmla="*/ 10287 h 12721"/>
                  <a:gd name="connsiteX27" fmla="*/ 12776 w 18561"/>
                  <a:gd name="connsiteY27" fmla="*/ 10915 h 12721"/>
                  <a:gd name="connsiteX28" fmla="*/ 11872 w 18561"/>
                  <a:gd name="connsiteY28" fmla="*/ 12304 h 12721"/>
                  <a:gd name="connsiteX29" fmla="*/ 11867 w 18561"/>
                  <a:gd name="connsiteY29" fmla="*/ 12312 h 12721"/>
                  <a:gd name="connsiteX30" fmla="*/ 11885 w 18561"/>
                  <a:gd name="connsiteY30" fmla="*/ 12314 h 12721"/>
                  <a:gd name="connsiteX31" fmla="*/ 14523 w 18561"/>
                  <a:gd name="connsiteY31" fmla="*/ 12541 h 12721"/>
                  <a:gd name="connsiteX0" fmla="*/ 14523 w 18561"/>
                  <a:gd name="connsiteY0" fmla="*/ 12541 h 12721"/>
                  <a:gd name="connsiteX1" fmla="*/ 17159 w 18561"/>
                  <a:gd name="connsiteY1" fmla="*/ 12721 h 12721"/>
                  <a:gd name="connsiteX2" fmla="*/ 18561 w 18561"/>
                  <a:gd name="connsiteY2" fmla="*/ 10672 h 12721"/>
                  <a:gd name="connsiteX3" fmla="*/ 17159 w 18561"/>
                  <a:gd name="connsiteY3" fmla="*/ 8520 h 12721"/>
                  <a:gd name="connsiteX4" fmla="*/ 15841 w 18561"/>
                  <a:gd name="connsiteY4" fmla="*/ 6466 h 12721"/>
                  <a:gd name="connsiteX5" fmla="*/ 13204 w 18561"/>
                  <a:gd name="connsiteY5" fmla="*/ 6054 h 12721"/>
                  <a:gd name="connsiteX6" fmla="*/ 10567 w 18561"/>
                  <a:gd name="connsiteY6" fmla="*/ 5725 h 12721"/>
                  <a:gd name="connsiteX7" fmla="*/ 9249 w 18561"/>
                  <a:gd name="connsiteY7" fmla="*/ 3435 h 12721"/>
                  <a:gd name="connsiteX8" fmla="*/ 7930 w 18561"/>
                  <a:gd name="connsiteY8" fmla="*/ 1082 h 12721"/>
                  <a:gd name="connsiteX9" fmla="*/ 5293 w 18561"/>
                  <a:gd name="connsiteY9" fmla="*/ 544 h 12721"/>
                  <a:gd name="connsiteX10" fmla="*/ 2656 w 18561"/>
                  <a:gd name="connsiteY10" fmla="*/ 155 h 12721"/>
                  <a:gd name="connsiteX11" fmla="*/ 19 w 18561"/>
                  <a:gd name="connsiteY11" fmla="*/ 1 h 12721"/>
                  <a:gd name="connsiteX12" fmla="*/ 0 w 18561"/>
                  <a:gd name="connsiteY12" fmla="*/ 0 h 12721"/>
                  <a:gd name="connsiteX13" fmla="*/ 5 w 18561"/>
                  <a:gd name="connsiteY13" fmla="*/ 9 h 12721"/>
                  <a:gd name="connsiteX14" fmla="*/ 1323 w 18561"/>
                  <a:gd name="connsiteY14" fmla="*/ 2320 h 12721"/>
                  <a:gd name="connsiteX15" fmla="*/ 1328 w 18561"/>
                  <a:gd name="connsiteY15" fmla="*/ 2328 h 12721"/>
                  <a:gd name="connsiteX16" fmla="*/ 1337 w 18561"/>
                  <a:gd name="connsiteY16" fmla="*/ 2328 h 12721"/>
                  <a:gd name="connsiteX17" fmla="*/ 3972 w 18561"/>
                  <a:gd name="connsiteY17" fmla="*/ 2557 h 12721"/>
                  <a:gd name="connsiteX18" fmla="*/ 6601 w 18561"/>
                  <a:gd name="connsiteY18" fmla="*/ 2955 h 12721"/>
                  <a:gd name="connsiteX19" fmla="*/ 7916 w 18561"/>
                  <a:gd name="connsiteY19" fmla="*/ 5303 h 12721"/>
                  <a:gd name="connsiteX20" fmla="*/ 9114 w 18561"/>
                  <a:gd name="connsiteY20" fmla="*/ 7423 h 12721"/>
                  <a:gd name="connsiteX21" fmla="*/ 9247 w 18561"/>
                  <a:gd name="connsiteY21" fmla="*/ 7659 h 12721"/>
                  <a:gd name="connsiteX22" fmla="*/ 9247 w 18561"/>
                  <a:gd name="connsiteY22" fmla="*/ 7658 h 12721"/>
                  <a:gd name="connsiteX23" fmla="*/ 10553 w 18561"/>
                  <a:gd name="connsiteY23" fmla="*/ 9983 h 12721"/>
                  <a:gd name="connsiteX24" fmla="*/ 10557 w 18561"/>
                  <a:gd name="connsiteY24" fmla="*/ 9991 h 12721"/>
                  <a:gd name="connsiteX25" fmla="*/ 10565 w 18561"/>
                  <a:gd name="connsiteY25" fmla="*/ 9992 h 12721"/>
                  <a:gd name="connsiteX26" fmla="*/ 13175 w 18561"/>
                  <a:gd name="connsiteY26" fmla="*/ 10287 h 12721"/>
                  <a:gd name="connsiteX27" fmla="*/ 12776 w 18561"/>
                  <a:gd name="connsiteY27" fmla="*/ 10915 h 12721"/>
                  <a:gd name="connsiteX28" fmla="*/ 11872 w 18561"/>
                  <a:gd name="connsiteY28" fmla="*/ 12304 h 12721"/>
                  <a:gd name="connsiteX29" fmla="*/ 11867 w 18561"/>
                  <a:gd name="connsiteY29" fmla="*/ 12312 h 12721"/>
                  <a:gd name="connsiteX30" fmla="*/ 11885 w 18561"/>
                  <a:gd name="connsiteY30" fmla="*/ 12314 h 12721"/>
                  <a:gd name="connsiteX31" fmla="*/ 14523 w 18561"/>
                  <a:gd name="connsiteY31" fmla="*/ 12541 h 12721"/>
                  <a:gd name="connsiteX0" fmla="*/ 14523 w 18561"/>
                  <a:gd name="connsiteY0" fmla="*/ 12541 h 12721"/>
                  <a:gd name="connsiteX1" fmla="*/ 17159 w 18561"/>
                  <a:gd name="connsiteY1" fmla="*/ 12721 h 12721"/>
                  <a:gd name="connsiteX2" fmla="*/ 18561 w 18561"/>
                  <a:gd name="connsiteY2" fmla="*/ 10672 h 12721"/>
                  <a:gd name="connsiteX3" fmla="*/ 17159 w 18561"/>
                  <a:gd name="connsiteY3" fmla="*/ 8520 h 12721"/>
                  <a:gd name="connsiteX4" fmla="*/ 15841 w 18561"/>
                  <a:gd name="connsiteY4" fmla="*/ 6466 h 12721"/>
                  <a:gd name="connsiteX5" fmla="*/ 13204 w 18561"/>
                  <a:gd name="connsiteY5" fmla="*/ 6054 h 12721"/>
                  <a:gd name="connsiteX6" fmla="*/ 10567 w 18561"/>
                  <a:gd name="connsiteY6" fmla="*/ 5725 h 12721"/>
                  <a:gd name="connsiteX7" fmla="*/ 9249 w 18561"/>
                  <a:gd name="connsiteY7" fmla="*/ 3435 h 12721"/>
                  <a:gd name="connsiteX8" fmla="*/ 7930 w 18561"/>
                  <a:gd name="connsiteY8" fmla="*/ 1082 h 12721"/>
                  <a:gd name="connsiteX9" fmla="*/ 5293 w 18561"/>
                  <a:gd name="connsiteY9" fmla="*/ 544 h 12721"/>
                  <a:gd name="connsiteX10" fmla="*/ 2656 w 18561"/>
                  <a:gd name="connsiteY10" fmla="*/ 155 h 12721"/>
                  <a:gd name="connsiteX11" fmla="*/ 19 w 18561"/>
                  <a:gd name="connsiteY11" fmla="*/ 1 h 12721"/>
                  <a:gd name="connsiteX12" fmla="*/ 0 w 18561"/>
                  <a:gd name="connsiteY12" fmla="*/ 0 h 12721"/>
                  <a:gd name="connsiteX13" fmla="*/ 5 w 18561"/>
                  <a:gd name="connsiteY13" fmla="*/ 9 h 12721"/>
                  <a:gd name="connsiteX14" fmla="*/ 1323 w 18561"/>
                  <a:gd name="connsiteY14" fmla="*/ 2320 h 12721"/>
                  <a:gd name="connsiteX15" fmla="*/ 1328 w 18561"/>
                  <a:gd name="connsiteY15" fmla="*/ 2328 h 12721"/>
                  <a:gd name="connsiteX16" fmla="*/ 1337 w 18561"/>
                  <a:gd name="connsiteY16" fmla="*/ 2328 h 12721"/>
                  <a:gd name="connsiteX17" fmla="*/ 3972 w 18561"/>
                  <a:gd name="connsiteY17" fmla="*/ 2557 h 12721"/>
                  <a:gd name="connsiteX18" fmla="*/ 6601 w 18561"/>
                  <a:gd name="connsiteY18" fmla="*/ 2955 h 12721"/>
                  <a:gd name="connsiteX19" fmla="*/ 7916 w 18561"/>
                  <a:gd name="connsiteY19" fmla="*/ 5303 h 12721"/>
                  <a:gd name="connsiteX20" fmla="*/ 9114 w 18561"/>
                  <a:gd name="connsiteY20" fmla="*/ 7423 h 12721"/>
                  <a:gd name="connsiteX21" fmla="*/ 9247 w 18561"/>
                  <a:gd name="connsiteY21" fmla="*/ 7659 h 12721"/>
                  <a:gd name="connsiteX22" fmla="*/ 9247 w 18561"/>
                  <a:gd name="connsiteY22" fmla="*/ 7658 h 12721"/>
                  <a:gd name="connsiteX23" fmla="*/ 10553 w 18561"/>
                  <a:gd name="connsiteY23" fmla="*/ 9983 h 12721"/>
                  <a:gd name="connsiteX24" fmla="*/ 10557 w 18561"/>
                  <a:gd name="connsiteY24" fmla="*/ 9991 h 12721"/>
                  <a:gd name="connsiteX25" fmla="*/ 10565 w 18561"/>
                  <a:gd name="connsiteY25" fmla="*/ 9992 h 12721"/>
                  <a:gd name="connsiteX26" fmla="*/ 13175 w 18561"/>
                  <a:gd name="connsiteY26" fmla="*/ 10287 h 12721"/>
                  <a:gd name="connsiteX27" fmla="*/ 12776 w 18561"/>
                  <a:gd name="connsiteY27" fmla="*/ 10915 h 12721"/>
                  <a:gd name="connsiteX28" fmla="*/ 11872 w 18561"/>
                  <a:gd name="connsiteY28" fmla="*/ 12304 h 12721"/>
                  <a:gd name="connsiteX29" fmla="*/ 11867 w 18561"/>
                  <a:gd name="connsiteY29" fmla="*/ 12312 h 12721"/>
                  <a:gd name="connsiteX30" fmla="*/ 11885 w 18561"/>
                  <a:gd name="connsiteY30" fmla="*/ 12314 h 12721"/>
                  <a:gd name="connsiteX31" fmla="*/ 14523 w 18561"/>
                  <a:gd name="connsiteY31" fmla="*/ 12541 h 12721"/>
                  <a:gd name="connsiteX0" fmla="*/ 14523 w 18561"/>
                  <a:gd name="connsiteY0" fmla="*/ 12541 h 12721"/>
                  <a:gd name="connsiteX1" fmla="*/ 17159 w 18561"/>
                  <a:gd name="connsiteY1" fmla="*/ 12721 h 12721"/>
                  <a:gd name="connsiteX2" fmla="*/ 18561 w 18561"/>
                  <a:gd name="connsiteY2" fmla="*/ 10672 h 12721"/>
                  <a:gd name="connsiteX3" fmla="*/ 17159 w 18561"/>
                  <a:gd name="connsiteY3" fmla="*/ 8520 h 12721"/>
                  <a:gd name="connsiteX4" fmla="*/ 15841 w 18561"/>
                  <a:gd name="connsiteY4" fmla="*/ 6466 h 12721"/>
                  <a:gd name="connsiteX5" fmla="*/ 13204 w 18561"/>
                  <a:gd name="connsiteY5" fmla="*/ 6054 h 12721"/>
                  <a:gd name="connsiteX6" fmla="*/ 10567 w 18561"/>
                  <a:gd name="connsiteY6" fmla="*/ 5725 h 12721"/>
                  <a:gd name="connsiteX7" fmla="*/ 9249 w 18561"/>
                  <a:gd name="connsiteY7" fmla="*/ 3435 h 12721"/>
                  <a:gd name="connsiteX8" fmla="*/ 7930 w 18561"/>
                  <a:gd name="connsiteY8" fmla="*/ 1082 h 12721"/>
                  <a:gd name="connsiteX9" fmla="*/ 5293 w 18561"/>
                  <a:gd name="connsiteY9" fmla="*/ 544 h 12721"/>
                  <a:gd name="connsiteX10" fmla="*/ 2656 w 18561"/>
                  <a:gd name="connsiteY10" fmla="*/ 155 h 12721"/>
                  <a:gd name="connsiteX11" fmla="*/ 19 w 18561"/>
                  <a:gd name="connsiteY11" fmla="*/ 1 h 12721"/>
                  <a:gd name="connsiteX12" fmla="*/ 0 w 18561"/>
                  <a:gd name="connsiteY12" fmla="*/ 0 h 12721"/>
                  <a:gd name="connsiteX13" fmla="*/ 5 w 18561"/>
                  <a:gd name="connsiteY13" fmla="*/ 9 h 12721"/>
                  <a:gd name="connsiteX14" fmla="*/ 1323 w 18561"/>
                  <a:gd name="connsiteY14" fmla="*/ 2320 h 12721"/>
                  <a:gd name="connsiteX15" fmla="*/ 1328 w 18561"/>
                  <a:gd name="connsiteY15" fmla="*/ 2328 h 12721"/>
                  <a:gd name="connsiteX16" fmla="*/ 1337 w 18561"/>
                  <a:gd name="connsiteY16" fmla="*/ 2328 h 12721"/>
                  <a:gd name="connsiteX17" fmla="*/ 3972 w 18561"/>
                  <a:gd name="connsiteY17" fmla="*/ 2557 h 12721"/>
                  <a:gd name="connsiteX18" fmla="*/ 6601 w 18561"/>
                  <a:gd name="connsiteY18" fmla="*/ 2955 h 12721"/>
                  <a:gd name="connsiteX19" fmla="*/ 7916 w 18561"/>
                  <a:gd name="connsiteY19" fmla="*/ 5303 h 12721"/>
                  <a:gd name="connsiteX20" fmla="*/ 9114 w 18561"/>
                  <a:gd name="connsiteY20" fmla="*/ 7423 h 12721"/>
                  <a:gd name="connsiteX21" fmla="*/ 9247 w 18561"/>
                  <a:gd name="connsiteY21" fmla="*/ 7659 h 12721"/>
                  <a:gd name="connsiteX22" fmla="*/ 9247 w 18561"/>
                  <a:gd name="connsiteY22" fmla="*/ 7658 h 12721"/>
                  <a:gd name="connsiteX23" fmla="*/ 10553 w 18561"/>
                  <a:gd name="connsiteY23" fmla="*/ 9983 h 12721"/>
                  <a:gd name="connsiteX24" fmla="*/ 10557 w 18561"/>
                  <a:gd name="connsiteY24" fmla="*/ 9991 h 12721"/>
                  <a:gd name="connsiteX25" fmla="*/ 10565 w 18561"/>
                  <a:gd name="connsiteY25" fmla="*/ 9992 h 12721"/>
                  <a:gd name="connsiteX26" fmla="*/ 13175 w 18561"/>
                  <a:gd name="connsiteY26" fmla="*/ 10287 h 12721"/>
                  <a:gd name="connsiteX27" fmla="*/ 12776 w 18561"/>
                  <a:gd name="connsiteY27" fmla="*/ 10915 h 12721"/>
                  <a:gd name="connsiteX28" fmla="*/ 11872 w 18561"/>
                  <a:gd name="connsiteY28" fmla="*/ 12304 h 12721"/>
                  <a:gd name="connsiteX29" fmla="*/ 11867 w 18561"/>
                  <a:gd name="connsiteY29" fmla="*/ 12312 h 12721"/>
                  <a:gd name="connsiteX30" fmla="*/ 11885 w 18561"/>
                  <a:gd name="connsiteY30" fmla="*/ 12314 h 12721"/>
                  <a:gd name="connsiteX31" fmla="*/ 14523 w 18561"/>
                  <a:gd name="connsiteY31" fmla="*/ 12541 h 12721"/>
                  <a:gd name="connsiteX0" fmla="*/ 14523 w 18561"/>
                  <a:gd name="connsiteY0" fmla="*/ 12541 h 12721"/>
                  <a:gd name="connsiteX1" fmla="*/ 17159 w 18561"/>
                  <a:gd name="connsiteY1" fmla="*/ 12721 h 12721"/>
                  <a:gd name="connsiteX2" fmla="*/ 18561 w 18561"/>
                  <a:gd name="connsiteY2" fmla="*/ 10672 h 12721"/>
                  <a:gd name="connsiteX3" fmla="*/ 17159 w 18561"/>
                  <a:gd name="connsiteY3" fmla="*/ 8520 h 12721"/>
                  <a:gd name="connsiteX4" fmla="*/ 15841 w 18561"/>
                  <a:gd name="connsiteY4" fmla="*/ 6466 h 12721"/>
                  <a:gd name="connsiteX5" fmla="*/ 13204 w 18561"/>
                  <a:gd name="connsiteY5" fmla="*/ 6054 h 12721"/>
                  <a:gd name="connsiteX6" fmla="*/ 10567 w 18561"/>
                  <a:gd name="connsiteY6" fmla="*/ 5725 h 12721"/>
                  <a:gd name="connsiteX7" fmla="*/ 9249 w 18561"/>
                  <a:gd name="connsiteY7" fmla="*/ 3435 h 12721"/>
                  <a:gd name="connsiteX8" fmla="*/ 7930 w 18561"/>
                  <a:gd name="connsiteY8" fmla="*/ 1082 h 12721"/>
                  <a:gd name="connsiteX9" fmla="*/ 5293 w 18561"/>
                  <a:gd name="connsiteY9" fmla="*/ 544 h 12721"/>
                  <a:gd name="connsiteX10" fmla="*/ 2656 w 18561"/>
                  <a:gd name="connsiteY10" fmla="*/ 155 h 12721"/>
                  <a:gd name="connsiteX11" fmla="*/ 19 w 18561"/>
                  <a:gd name="connsiteY11" fmla="*/ 1 h 12721"/>
                  <a:gd name="connsiteX12" fmla="*/ 0 w 18561"/>
                  <a:gd name="connsiteY12" fmla="*/ 0 h 12721"/>
                  <a:gd name="connsiteX13" fmla="*/ 5 w 18561"/>
                  <a:gd name="connsiteY13" fmla="*/ 9 h 12721"/>
                  <a:gd name="connsiteX14" fmla="*/ 1323 w 18561"/>
                  <a:gd name="connsiteY14" fmla="*/ 2320 h 12721"/>
                  <a:gd name="connsiteX15" fmla="*/ 1328 w 18561"/>
                  <a:gd name="connsiteY15" fmla="*/ 2328 h 12721"/>
                  <a:gd name="connsiteX16" fmla="*/ 1337 w 18561"/>
                  <a:gd name="connsiteY16" fmla="*/ 2328 h 12721"/>
                  <a:gd name="connsiteX17" fmla="*/ 3972 w 18561"/>
                  <a:gd name="connsiteY17" fmla="*/ 2557 h 12721"/>
                  <a:gd name="connsiteX18" fmla="*/ 6601 w 18561"/>
                  <a:gd name="connsiteY18" fmla="*/ 2955 h 12721"/>
                  <a:gd name="connsiteX19" fmla="*/ 7916 w 18561"/>
                  <a:gd name="connsiteY19" fmla="*/ 5303 h 12721"/>
                  <a:gd name="connsiteX20" fmla="*/ 9114 w 18561"/>
                  <a:gd name="connsiteY20" fmla="*/ 7423 h 12721"/>
                  <a:gd name="connsiteX21" fmla="*/ 9247 w 18561"/>
                  <a:gd name="connsiteY21" fmla="*/ 7659 h 12721"/>
                  <a:gd name="connsiteX22" fmla="*/ 9247 w 18561"/>
                  <a:gd name="connsiteY22" fmla="*/ 7658 h 12721"/>
                  <a:gd name="connsiteX23" fmla="*/ 10553 w 18561"/>
                  <a:gd name="connsiteY23" fmla="*/ 9983 h 12721"/>
                  <a:gd name="connsiteX24" fmla="*/ 10557 w 18561"/>
                  <a:gd name="connsiteY24" fmla="*/ 9991 h 12721"/>
                  <a:gd name="connsiteX25" fmla="*/ 10565 w 18561"/>
                  <a:gd name="connsiteY25" fmla="*/ 9992 h 12721"/>
                  <a:gd name="connsiteX26" fmla="*/ 13175 w 18561"/>
                  <a:gd name="connsiteY26" fmla="*/ 10287 h 12721"/>
                  <a:gd name="connsiteX27" fmla="*/ 12776 w 18561"/>
                  <a:gd name="connsiteY27" fmla="*/ 10915 h 12721"/>
                  <a:gd name="connsiteX28" fmla="*/ 11872 w 18561"/>
                  <a:gd name="connsiteY28" fmla="*/ 12304 h 12721"/>
                  <a:gd name="connsiteX29" fmla="*/ 11867 w 18561"/>
                  <a:gd name="connsiteY29" fmla="*/ 12312 h 12721"/>
                  <a:gd name="connsiteX30" fmla="*/ 11885 w 18561"/>
                  <a:gd name="connsiteY30" fmla="*/ 12314 h 12721"/>
                  <a:gd name="connsiteX31" fmla="*/ 14523 w 18561"/>
                  <a:gd name="connsiteY31" fmla="*/ 12541 h 12721"/>
                  <a:gd name="connsiteX0" fmla="*/ 14523 w 18561"/>
                  <a:gd name="connsiteY0" fmla="*/ 12541 h 12721"/>
                  <a:gd name="connsiteX1" fmla="*/ 17159 w 18561"/>
                  <a:gd name="connsiteY1" fmla="*/ 12721 h 12721"/>
                  <a:gd name="connsiteX2" fmla="*/ 18561 w 18561"/>
                  <a:gd name="connsiteY2" fmla="*/ 10672 h 12721"/>
                  <a:gd name="connsiteX3" fmla="*/ 17159 w 18561"/>
                  <a:gd name="connsiteY3" fmla="*/ 8520 h 12721"/>
                  <a:gd name="connsiteX4" fmla="*/ 15841 w 18561"/>
                  <a:gd name="connsiteY4" fmla="*/ 6466 h 12721"/>
                  <a:gd name="connsiteX5" fmla="*/ 13204 w 18561"/>
                  <a:gd name="connsiteY5" fmla="*/ 6054 h 12721"/>
                  <a:gd name="connsiteX6" fmla="*/ 10567 w 18561"/>
                  <a:gd name="connsiteY6" fmla="*/ 5725 h 12721"/>
                  <a:gd name="connsiteX7" fmla="*/ 9249 w 18561"/>
                  <a:gd name="connsiteY7" fmla="*/ 3435 h 12721"/>
                  <a:gd name="connsiteX8" fmla="*/ 7930 w 18561"/>
                  <a:gd name="connsiteY8" fmla="*/ 1082 h 12721"/>
                  <a:gd name="connsiteX9" fmla="*/ 5293 w 18561"/>
                  <a:gd name="connsiteY9" fmla="*/ 544 h 12721"/>
                  <a:gd name="connsiteX10" fmla="*/ 2656 w 18561"/>
                  <a:gd name="connsiteY10" fmla="*/ 155 h 12721"/>
                  <a:gd name="connsiteX11" fmla="*/ 19 w 18561"/>
                  <a:gd name="connsiteY11" fmla="*/ 1 h 12721"/>
                  <a:gd name="connsiteX12" fmla="*/ 0 w 18561"/>
                  <a:gd name="connsiteY12" fmla="*/ 0 h 12721"/>
                  <a:gd name="connsiteX13" fmla="*/ 5 w 18561"/>
                  <a:gd name="connsiteY13" fmla="*/ 9 h 12721"/>
                  <a:gd name="connsiteX14" fmla="*/ 1323 w 18561"/>
                  <a:gd name="connsiteY14" fmla="*/ 2320 h 12721"/>
                  <a:gd name="connsiteX15" fmla="*/ 1328 w 18561"/>
                  <a:gd name="connsiteY15" fmla="*/ 2328 h 12721"/>
                  <a:gd name="connsiteX16" fmla="*/ 1337 w 18561"/>
                  <a:gd name="connsiteY16" fmla="*/ 2328 h 12721"/>
                  <a:gd name="connsiteX17" fmla="*/ 3972 w 18561"/>
                  <a:gd name="connsiteY17" fmla="*/ 2557 h 12721"/>
                  <a:gd name="connsiteX18" fmla="*/ 6601 w 18561"/>
                  <a:gd name="connsiteY18" fmla="*/ 2955 h 12721"/>
                  <a:gd name="connsiteX19" fmla="*/ 7916 w 18561"/>
                  <a:gd name="connsiteY19" fmla="*/ 5303 h 12721"/>
                  <a:gd name="connsiteX20" fmla="*/ 9114 w 18561"/>
                  <a:gd name="connsiteY20" fmla="*/ 7423 h 12721"/>
                  <a:gd name="connsiteX21" fmla="*/ 9247 w 18561"/>
                  <a:gd name="connsiteY21" fmla="*/ 7659 h 12721"/>
                  <a:gd name="connsiteX22" fmla="*/ 9247 w 18561"/>
                  <a:gd name="connsiteY22" fmla="*/ 7658 h 12721"/>
                  <a:gd name="connsiteX23" fmla="*/ 10553 w 18561"/>
                  <a:gd name="connsiteY23" fmla="*/ 9983 h 12721"/>
                  <a:gd name="connsiteX24" fmla="*/ 10557 w 18561"/>
                  <a:gd name="connsiteY24" fmla="*/ 9991 h 12721"/>
                  <a:gd name="connsiteX25" fmla="*/ 10565 w 18561"/>
                  <a:gd name="connsiteY25" fmla="*/ 9992 h 12721"/>
                  <a:gd name="connsiteX26" fmla="*/ 13175 w 18561"/>
                  <a:gd name="connsiteY26" fmla="*/ 10287 h 12721"/>
                  <a:gd name="connsiteX27" fmla="*/ 12776 w 18561"/>
                  <a:gd name="connsiteY27" fmla="*/ 10915 h 12721"/>
                  <a:gd name="connsiteX28" fmla="*/ 11872 w 18561"/>
                  <a:gd name="connsiteY28" fmla="*/ 12304 h 12721"/>
                  <a:gd name="connsiteX29" fmla="*/ 11867 w 18561"/>
                  <a:gd name="connsiteY29" fmla="*/ 12312 h 12721"/>
                  <a:gd name="connsiteX30" fmla="*/ 11885 w 18561"/>
                  <a:gd name="connsiteY30" fmla="*/ 12314 h 12721"/>
                  <a:gd name="connsiteX31" fmla="*/ 14523 w 18561"/>
                  <a:gd name="connsiteY31" fmla="*/ 12541 h 12721"/>
                  <a:gd name="connsiteX0" fmla="*/ 14523 w 18561"/>
                  <a:gd name="connsiteY0" fmla="*/ 12541 h 12721"/>
                  <a:gd name="connsiteX1" fmla="*/ 17159 w 18561"/>
                  <a:gd name="connsiteY1" fmla="*/ 12721 h 12721"/>
                  <a:gd name="connsiteX2" fmla="*/ 18561 w 18561"/>
                  <a:gd name="connsiteY2" fmla="*/ 10672 h 12721"/>
                  <a:gd name="connsiteX3" fmla="*/ 17159 w 18561"/>
                  <a:gd name="connsiteY3" fmla="*/ 8520 h 12721"/>
                  <a:gd name="connsiteX4" fmla="*/ 15841 w 18561"/>
                  <a:gd name="connsiteY4" fmla="*/ 6466 h 12721"/>
                  <a:gd name="connsiteX5" fmla="*/ 13204 w 18561"/>
                  <a:gd name="connsiteY5" fmla="*/ 6054 h 12721"/>
                  <a:gd name="connsiteX6" fmla="*/ 10567 w 18561"/>
                  <a:gd name="connsiteY6" fmla="*/ 5725 h 12721"/>
                  <a:gd name="connsiteX7" fmla="*/ 9249 w 18561"/>
                  <a:gd name="connsiteY7" fmla="*/ 3435 h 12721"/>
                  <a:gd name="connsiteX8" fmla="*/ 7930 w 18561"/>
                  <a:gd name="connsiteY8" fmla="*/ 1082 h 12721"/>
                  <a:gd name="connsiteX9" fmla="*/ 5293 w 18561"/>
                  <a:gd name="connsiteY9" fmla="*/ 544 h 12721"/>
                  <a:gd name="connsiteX10" fmla="*/ 2656 w 18561"/>
                  <a:gd name="connsiteY10" fmla="*/ 155 h 12721"/>
                  <a:gd name="connsiteX11" fmla="*/ 19 w 18561"/>
                  <a:gd name="connsiteY11" fmla="*/ 1 h 12721"/>
                  <a:gd name="connsiteX12" fmla="*/ 0 w 18561"/>
                  <a:gd name="connsiteY12" fmla="*/ 0 h 12721"/>
                  <a:gd name="connsiteX13" fmla="*/ 5 w 18561"/>
                  <a:gd name="connsiteY13" fmla="*/ 9 h 12721"/>
                  <a:gd name="connsiteX14" fmla="*/ 1323 w 18561"/>
                  <a:gd name="connsiteY14" fmla="*/ 2320 h 12721"/>
                  <a:gd name="connsiteX15" fmla="*/ 1328 w 18561"/>
                  <a:gd name="connsiteY15" fmla="*/ 2328 h 12721"/>
                  <a:gd name="connsiteX16" fmla="*/ 1337 w 18561"/>
                  <a:gd name="connsiteY16" fmla="*/ 2328 h 12721"/>
                  <a:gd name="connsiteX17" fmla="*/ 3972 w 18561"/>
                  <a:gd name="connsiteY17" fmla="*/ 2557 h 12721"/>
                  <a:gd name="connsiteX18" fmla="*/ 6601 w 18561"/>
                  <a:gd name="connsiteY18" fmla="*/ 2955 h 12721"/>
                  <a:gd name="connsiteX19" fmla="*/ 7916 w 18561"/>
                  <a:gd name="connsiteY19" fmla="*/ 5303 h 12721"/>
                  <a:gd name="connsiteX20" fmla="*/ 9114 w 18561"/>
                  <a:gd name="connsiteY20" fmla="*/ 7423 h 12721"/>
                  <a:gd name="connsiteX21" fmla="*/ 9247 w 18561"/>
                  <a:gd name="connsiteY21" fmla="*/ 7659 h 12721"/>
                  <a:gd name="connsiteX22" fmla="*/ 9247 w 18561"/>
                  <a:gd name="connsiteY22" fmla="*/ 7658 h 12721"/>
                  <a:gd name="connsiteX23" fmla="*/ 10553 w 18561"/>
                  <a:gd name="connsiteY23" fmla="*/ 9983 h 12721"/>
                  <a:gd name="connsiteX24" fmla="*/ 10557 w 18561"/>
                  <a:gd name="connsiteY24" fmla="*/ 9991 h 12721"/>
                  <a:gd name="connsiteX25" fmla="*/ 10565 w 18561"/>
                  <a:gd name="connsiteY25" fmla="*/ 9992 h 12721"/>
                  <a:gd name="connsiteX26" fmla="*/ 13175 w 18561"/>
                  <a:gd name="connsiteY26" fmla="*/ 10287 h 12721"/>
                  <a:gd name="connsiteX27" fmla="*/ 12776 w 18561"/>
                  <a:gd name="connsiteY27" fmla="*/ 10915 h 12721"/>
                  <a:gd name="connsiteX28" fmla="*/ 11872 w 18561"/>
                  <a:gd name="connsiteY28" fmla="*/ 12304 h 12721"/>
                  <a:gd name="connsiteX29" fmla="*/ 11867 w 18561"/>
                  <a:gd name="connsiteY29" fmla="*/ 12312 h 12721"/>
                  <a:gd name="connsiteX30" fmla="*/ 11885 w 18561"/>
                  <a:gd name="connsiteY30" fmla="*/ 12314 h 12721"/>
                  <a:gd name="connsiteX31" fmla="*/ 14523 w 18561"/>
                  <a:gd name="connsiteY31" fmla="*/ 12541 h 12721"/>
                  <a:gd name="connsiteX0" fmla="*/ 14523 w 18561"/>
                  <a:gd name="connsiteY0" fmla="*/ 12541 h 12721"/>
                  <a:gd name="connsiteX1" fmla="*/ 17159 w 18561"/>
                  <a:gd name="connsiteY1" fmla="*/ 12721 h 12721"/>
                  <a:gd name="connsiteX2" fmla="*/ 18561 w 18561"/>
                  <a:gd name="connsiteY2" fmla="*/ 10672 h 12721"/>
                  <a:gd name="connsiteX3" fmla="*/ 17159 w 18561"/>
                  <a:gd name="connsiteY3" fmla="*/ 8520 h 12721"/>
                  <a:gd name="connsiteX4" fmla="*/ 15841 w 18561"/>
                  <a:gd name="connsiteY4" fmla="*/ 6466 h 12721"/>
                  <a:gd name="connsiteX5" fmla="*/ 13204 w 18561"/>
                  <a:gd name="connsiteY5" fmla="*/ 6054 h 12721"/>
                  <a:gd name="connsiteX6" fmla="*/ 10567 w 18561"/>
                  <a:gd name="connsiteY6" fmla="*/ 5725 h 12721"/>
                  <a:gd name="connsiteX7" fmla="*/ 9249 w 18561"/>
                  <a:gd name="connsiteY7" fmla="*/ 3435 h 12721"/>
                  <a:gd name="connsiteX8" fmla="*/ 7930 w 18561"/>
                  <a:gd name="connsiteY8" fmla="*/ 1082 h 12721"/>
                  <a:gd name="connsiteX9" fmla="*/ 5293 w 18561"/>
                  <a:gd name="connsiteY9" fmla="*/ 544 h 12721"/>
                  <a:gd name="connsiteX10" fmla="*/ 2656 w 18561"/>
                  <a:gd name="connsiteY10" fmla="*/ 155 h 12721"/>
                  <a:gd name="connsiteX11" fmla="*/ 19 w 18561"/>
                  <a:gd name="connsiteY11" fmla="*/ 1 h 12721"/>
                  <a:gd name="connsiteX12" fmla="*/ 0 w 18561"/>
                  <a:gd name="connsiteY12" fmla="*/ 0 h 12721"/>
                  <a:gd name="connsiteX13" fmla="*/ 5 w 18561"/>
                  <a:gd name="connsiteY13" fmla="*/ 9 h 12721"/>
                  <a:gd name="connsiteX14" fmla="*/ 1323 w 18561"/>
                  <a:gd name="connsiteY14" fmla="*/ 2320 h 12721"/>
                  <a:gd name="connsiteX15" fmla="*/ 1328 w 18561"/>
                  <a:gd name="connsiteY15" fmla="*/ 2328 h 12721"/>
                  <a:gd name="connsiteX16" fmla="*/ 1337 w 18561"/>
                  <a:gd name="connsiteY16" fmla="*/ 2328 h 12721"/>
                  <a:gd name="connsiteX17" fmla="*/ 3972 w 18561"/>
                  <a:gd name="connsiteY17" fmla="*/ 2557 h 12721"/>
                  <a:gd name="connsiteX18" fmla="*/ 6601 w 18561"/>
                  <a:gd name="connsiteY18" fmla="*/ 2955 h 12721"/>
                  <a:gd name="connsiteX19" fmla="*/ 7916 w 18561"/>
                  <a:gd name="connsiteY19" fmla="*/ 5303 h 12721"/>
                  <a:gd name="connsiteX20" fmla="*/ 9114 w 18561"/>
                  <a:gd name="connsiteY20" fmla="*/ 7423 h 12721"/>
                  <a:gd name="connsiteX21" fmla="*/ 9247 w 18561"/>
                  <a:gd name="connsiteY21" fmla="*/ 7659 h 12721"/>
                  <a:gd name="connsiteX22" fmla="*/ 9247 w 18561"/>
                  <a:gd name="connsiteY22" fmla="*/ 7658 h 12721"/>
                  <a:gd name="connsiteX23" fmla="*/ 10553 w 18561"/>
                  <a:gd name="connsiteY23" fmla="*/ 9983 h 12721"/>
                  <a:gd name="connsiteX24" fmla="*/ 10557 w 18561"/>
                  <a:gd name="connsiteY24" fmla="*/ 9991 h 12721"/>
                  <a:gd name="connsiteX25" fmla="*/ 10565 w 18561"/>
                  <a:gd name="connsiteY25" fmla="*/ 9992 h 12721"/>
                  <a:gd name="connsiteX26" fmla="*/ 13175 w 18561"/>
                  <a:gd name="connsiteY26" fmla="*/ 10287 h 12721"/>
                  <a:gd name="connsiteX27" fmla="*/ 12776 w 18561"/>
                  <a:gd name="connsiteY27" fmla="*/ 10915 h 12721"/>
                  <a:gd name="connsiteX28" fmla="*/ 11872 w 18561"/>
                  <a:gd name="connsiteY28" fmla="*/ 12304 h 12721"/>
                  <a:gd name="connsiteX29" fmla="*/ 11867 w 18561"/>
                  <a:gd name="connsiteY29" fmla="*/ 12312 h 12721"/>
                  <a:gd name="connsiteX30" fmla="*/ 11885 w 18561"/>
                  <a:gd name="connsiteY30" fmla="*/ 12314 h 12721"/>
                  <a:gd name="connsiteX31" fmla="*/ 14523 w 18561"/>
                  <a:gd name="connsiteY31" fmla="*/ 12541 h 12721"/>
                  <a:gd name="connsiteX0" fmla="*/ 14523 w 18561"/>
                  <a:gd name="connsiteY0" fmla="*/ 12541 h 12721"/>
                  <a:gd name="connsiteX1" fmla="*/ 17159 w 18561"/>
                  <a:gd name="connsiteY1" fmla="*/ 12721 h 12721"/>
                  <a:gd name="connsiteX2" fmla="*/ 18561 w 18561"/>
                  <a:gd name="connsiteY2" fmla="*/ 10672 h 12721"/>
                  <a:gd name="connsiteX3" fmla="*/ 17159 w 18561"/>
                  <a:gd name="connsiteY3" fmla="*/ 8520 h 12721"/>
                  <a:gd name="connsiteX4" fmla="*/ 15841 w 18561"/>
                  <a:gd name="connsiteY4" fmla="*/ 6466 h 12721"/>
                  <a:gd name="connsiteX5" fmla="*/ 13204 w 18561"/>
                  <a:gd name="connsiteY5" fmla="*/ 6054 h 12721"/>
                  <a:gd name="connsiteX6" fmla="*/ 10567 w 18561"/>
                  <a:gd name="connsiteY6" fmla="*/ 5725 h 12721"/>
                  <a:gd name="connsiteX7" fmla="*/ 9249 w 18561"/>
                  <a:gd name="connsiteY7" fmla="*/ 3435 h 12721"/>
                  <a:gd name="connsiteX8" fmla="*/ 7930 w 18561"/>
                  <a:gd name="connsiteY8" fmla="*/ 1082 h 12721"/>
                  <a:gd name="connsiteX9" fmla="*/ 5293 w 18561"/>
                  <a:gd name="connsiteY9" fmla="*/ 544 h 12721"/>
                  <a:gd name="connsiteX10" fmla="*/ 2656 w 18561"/>
                  <a:gd name="connsiteY10" fmla="*/ 155 h 12721"/>
                  <a:gd name="connsiteX11" fmla="*/ 19 w 18561"/>
                  <a:gd name="connsiteY11" fmla="*/ 1 h 12721"/>
                  <a:gd name="connsiteX12" fmla="*/ 0 w 18561"/>
                  <a:gd name="connsiteY12" fmla="*/ 0 h 12721"/>
                  <a:gd name="connsiteX13" fmla="*/ 5 w 18561"/>
                  <a:gd name="connsiteY13" fmla="*/ 9 h 12721"/>
                  <a:gd name="connsiteX14" fmla="*/ 1323 w 18561"/>
                  <a:gd name="connsiteY14" fmla="*/ 2320 h 12721"/>
                  <a:gd name="connsiteX15" fmla="*/ 1328 w 18561"/>
                  <a:gd name="connsiteY15" fmla="*/ 2328 h 12721"/>
                  <a:gd name="connsiteX16" fmla="*/ 1337 w 18561"/>
                  <a:gd name="connsiteY16" fmla="*/ 2328 h 12721"/>
                  <a:gd name="connsiteX17" fmla="*/ 3972 w 18561"/>
                  <a:gd name="connsiteY17" fmla="*/ 2557 h 12721"/>
                  <a:gd name="connsiteX18" fmla="*/ 6601 w 18561"/>
                  <a:gd name="connsiteY18" fmla="*/ 2955 h 12721"/>
                  <a:gd name="connsiteX19" fmla="*/ 7916 w 18561"/>
                  <a:gd name="connsiteY19" fmla="*/ 5303 h 12721"/>
                  <a:gd name="connsiteX20" fmla="*/ 9114 w 18561"/>
                  <a:gd name="connsiteY20" fmla="*/ 7423 h 12721"/>
                  <a:gd name="connsiteX21" fmla="*/ 9247 w 18561"/>
                  <a:gd name="connsiteY21" fmla="*/ 7659 h 12721"/>
                  <a:gd name="connsiteX22" fmla="*/ 9247 w 18561"/>
                  <a:gd name="connsiteY22" fmla="*/ 7658 h 12721"/>
                  <a:gd name="connsiteX23" fmla="*/ 10553 w 18561"/>
                  <a:gd name="connsiteY23" fmla="*/ 9983 h 12721"/>
                  <a:gd name="connsiteX24" fmla="*/ 10557 w 18561"/>
                  <a:gd name="connsiteY24" fmla="*/ 9991 h 12721"/>
                  <a:gd name="connsiteX25" fmla="*/ 10565 w 18561"/>
                  <a:gd name="connsiteY25" fmla="*/ 9992 h 12721"/>
                  <a:gd name="connsiteX26" fmla="*/ 13175 w 18561"/>
                  <a:gd name="connsiteY26" fmla="*/ 10287 h 12721"/>
                  <a:gd name="connsiteX27" fmla="*/ 12776 w 18561"/>
                  <a:gd name="connsiteY27" fmla="*/ 10915 h 12721"/>
                  <a:gd name="connsiteX28" fmla="*/ 11872 w 18561"/>
                  <a:gd name="connsiteY28" fmla="*/ 12304 h 12721"/>
                  <a:gd name="connsiteX29" fmla="*/ 11867 w 18561"/>
                  <a:gd name="connsiteY29" fmla="*/ 12312 h 12721"/>
                  <a:gd name="connsiteX30" fmla="*/ 11885 w 18561"/>
                  <a:gd name="connsiteY30" fmla="*/ 12314 h 12721"/>
                  <a:gd name="connsiteX31" fmla="*/ 14523 w 18561"/>
                  <a:gd name="connsiteY31" fmla="*/ 12541 h 12721"/>
                  <a:gd name="connsiteX0" fmla="*/ 14523 w 18561"/>
                  <a:gd name="connsiteY0" fmla="*/ 12541 h 12721"/>
                  <a:gd name="connsiteX1" fmla="*/ 17159 w 18561"/>
                  <a:gd name="connsiteY1" fmla="*/ 12721 h 12721"/>
                  <a:gd name="connsiteX2" fmla="*/ 18561 w 18561"/>
                  <a:gd name="connsiteY2" fmla="*/ 10672 h 12721"/>
                  <a:gd name="connsiteX3" fmla="*/ 17159 w 18561"/>
                  <a:gd name="connsiteY3" fmla="*/ 8520 h 12721"/>
                  <a:gd name="connsiteX4" fmla="*/ 15841 w 18561"/>
                  <a:gd name="connsiteY4" fmla="*/ 6466 h 12721"/>
                  <a:gd name="connsiteX5" fmla="*/ 13204 w 18561"/>
                  <a:gd name="connsiteY5" fmla="*/ 6054 h 12721"/>
                  <a:gd name="connsiteX6" fmla="*/ 10567 w 18561"/>
                  <a:gd name="connsiteY6" fmla="*/ 5725 h 12721"/>
                  <a:gd name="connsiteX7" fmla="*/ 9249 w 18561"/>
                  <a:gd name="connsiteY7" fmla="*/ 3435 h 12721"/>
                  <a:gd name="connsiteX8" fmla="*/ 7930 w 18561"/>
                  <a:gd name="connsiteY8" fmla="*/ 1082 h 12721"/>
                  <a:gd name="connsiteX9" fmla="*/ 5293 w 18561"/>
                  <a:gd name="connsiteY9" fmla="*/ 544 h 12721"/>
                  <a:gd name="connsiteX10" fmla="*/ 2656 w 18561"/>
                  <a:gd name="connsiteY10" fmla="*/ 155 h 12721"/>
                  <a:gd name="connsiteX11" fmla="*/ 19 w 18561"/>
                  <a:gd name="connsiteY11" fmla="*/ 1 h 12721"/>
                  <a:gd name="connsiteX12" fmla="*/ 0 w 18561"/>
                  <a:gd name="connsiteY12" fmla="*/ 0 h 12721"/>
                  <a:gd name="connsiteX13" fmla="*/ 1323 w 18561"/>
                  <a:gd name="connsiteY13" fmla="*/ 2320 h 12721"/>
                  <a:gd name="connsiteX14" fmla="*/ 1328 w 18561"/>
                  <a:gd name="connsiteY14" fmla="*/ 2328 h 12721"/>
                  <a:gd name="connsiteX15" fmla="*/ 1337 w 18561"/>
                  <a:gd name="connsiteY15" fmla="*/ 2328 h 12721"/>
                  <a:gd name="connsiteX16" fmla="*/ 3972 w 18561"/>
                  <a:gd name="connsiteY16" fmla="*/ 2557 h 12721"/>
                  <a:gd name="connsiteX17" fmla="*/ 6601 w 18561"/>
                  <a:gd name="connsiteY17" fmla="*/ 2955 h 12721"/>
                  <a:gd name="connsiteX18" fmla="*/ 7916 w 18561"/>
                  <a:gd name="connsiteY18" fmla="*/ 5303 h 12721"/>
                  <a:gd name="connsiteX19" fmla="*/ 9114 w 18561"/>
                  <a:gd name="connsiteY19" fmla="*/ 7423 h 12721"/>
                  <a:gd name="connsiteX20" fmla="*/ 9247 w 18561"/>
                  <a:gd name="connsiteY20" fmla="*/ 7659 h 12721"/>
                  <a:gd name="connsiteX21" fmla="*/ 9247 w 18561"/>
                  <a:gd name="connsiteY21" fmla="*/ 7658 h 12721"/>
                  <a:gd name="connsiteX22" fmla="*/ 10553 w 18561"/>
                  <a:gd name="connsiteY22" fmla="*/ 9983 h 12721"/>
                  <a:gd name="connsiteX23" fmla="*/ 10557 w 18561"/>
                  <a:gd name="connsiteY23" fmla="*/ 9991 h 12721"/>
                  <a:gd name="connsiteX24" fmla="*/ 10565 w 18561"/>
                  <a:gd name="connsiteY24" fmla="*/ 9992 h 12721"/>
                  <a:gd name="connsiteX25" fmla="*/ 13175 w 18561"/>
                  <a:gd name="connsiteY25" fmla="*/ 10287 h 12721"/>
                  <a:gd name="connsiteX26" fmla="*/ 12776 w 18561"/>
                  <a:gd name="connsiteY26" fmla="*/ 10915 h 12721"/>
                  <a:gd name="connsiteX27" fmla="*/ 11872 w 18561"/>
                  <a:gd name="connsiteY27" fmla="*/ 12304 h 12721"/>
                  <a:gd name="connsiteX28" fmla="*/ 11867 w 18561"/>
                  <a:gd name="connsiteY28" fmla="*/ 12312 h 12721"/>
                  <a:gd name="connsiteX29" fmla="*/ 11885 w 18561"/>
                  <a:gd name="connsiteY29" fmla="*/ 12314 h 12721"/>
                  <a:gd name="connsiteX30" fmla="*/ 14523 w 18561"/>
                  <a:gd name="connsiteY30" fmla="*/ 12541 h 12721"/>
                  <a:gd name="connsiteX0" fmla="*/ 14523 w 18561"/>
                  <a:gd name="connsiteY0" fmla="*/ 12541 h 12721"/>
                  <a:gd name="connsiteX1" fmla="*/ 17159 w 18561"/>
                  <a:gd name="connsiteY1" fmla="*/ 12721 h 12721"/>
                  <a:gd name="connsiteX2" fmla="*/ 18561 w 18561"/>
                  <a:gd name="connsiteY2" fmla="*/ 10672 h 12721"/>
                  <a:gd name="connsiteX3" fmla="*/ 17159 w 18561"/>
                  <a:gd name="connsiteY3" fmla="*/ 8520 h 12721"/>
                  <a:gd name="connsiteX4" fmla="*/ 15841 w 18561"/>
                  <a:gd name="connsiteY4" fmla="*/ 6466 h 12721"/>
                  <a:gd name="connsiteX5" fmla="*/ 13204 w 18561"/>
                  <a:gd name="connsiteY5" fmla="*/ 6054 h 12721"/>
                  <a:gd name="connsiteX6" fmla="*/ 10567 w 18561"/>
                  <a:gd name="connsiteY6" fmla="*/ 5725 h 12721"/>
                  <a:gd name="connsiteX7" fmla="*/ 9249 w 18561"/>
                  <a:gd name="connsiteY7" fmla="*/ 3435 h 12721"/>
                  <a:gd name="connsiteX8" fmla="*/ 7930 w 18561"/>
                  <a:gd name="connsiteY8" fmla="*/ 1082 h 12721"/>
                  <a:gd name="connsiteX9" fmla="*/ 5293 w 18561"/>
                  <a:gd name="connsiteY9" fmla="*/ 544 h 12721"/>
                  <a:gd name="connsiteX10" fmla="*/ 19 w 18561"/>
                  <a:gd name="connsiteY10" fmla="*/ 1 h 12721"/>
                  <a:gd name="connsiteX11" fmla="*/ 0 w 18561"/>
                  <a:gd name="connsiteY11" fmla="*/ 0 h 12721"/>
                  <a:gd name="connsiteX12" fmla="*/ 1323 w 18561"/>
                  <a:gd name="connsiteY12" fmla="*/ 2320 h 12721"/>
                  <a:gd name="connsiteX13" fmla="*/ 1328 w 18561"/>
                  <a:gd name="connsiteY13" fmla="*/ 2328 h 12721"/>
                  <a:gd name="connsiteX14" fmla="*/ 1337 w 18561"/>
                  <a:gd name="connsiteY14" fmla="*/ 2328 h 12721"/>
                  <a:gd name="connsiteX15" fmla="*/ 3972 w 18561"/>
                  <a:gd name="connsiteY15" fmla="*/ 2557 h 12721"/>
                  <a:gd name="connsiteX16" fmla="*/ 6601 w 18561"/>
                  <a:gd name="connsiteY16" fmla="*/ 2955 h 12721"/>
                  <a:gd name="connsiteX17" fmla="*/ 7916 w 18561"/>
                  <a:gd name="connsiteY17" fmla="*/ 5303 h 12721"/>
                  <a:gd name="connsiteX18" fmla="*/ 9114 w 18561"/>
                  <a:gd name="connsiteY18" fmla="*/ 7423 h 12721"/>
                  <a:gd name="connsiteX19" fmla="*/ 9247 w 18561"/>
                  <a:gd name="connsiteY19" fmla="*/ 7659 h 12721"/>
                  <a:gd name="connsiteX20" fmla="*/ 9247 w 18561"/>
                  <a:gd name="connsiteY20" fmla="*/ 7658 h 12721"/>
                  <a:gd name="connsiteX21" fmla="*/ 10553 w 18561"/>
                  <a:gd name="connsiteY21" fmla="*/ 9983 h 12721"/>
                  <a:gd name="connsiteX22" fmla="*/ 10557 w 18561"/>
                  <a:gd name="connsiteY22" fmla="*/ 9991 h 12721"/>
                  <a:gd name="connsiteX23" fmla="*/ 10565 w 18561"/>
                  <a:gd name="connsiteY23" fmla="*/ 9992 h 12721"/>
                  <a:gd name="connsiteX24" fmla="*/ 13175 w 18561"/>
                  <a:gd name="connsiteY24" fmla="*/ 10287 h 12721"/>
                  <a:gd name="connsiteX25" fmla="*/ 12776 w 18561"/>
                  <a:gd name="connsiteY25" fmla="*/ 10915 h 12721"/>
                  <a:gd name="connsiteX26" fmla="*/ 11872 w 18561"/>
                  <a:gd name="connsiteY26" fmla="*/ 12304 h 12721"/>
                  <a:gd name="connsiteX27" fmla="*/ 11867 w 18561"/>
                  <a:gd name="connsiteY27" fmla="*/ 12312 h 12721"/>
                  <a:gd name="connsiteX28" fmla="*/ 11885 w 18561"/>
                  <a:gd name="connsiteY28" fmla="*/ 12314 h 12721"/>
                  <a:gd name="connsiteX29" fmla="*/ 14523 w 18561"/>
                  <a:gd name="connsiteY29" fmla="*/ 12541 h 12721"/>
                  <a:gd name="connsiteX0" fmla="*/ 14523 w 18561"/>
                  <a:gd name="connsiteY0" fmla="*/ 12541 h 12721"/>
                  <a:gd name="connsiteX1" fmla="*/ 17159 w 18561"/>
                  <a:gd name="connsiteY1" fmla="*/ 12721 h 12721"/>
                  <a:gd name="connsiteX2" fmla="*/ 18561 w 18561"/>
                  <a:gd name="connsiteY2" fmla="*/ 10672 h 12721"/>
                  <a:gd name="connsiteX3" fmla="*/ 17159 w 18561"/>
                  <a:gd name="connsiteY3" fmla="*/ 8520 h 12721"/>
                  <a:gd name="connsiteX4" fmla="*/ 15841 w 18561"/>
                  <a:gd name="connsiteY4" fmla="*/ 6466 h 12721"/>
                  <a:gd name="connsiteX5" fmla="*/ 13204 w 18561"/>
                  <a:gd name="connsiteY5" fmla="*/ 6054 h 12721"/>
                  <a:gd name="connsiteX6" fmla="*/ 10567 w 18561"/>
                  <a:gd name="connsiteY6" fmla="*/ 5725 h 12721"/>
                  <a:gd name="connsiteX7" fmla="*/ 9249 w 18561"/>
                  <a:gd name="connsiteY7" fmla="*/ 3435 h 12721"/>
                  <a:gd name="connsiteX8" fmla="*/ 7930 w 18561"/>
                  <a:gd name="connsiteY8" fmla="*/ 1082 h 12721"/>
                  <a:gd name="connsiteX9" fmla="*/ 19 w 18561"/>
                  <a:gd name="connsiteY9" fmla="*/ 1 h 12721"/>
                  <a:gd name="connsiteX10" fmla="*/ 0 w 18561"/>
                  <a:gd name="connsiteY10" fmla="*/ 0 h 12721"/>
                  <a:gd name="connsiteX11" fmla="*/ 1323 w 18561"/>
                  <a:gd name="connsiteY11" fmla="*/ 2320 h 12721"/>
                  <a:gd name="connsiteX12" fmla="*/ 1328 w 18561"/>
                  <a:gd name="connsiteY12" fmla="*/ 2328 h 12721"/>
                  <a:gd name="connsiteX13" fmla="*/ 1337 w 18561"/>
                  <a:gd name="connsiteY13" fmla="*/ 2328 h 12721"/>
                  <a:gd name="connsiteX14" fmla="*/ 3972 w 18561"/>
                  <a:gd name="connsiteY14" fmla="*/ 2557 h 12721"/>
                  <a:gd name="connsiteX15" fmla="*/ 6601 w 18561"/>
                  <a:gd name="connsiteY15" fmla="*/ 2955 h 12721"/>
                  <a:gd name="connsiteX16" fmla="*/ 7916 w 18561"/>
                  <a:gd name="connsiteY16" fmla="*/ 5303 h 12721"/>
                  <a:gd name="connsiteX17" fmla="*/ 9114 w 18561"/>
                  <a:gd name="connsiteY17" fmla="*/ 7423 h 12721"/>
                  <a:gd name="connsiteX18" fmla="*/ 9247 w 18561"/>
                  <a:gd name="connsiteY18" fmla="*/ 7659 h 12721"/>
                  <a:gd name="connsiteX19" fmla="*/ 9247 w 18561"/>
                  <a:gd name="connsiteY19" fmla="*/ 7658 h 12721"/>
                  <a:gd name="connsiteX20" fmla="*/ 10553 w 18561"/>
                  <a:gd name="connsiteY20" fmla="*/ 9983 h 12721"/>
                  <a:gd name="connsiteX21" fmla="*/ 10557 w 18561"/>
                  <a:gd name="connsiteY21" fmla="*/ 9991 h 12721"/>
                  <a:gd name="connsiteX22" fmla="*/ 10565 w 18561"/>
                  <a:gd name="connsiteY22" fmla="*/ 9992 h 12721"/>
                  <a:gd name="connsiteX23" fmla="*/ 13175 w 18561"/>
                  <a:gd name="connsiteY23" fmla="*/ 10287 h 12721"/>
                  <a:gd name="connsiteX24" fmla="*/ 12776 w 18561"/>
                  <a:gd name="connsiteY24" fmla="*/ 10915 h 12721"/>
                  <a:gd name="connsiteX25" fmla="*/ 11872 w 18561"/>
                  <a:gd name="connsiteY25" fmla="*/ 12304 h 12721"/>
                  <a:gd name="connsiteX26" fmla="*/ 11867 w 18561"/>
                  <a:gd name="connsiteY26" fmla="*/ 12312 h 12721"/>
                  <a:gd name="connsiteX27" fmla="*/ 11885 w 18561"/>
                  <a:gd name="connsiteY27" fmla="*/ 12314 h 12721"/>
                  <a:gd name="connsiteX28" fmla="*/ 14523 w 18561"/>
                  <a:gd name="connsiteY28" fmla="*/ 12541 h 12721"/>
                  <a:gd name="connsiteX0" fmla="*/ 14812 w 18850"/>
                  <a:gd name="connsiteY0" fmla="*/ 12540 h 12720"/>
                  <a:gd name="connsiteX1" fmla="*/ 17448 w 18850"/>
                  <a:gd name="connsiteY1" fmla="*/ 12720 h 12720"/>
                  <a:gd name="connsiteX2" fmla="*/ 18850 w 18850"/>
                  <a:gd name="connsiteY2" fmla="*/ 10671 h 12720"/>
                  <a:gd name="connsiteX3" fmla="*/ 17448 w 18850"/>
                  <a:gd name="connsiteY3" fmla="*/ 8519 h 12720"/>
                  <a:gd name="connsiteX4" fmla="*/ 16130 w 18850"/>
                  <a:gd name="connsiteY4" fmla="*/ 6465 h 12720"/>
                  <a:gd name="connsiteX5" fmla="*/ 13493 w 18850"/>
                  <a:gd name="connsiteY5" fmla="*/ 6053 h 12720"/>
                  <a:gd name="connsiteX6" fmla="*/ 10856 w 18850"/>
                  <a:gd name="connsiteY6" fmla="*/ 5724 h 12720"/>
                  <a:gd name="connsiteX7" fmla="*/ 9538 w 18850"/>
                  <a:gd name="connsiteY7" fmla="*/ 3434 h 12720"/>
                  <a:gd name="connsiteX8" fmla="*/ 8219 w 18850"/>
                  <a:gd name="connsiteY8" fmla="*/ 1081 h 12720"/>
                  <a:gd name="connsiteX9" fmla="*/ 308 w 18850"/>
                  <a:gd name="connsiteY9" fmla="*/ 0 h 12720"/>
                  <a:gd name="connsiteX10" fmla="*/ 1612 w 18850"/>
                  <a:gd name="connsiteY10" fmla="*/ 2319 h 12720"/>
                  <a:gd name="connsiteX11" fmla="*/ 1617 w 18850"/>
                  <a:gd name="connsiteY11" fmla="*/ 2327 h 12720"/>
                  <a:gd name="connsiteX12" fmla="*/ 1626 w 18850"/>
                  <a:gd name="connsiteY12" fmla="*/ 2327 h 12720"/>
                  <a:gd name="connsiteX13" fmla="*/ 4261 w 18850"/>
                  <a:gd name="connsiteY13" fmla="*/ 2556 h 12720"/>
                  <a:gd name="connsiteX14" fmla="*/ 6890 w 18850"/>
                  <a:gd name="connsiteY14" fmla="*/ 2954 h 12720"/>
                  <a:gd name="connsiteX15" fmla="*/ 8205 w 18850"/>
                  <a:gd name="connsiteY15" fmla="*/ 5302 h 12720"/>
                  <a:gd name="connsiteX16" fmla="*/ 9403 w 18850"/>
                  <a:gd name="connsiteY16" fmla="*/ 7422 h 12720"/>
                  <a:gd name="connsiteX17" fmla="*/ 9536 w 18850"/>
                  <a:gd name="connsiteY17" fmla="*/ 7658 h 12720"/>
                  <a:gd name="connsiteX18" fmla="*/ 9536 w 18850"/>
                  <a:gd name="connsiteY18" fmla="*/ 7657 h 12720"/>
                  <a:gd name="connsiteX19" fmla="*/ 10842 w 18850"/>
                  <a:gd name="connsiteY19" fmla="*/ 9982 h 12720"/>
                  <a:gd name="connsiteX20" fmla="*/ 10846 w 18850"/>
                  <a:gd name="connsiteY20" fmla="*/ 9990 h 12720"/>
                  <a:gd name="connsiteX21" fmla="*/ 10854 w 18850"/>
                  <a:gd name="connsiteY21" fmla="*/ 9991 h 12720"/>
                  <a:gd name="connsiteX22" fmla="*/ 13464 w 18850"/>
                  <a:gd name="connsiteY22" fmla="*/ 10286 h 12720"/>
                  <a:gd name="connsiteX23" fmla="*/ 13065 w 18850"/>
                  <a:gd name="connsiteY23" fmla="*/ 10914 h 12720"/>
                  <a:gd name="connsiteX24" fmla="*/ 12161 w 18850"/>
                  <a:gd name="connsiteY24" fmla="*/ 12303 h 12720"/>
                  <a:gd name="connsiteX25" fmla="*/ 12156 w 18850"/>
                  <a:gd name="connsiteY25" fmla="*/ 12311 h 12720"/>
                  <a:gd name="connsiteX26" fmla="*/ 12174 w 18850"/>
                  <a:gd name="connsiteY26" fmla="*/ 12313 h 12720"/>
                  <a:gd name="connsiteX27" fmla="*/ 14812 w 18850"/>
                  <a:gd name="connsiteY27" fmla="*/ 12540 h 12720"/>
                  <a:gd name="connsiteX0" fmla="*/ 13200 w 17238"/>
                  <a:gd name="connsiteY0" fmla="*/ 11459 h 11639"/>
                  <a:gd name="connsiteX1" fmla="*/ 15836 w 17238"/>
                  <a:gd name="connsiteY1" fmla="*/ 11639 h 11639"/>
                  <a:gd name="connsiteX2" fmla="*/ 17238 w 17238"/>
                  <a:gd name="connsiteY2" fmla="*/ 9590 h 11639"/>
                  <a:gd name="connsiteX3" fmla="*/ 15836 w 17238"/>
                  <a:gd name="connsiteY3" fmla="*/ 7438 h 11639"/>
                  <a:gd name="connsiteX4" fmla="*/ 14518 w 17238"/>
                  <a:gd name="connsiteY4" fmla="*/ 5384 h 11639"/>
                  <a:gd name="connsiteX5" fmla="*/ 11881 w 17238"/>
                  <a:gd name="connsiteY5" fmla="*/ 4972 h 11639"/>
                  <a:gd name="connsiteX6" fmla="*/ 9244 w 17238"/>
                  <a:gd name="connsiteY6" fmla="*/ 4643 h 11639"/>
                  <a:gd name="connsiteX7" fmla="*/ 7926 w 17238"/>
                  <a:gd name="connsiteY7" fmla="*/ 2353 h 11639"/>
                  <a:gd name="connsiteX8" fmla="*/ 6607 w 17238"/>
                  <a:gd name="connsiteY8" fmla="*/ 0 h 11639"/>
                  <a:gd name="connsiteX9" fmla="*/ 0 w 17238"/>
                  <a:gd name="connsiteY9" fmla="*/ 1238 h 11639"/>
                  <a:gd name="connsiteX10" fmla="*/ 5 w 17238"/>
                  <a:gd name="connsiteY10" fmla="*/ 1246 h 11639"/>
                  <a:gd name="connsiteX11" fmla="*/ 14 w 17238"/>
                  <a:gd name="connsiteY11" fmla="*/ 1246 h 11639"/>
                  <a:gd name="connsiteX12" fmla="*/ 2649 w 17238"/>
                  <a:gd name="connsiteY12" fmla="*/ 1475 h 11639"/>
                  <a:gd name="connsiteX13" fmla="*/ 5278 w 17238"/>
                  <a:gd name="connsiteY13" fmla="*/ 1873 h 11639"/>
                  <a:gd name="connsiteX14" fmla="*/ 6593 w 17238"/>
                  <a:gd name="connsiteY14" fmla="*/ 4221 h 11639"/>
                  <a:gd name="connsiteX15" fmla="*/ 7791 w 17238"/>
                  <a:gd name="connsiteY15" fmla="*/ 6341 h 11639"/>
                  <a:gd name="connsiteX16" fmla="*/ 7924 w 17238"/>
                  <a:gd name="connsiteY16" fmla="*/ 6577 h 11639"/>
                  <a:gd name="connsiteX17" fmla="*/ 7924 w 17238"/>
                  <a:gd name="connsiteY17" fmla="*/ 6576 h 11639"/>
                  <a:gd name="connsiteX18" fmla="*/ 9230 w 17238"/>
                  <a:gd name="connsiteY18" fmla="*/ 8901 h 11639"/>
                  <a:gd name="connsiteX19" fmla="*/ 9234 w 17238"/>
                  <a:gd name="connsiteY19" fmla="*/ 8909 h 11639"/>
                  <a:gd name="connsiteX20" fmla="*/ 9242 w 17238"/>
                  <a:gd name="connsiteY20" fmla="*/ 8910 h 11639"/>
                  <a:gd name="connsiteX21" fmla="*/ 11852 w 17238"/>
                  <a:gd name="connsiteY21" fmla="*/ 9205 h 11639"/>
                  <a:gd name="connsiteX22" fmla="*/ 11453 w 17238"/>
                  <a:gd name="connsiteY22" fmla="*/ 9833 h 11639"/>
                  <a:gd name="connsiteX23" fmla="*/ 10549 w 17238"/>
                  <a:gd name="connsiteY23" fmla="*/ 11222 h 11639"/>
                  <a:gd name="connsiteX24" fmla="*/ 10544 w 17238"/>
                  <a:gd name="connsiteY24" fmla="*/ 11230 h 11639"/>
                  <a:gd name="connsiteX25" fmla="*/ 10562 w 17238"/>
                  <a:gd name="connsiteY25" fmla="*/ 11232 h 11639"/>
                  <a:gd name="connsiteX26" fmla="*/ 13200 w 17238"/>
                  <a:gd name="connsiteY26" fmla="*/ 11459 h 11639"/>
                  <a:gd name="connsiteX0" fmla="*/ 13200 w 17238"/>
                  <a:gd name="connsiteY0" fmla="*/ 11459 h 11639"/>
                  <a:gd name="connsiteX1" fmla="*/ 15836 w 17238"/>
                  <a:gd name="connsiteY1" fmla="*/ 11639 h 11639"/>
                  <a:gd name="connsiteX2" fmla="*/ 17238 w 17238"/>
                  <a:gd name="connsiteY2" fmla="*/ 9590 h 11639"/>
                  <a:gd name="connsiteX3" fmla="*/ 15836 w 17238"/>
                  <a:gd name="connsiteY3" fmla="*/ 7438 h 11639"/>
                  <a:gd name="connsiteX4" fmla="*/ 14518 w 17238"/>
                  <a:gd name="connsiteY4" fmla="*/ 5384 h 11639"/>
                  <a:gd name="connsiteX5" fmla="*/ 11881 w 17238"/>
                  <a:gd name="connsiteY5" fmla="*/ 4972 h 11639"/>
                  <a:gd name="connsiteX6" fmla="*/ 9244 w 17238"/>
                  <a:gd name="connsiteY6" fmla="*/ 4643 h 11639"/>
                  <a:gd name="connsiteX7" fmla="*/ 7926 w 17238"/>
                  <a:gd name="connsiteY7" fmla="*/ 2353 h 11639"/>
                  <a:gd name="connsiteX8" fmla="*/ 6607 w 17238"/>
                  <a:gd name="connsiteY8" fmla="*/ 0 h 11639"/>
                  <a:gd name="connsiteX9" fmla="*/ 0 w 17238"/>
                  <a:gd name="connsiteY9" fmla="*/ 1238 h 11639"/>
                  <a:gd name="connsiteX10" fmla="*/ 5 w 17238"/>
                  <a:gd name="connsiteY10" fmla="*/ 1246 h 11639"/>
                  <a:gd name="connsiteX11" fmla="*/ 2649 w 17238"/>
                  <a:gd name="connsiteY11" fmla="*/ 1475 h 11639"/>
                  <a:gd name="connsiteX12" fmla="*/ 5278 w 17238"/>
                  <a:gd name="connsiteY12" fmla="*/ 1873 h 11639"/>
                  <a:gd name="connsiteX13" fmla="*/ 6593 w 17238"/>
                  <a:gd name="connsiteY13" fmla="*/ 4221 h 11639"/>
                  <a:gd name="connsiteX14" fmla="*/ 7791 w 17238"/>
                  <a:gd name="connsiteY14" fmla="*/ 6341 h 11639"/>
                  <a:gd name="connsiteX15" fmla="*/ 7924 w 17238"/>
                  <a:gd name="connsiteY15" fmla="*/ 6577 h 11639"/>
                  <a:gd name="connsiteX16" fmla="*/ 7924 w 17238"/>
                  <a:gd name="connsiteY16" fmla="*/ 6576 h 11639"/>
                  <a:gd name="connsiteX17" fmla="*/ 9230 w 17238"/>
                  <a:gd name="connsiteY17" fmla="*/ 8901 h 11639"/>
                  <a:gd name="connsiteX18" fmla="*/ 9234 w 17238"/>
                  <a:gd name="connsiteY18" fmla="*/ 8909 h 11639"/>
                  <a:gd name="connsiteX19" fmla="*/ 9242 w 17238"/>
                  <a:gd name="connsiteY19" fmla="*/ 8910 h 11639"/>
                  <a:gd name="connsiteX20" fmla="*/ 11852 w 17238"/>
                  <a:gd name="connsiteY20" fmla="*/ 9205 h 11639"/>
                  <a:gd name="connsiteX21" fmla="*/ 11453 w 17238"/>
                  <a:gd name="connsiteY21" fmla="*/ 9833 h 11639"/>
                  <a:gd name="connsiteX22" fmla="*/ 10549 w 17238"/>
                  <a:gd name="connsiteY22" fmla="*/ 11222 h 11639"/>
                  <a:gd name="connsiteX23" fmla="*/ 10544 w 17238"/>
                  <a:gd name="connsiteY23" fmla="*/ 11230 h 11639"/>
                  <a:gd name="connsiteX24" fmla="*/ 10562 w 17238"/>
                  <a:gd name="connsiteY24" fmla="*/ 11232 h 11639"/>
                  <a:gd name="connsiteX25" fmla="*/ 13200 w 17238"/>
                  <a:gd name="connsiteY25" fmla="*/ 11459 h 11639"/>
                  <a:gd name="connsiteX0" fmla="*/ 13312 w 17350"/>
                  <a:gd name="connsiteY0" fmla="*/ 11459 h 11639"/>
                  <a:gd name="connsiteX1" fmla="*/ 15948 w 17350"/>
                  <a:gd name="connsiteY1" fmla="*/ 11639 h 11639"/>
                  <a:gd name="connsiteX2" fmla="*/ 17350 w 17350"/>
                  <a:gd name="connsiteY2" fmla="*/ 9590 h 11639"/>
                  <a:gd name="connsiteX3" fmla="*/ 15948 w 17350"/>
                  <a:gd name="connsiteY3" fmla="*/ 7438 h 11639"/>
                  <a:gd name="connsiteX4" fmla="*/ 14630 w 17350"/>
                  <a:gd name="connsiteY4" fmla="*/ 5384 h 11639"/>
                  <a:gd name="connsiteX5" fmla="*/ 11993 w 17350"/>
                  <a:gd name="connsiteY5" fmla="*/ 4972 h 11639"/>
                  <a:gd name="connsiteX6" fmla="*/ 9356 w 17350"/>
                  <a:gd name="connsiteY6" fmla="*/ 4643 h 11639"/>
                  <a:gd name="connsiteX7" fmla="*/ 8038 w 17350"/>
                  <a:gd name="connsiteY7" fmla="*/ 2353 h 11639"/>
                  <a:gd name="connsiteX8" fmla="*/ 6719 w 17350"/>
                  <a:gd name="connsiteY8" fmla="*/ 0 h 11639"/>
                  <a:gd name="connsiteX9" fmla="*/ 112 w 17350"/>
                  <a:gd name="connsiteY9" fmla="*/ 1238 h 11639"/>
                  <a:gd name="connsiteX10" fmla="*/ 2761 w 17350"/>
                  <a:gd name="connsiteY10" fmla="*/ 1475 h 11639"/>
                  <a:gd name="connsiteX11" fmla="*/ 5390 w 17350"/>
                  <a:gd name="connsiteY11" fmla="*/ 1873 h 11639"/>
                  <a:gd name="connsiteX12" fmla="*/ 6705 w 17350"/>
                  <a:gd name="connsiteY12" fmla="*/ 4221 h 11639"/>
                  <a:gd name="connsiteX13" fmla="*/ 7903 w 17350"/>
                  <a:gd name="connsiteY13" fmla="*/ 6341 h 11639"/>
                  <a:gd name="connsiteX14" fmla="*/ 8036 w 17350"/>
                  <a:gd name="connsiteY14" fmla="*/ 6577 h 11639"/>
                  <a:gd name="connsiteX15" fmla="*/ 8036 w 17350"/>
                  <a:gd name="connsiteY15" fmla="*/ 6576 h 11639"/>
                  <a:gd name="connsiteX16" fmla="*/ 9342 w 17350"/>
                  <a:gd name="connsiteY16" fmla="*/ 8901 h 11639"/>
                  <a:gd name="connsiteX17" fmla="*/ 9346 w 17350"/>
                  <a:gd name="connsiteY17" fmla="*/ 8909 h 11639"/>
                  <a:gd name="connsiteX18" fmla="*/ 9354 w 17350"/>
                  <a:gd name="connsiteY18" fmla="*/ 8910 h 11639"/>
                  <a:gd name="connsiteX19" fmla="*/ 11964 w 17350"/>
                  <a:gd name="connsiteY19" fmla="*/ 9205 h 11639"/>
                  <a:gd name="connsiteX20" fmla="*/ 11565 w 17350"/>
                  <a:gd name="connsiteY20" fmla="*/ 9833 h 11639"/>
                  <a:gd name="connsiteX21" fmla="*/ 10661 w 17350"/>
                  <a:gd name="connsiteY21" fmla="*/ 11222 h 11639"/>
                  <a:gd name="connsiteX22" fmla="*/ 10656 w 17350"/>
                  <a:gd name="connsiteY22" fmla="*/ 11230 h 11639"/>
                  <a:gd name="connsiteX23" fmla="*/ 10674 w 17350"/>
                  <a:gd name="connsiteY23" fmla="*/ 11232 h 11639"/>
                  <a:gd name="connsiteX24" fmla="*/ 13312 w 17350"/>
                  <a:gd name="connsiteY24" fmla="*/ 11459 h 11639"/>
                  <a:gd name="connsiteX0" fmla="*/ 10551 w 14589"/>
                  <a:gd name="connsiteY0" fmla="*/ 11459 h 11639"/>
                  <a:gd name="connsiteX1" fmla="*/ 13187 w 14589"/>
                  <a:gd name="connsiteY1" fmla="*/ 11639 h 11639"/>
                  <a:gd name="connsiteX2" fmla="*/ 14589 w 14589"/>
                  <a:gd name="connsiteY2" fmla="*/ 9590 h 11639"/>
                  <a:gd name="connsiteX3" fmla="*/ 13187 w 14589"/>
                  <a:gd name="connsiteY3" fmla="*/ 7438 h 11639"/>
                  <a:gd name="connsiteX4" fmla="*/ 11869 w 14589"/>
                  <a:gd name="connsiteY4" fmla="*/ 5384 h 11639"/>
                  <a:gd name="connsiteX5" fmla="*/ 9232 w 14589"/>
                  <a:gd name="connsiteY5" fmla="*/ 4972 h 11639"/>
                  <a:gd name="connsiteX6" fmla="*/ 6595 w 14589"/>
                  <a:gd name="connsiteY6" fmla="*/ 4643 h 11639"/>
                  <a:gd name="connsiteX7" fmla="*/ 5277 w 14589"/>
                  <a:gd name="connsiteY7" fmla="*/ 2353 h 11639"/>
                  <a:gd name="connsiteX8" fmla="*/ 3958 w 14589"/>
                  <a:gd name="connsiteY8" fmla="*/ 0 h 11639"/>
                  <a:gd name="connsiteX9" fmla="*/ 0 w 14589"/>
                  <a:gd name="connsiteY9" fmla="*/ 1475 h 11639"/>
                  <a:gd name="connsiteX10" fmla="*/ 2629 w 14589"/>
                  <a:gd name="connsiteY10" fmla="*/ 1873 h 11639"/>
                  <a:gd name="connsiteX11" fmla="*/ 3944 w 14589"/>
                  <a:gd name="connsiteY11" fmla="*/ 4221 h 11639"/>
                  <a:gd name="connsiteX12" fmla="*/ 5142 w 14589"/>
                  <a:gd name="connsiteY12" fmla="*/ 6341 h 11639"/>
                  <a:gd name="connsiteX13" fmla="*/ 5275 w 14589"/>
                  <a:gd name="connsiteY13" fmla="*/ 6577 h 11639"/>
                  <a:gd name="connsiteX14" fmla="*/ 5275 w 14589"/>
                  <a:gd name="connsiteY14" fmla="*/ 6576 h 11639"/>
                  <a:gd name="connsiteX15" fmla="*/ 6581 w 14589"/>
                  <a:gd name="connsiteY15" fmla="*/ 8901 h 11639"/>
                  <a:gd name="connsiteX16" fmla="*/ 6585 w 14589"/>
                  <a:gd name="connsiteY16" fmla="*/ 8909 h 11639"/>
                  <a:gd name="connsiteX17" fmla="*/ 6593 w 14589"/>
                  <a:gd name="connsiteY17" fmla="*/ 8910 h 11639"/>
                  <a:gd name="connsiteX18" fmla="*/ 9203 w 14589"/>
                  <a:gd name="connsiteY18" fmla="*/ 9205 h 11639"/>
                  <a:gd name="connsiteX19" fmla="*/ 8804 w 14589"/>
                  <a:gd name="connsiteY19" fmla="*/ 9833 h 11639"/>
                  <a:gd name="connsiteX20" fmla="*/ 7900 w 14589"/>
                  <a:gd name="connsiteY20" fmla="*/ 11222 h 11639"/>
                  <a:gd name="connsiteX21" fmla="*/ 7895 w 14589"/>
                  <a:gd name="connsiteY21" fmla="*/ 11230 h 11639"/>
                  <a:gd name="connsiteX22" fmla="*/ 7913 w 14589"/>
                  <a:gd name="connsiteY22" fmla="*/ 11232 h 11639"/>
                  <a:gd name="connsiteX23" fmla="*/ 10551 w 14589"/>
                  <a:gd name="connsiteY23" fmla="*/ 11459 h 11639"/>
                  <a:gd name="connsiteX0" fmla="*/ 7922 w 11960"/>
                  <a:gd name="connsiteY0" fmla="*/ 11459 h 11639"/>
                  <a:gd name="connsiteX1" fmla="*/ 10558 w 11960"/>
                  <a:gd name="connsiteY1" fmla="*/ 11639 h 11639"/>
                  <a:gd name="connsiteX2" fmla="*/ 11960 w 11960"/>
                  <a:gd name="connsiteY2" fmla="*/ 9590 h 11639"/>
                  <a:gd name="connsiteX3" fmla="*/ 10558 w 11960"/>
                  <a:gd name="connsiteY3" fmla="*/ 7438 h 11639"/>
                  <a:gd name="connsiteX4" fmla="*/ 9240 w 11960"/>
                  <a:gd name="connsiteY4" fmla="*/ 5384 h 11639"/>
                  <a:gd name="connsiteX5" fmla="*/ 6603 w 11960"/>
                  <a:gd name="connsiteY5" fmla="*/ 4972 h 11639"/>
                  <a:gd name="connsiteX6" fmla="*/ 3966 w 11960"/>
                  <a:gd name="connsiteY6" fmla="*/ 4643 h 11639"/>
                  <a:gd name="connsiteX7" fmla="*/ 2648 w 11960"/>
                  <a:gd name="connsiteY7" fmla="*/ 2353 h 11639"/>
                  <a:gd name="connsiteX8" fmla="*/ 1329 w 11960"/>
                  <a:gd name="connsiteY8" fmla="*/ 0 h 11639"/>
                  <a:gd name="connsiteX9" fmla="*/ 0 w 11960"/>
                  <a:gd name="connsiteY9" fmla="*/ 1873 h 11639"/>
                  <a:gd name="connsiteX10" fmla="*/ 1315 w 11960"/>
                  <a:gd name="connsiteY10" fmla="*/ 4221 h 11639"/>
                  <a:gd name="connsiteX11" fmla="*/ 2513 w 11960"/>
                  <a:gd name="connsiteY11" fmla="*/ 6341 h 11639"/>
                  <a:gd name="connsiteX12" fmla="*/ 2646 w 11960"/>
                  <a:gd name="connsiteY12" fmla="*/ 6577 h 11639"/>
                  <a:gd name="connsiteX13" fmla="*/ 2646 w 11960"/>
                  <a:gd name="connsiteY13" fmla="*/ 6576 h 11639"/>
                  <a:gd name="connsiteX14" fmla="*/ 3952 w 11960"/>
                  <a:gd name="connsiteY14" fmla="*/ 8901 h 11639"/>
                  <a:gd name="connsiteX15" fmla="*/ 3956 w 11960"/>
                  <a:gd name="connsiteY15" fmla="*/ 8909 h 11639"/>
                  <a:gd name="connsiteX16" fmla="*/ 3964 w 11960"/>
                  <a:gd name="connsiteY16" fmla="*/ 8910 h 11639"/>
                  <a:gd name="connsiteX17" fmla="*/ 6574 w 11960"/>
                  <a:gd name="connsiteY17" fmla="*/ 9205 h 11639"/>
                  <a:gd name="connsiteX18" fmla="*/ 6175 w 11960"/>
                  <a:gd name="connsiteY18" fmla="*/ 9833 h 11639"/>
                  <a:gd name="connsiteX19" fmla="*/ 5271 w 11960"/>
                  <a:gd name="connsiteY19" fmla="*/ 11222 h 11639"/>
                  <a:gd name="connsiteX20" fmla="*/ 5266 w 11960"/>
                  <a:gd name="connsiteY20" fmla="*/ 11230 h 11639"/>
                  <a:gd name="connsiteX21" fmla="*/ 5284 w 11960"/>
                  <a:gd name="connsiteY21" fmla="*/ 11232 h 11639"/>
                  <a:gd name="connsiteX22" fmla="*/ 7922 w 11960"/>
                  <a:gd name="connsiteY22" fmla="*/ 11459 h 11639"/>
                  <a:gd name="connsiteX0" fmla="*/ 7922 w 11960"/>
                  <a:gd name="connsiteY0" fmla="*/ 9586 h 9766"/>
                  <a:gd name="connsiteX1" fmla="*/ 10558 w 11960"/>
                  <a:gd name="connsiteY1" fmla="*/ 9766 h 9766"/>
                  <a:gd name="connsiteX2" fmla="*/ 11960 w 11960"/>
                  <a:gd name="connsiteY2" fmla="*/ 7717 h 9766"/>
                  <a:gd name="connsiteX3" fmla="*/ 10558 w 11960"/>
                  <a:gd name="connsiteY3" fmla="*/ 5565 h 9766"/>
                  <a:gd name="connsiteX4" fmla="*/ 9240 w 11960"/>
                  <a:gd name="connsiteY4" fmla="*/ 3511 h 9766"/>
                  <a:gd name="connsiteX5" fmla="*/ 6603 w 11960"/>
                  <a:gd name="connsiteY5" fmla="*/ 3099 h 9766"/>
                  <a:gd name="connsiteX6" fmla="*/ 3966 w 11960"/>
                  <a:gd name="connsiteY6" fmla="*/ 2770 h 9766"/>
                  <a:gd name="connsiteX7" fmla="*/ 2648 w 11960"/>
                  <a:gd name="connsiteY7" fmla="*/ 480 h 9766"/>
                  <a:gd name="connsiteX8" fmla="*/ 0 w 11960"/>
                  <a:gd name="connsiteY8" fmla="*/ 0 h 9766"/>
                  <a:gd name="connsiteX9" fmla="*/ 1315 w 11960"/>
                  <a:gd name="connsiteY9" fmla="*/ 2348 h 9766"/>
                  <a:gd name="connsiteX10" fmla="*/ 2513 w 11960"/>
                  <a:gd name="connsiteY10" fmla="*/ 4468 h 9766"/>
                  <a:gd name="connsiteX11" fmla="*/ 2646 w 11960"/>
                  <a:gd name="connsiteY11" fmla="*/ 4704 h 9766"/>
                  <a:gd name="connsiteX12" fmla="*/ 2646 w 11960"/>
                  <a:gd name="connsiteY12" fmla="*/ 4703 h 9766"/>
                  <a:gd name="connsiteX13" fmla="*/ 3952 w 11960"/>
                  <a:gd name="connsiteY13" fmla="*/ 7028 h 9766"/>
                  <a:gd name="connsiteX14" fmla="*/ 3956 w 11960"/>
                  <a:gd name="connsiteY14" fmla="*/ 7036 h 9766"/>
                  <a:gd name="connsiteX15" fmla="*/ 3964 w 11960"/>
                  <a:gd name="connsiteY15" fmla="*/ 7037 h 9766"/>
                  <a:gd name="connsiteX16" fmla="*/ 6574 w 11960"/>
                  <a:gd name="connsiteY16" fmla="*/ 7332 h 9766"/>
                  <a:gd name="connsiteX17" fmla="*/ 6175 w 11960"/>
                  <a:gd name="connsiteY17" fmla="*/ 7960 h 9766"/>
                  <a:gd name="connsiteX18" fmla="*/ 5271 w 11960"/>
                  <a:gd name="connsiteY18" fmla="*/ 9349 h 9766"/>
                  <a:gd name="connsiteX19" fmla="*/ 5266 w 11960"/>
                  <a:gd name="connsiteY19" fmla="*/ 9357 h 9766"/>
                  <a:gd name="connsiteX20" fmla="*/ 5284 w 11960"/>
                  <a:gd name="connsiteY20" fmla="*/ 9359 h 9766"/>
                  <a:gd name="connsiteX21" fmla="*/ 7922 w 11960"/>
                  <a:gd name="connsiteY21" fmla="*/ 9586 h 9766"/>
                  <a:gd name="connsiteX0" fmla="*/ 5525 w 8901"/>
                  <a:gd name="connsiteY0" fmla="*/ 9324 h 9508"/>
                  <a:gd name="connsiteX1" fmla="*/ 7729 w 8901"/>
                  <a:gd name="connsiteY1" fmla="*/ 9508 h 9508"/>
                  <a:gd name="connsiteX2" fmla="*/ 8901 w 8901"/>
                  <a:gd name="connsiteY2" fmla="*/ 7410 h 9508"/>
                  <a:gd name="connsiteX3" fmla="*/ 7729 w 8901"/>
                  <a:gd name="connsiteY3" fmla="*/ 5206 h 9508"/>
                  <a:gd name="connsiteX4" fmla="*/ 6627 w 8901"/>
                  <a:gd name="connsiteY4" fmla="*/ 3103 h 9508"/>
                  <a:gd name="connsiteX5" fmla="*/ 4422 w 8901"/>
                  <a:gd name="connsiteY5" fmla="*/ 2681 h 9508"/>
                  <a:gd name="connsiteX6" fmla="*/ 2217 w 8901"/>
                  <a:gd name="connsiteY6" fmla="*/ 2344 h 9508"/>
                  <a:gd name="connsiteX7" fmla="*/ 1115 w 8901"/>
                  <a:gd name="connsiteY7" fmla="*/ 0 h 9508"/>
                  <a:gd name="connsiteX8" fmla="*/ 0 w 8901"/>
                  <a:gd name="connsiteY8" fmla="*/ 1912 h 9508"/>
                  <a:gd name="connsiteX9" fmla="*/ 1002 w 8901"/>
                  <a:gd name="connsiteY9" fmla="*/ 4083 h 9508"/>
                  <a:gd name="connsiteX10" fmla="*/ 1113 w 8901"/>
                  <a:gd name="connsiteY10" fmla="*/ 4325 h 9508"/>
                  <a:gd name="connsiteX11" fmla="*/ 1113 w 8901"/>
                  <a:gd name="connsiteY11" fmla="*/ 4324 h 9508"/>
                  <a:gd name="connsiteX12" fmla="*/ 2205 w 8901"/>
                  <a:gd name="connsiteY12" fmla="*/ 6704 h 9508"/>
                  <a:gd name="connsiteX13" fmla="*/ 2209 w 8901"/>
                  <a:gd name="connsiteY13" fmla="*/ 6713 h 9508"/>
                  <a:gd name="connsiteX14" fmla="*/ 2215 w 8901"/>
                  <a:gd name="connsiteY14" fmla="*/ 6714 h 9508"/>
                  <a:gd name="connsiteX15" fmla="*/ 4398 w 8901"/>
                  <a:gd name="connsiteY15" fmla="*/ 7016 h 9508"/>
                  <a:gd name="connsiteX16" fmla="*/ 4064 w 8901"/>
                  <a:gd name="connsiteY16" fmla="*/ 7659 h 9508"/>
                  <a:gd name="connsiteX17" fmla="*/ 3308 w 8901"/>
                  <a:gd name="connsiteY17" fmla="*/ 9081 h 9508"/>
                  <a:gd name="connsiteX18" fmla="*/ 3304 w 8901"/>
                  <a:gd name="connsiteY18" fmla="*/ 9089 h 9508"/>
                  <a:gd name="connsiteX19" fmla="*/ 3319 w 8901"/>
                  <a:gd name="connsiteY19" fmla="*/ 9091 h 9508"/>
                  <a:gd name="connsiteX20" fmla="*/ 5525 w 8901"/>
                  <a:gd name="connsiteY20" fmla="*/ 9324 h 9508"/>
                  <a:gd name="connsiteX0" fmla="*/ 6207 w 10000"/>
                  <a:gd name="connsiteY0" fmla="*/ 7878 h 8072"/>
                  <a:gd name="connsiteX1" fmla="*/ 8683 w 10000"/>
                  <a:gd name="connsiteY1" fmla="*/ 8072 h 8072"/>
                  <a:gd name="connsiteX2" fmla="*/ 10000 w 10000"/>
                  <a:gd name="connsiteY2" fmla="*/ 5865 h 8072"/>
                  <a:gd name="connsiteX3" fmla="*/ 8683 w 10000"/>
                  <a:gd name="connsiteY3" fmla="*/ 3547 h 8072"/>
                  <a:gd name="connsiteX4" fmla="*/ 7445 w 10000"/>
                  <a:gd name="connsiteY4" fmla="*/ 1336 h 8072"/>
                  <a:gd name="connsiteX5" fmla="*/ 4968 w 10000"/>
                  <a:gd name="connsiteY5" fmla="*/ 892 h 8072"/>
                  <a:gd name="connsiteX6" fmla="*/ 2491 w 10000"/>
                  <a:gd name="connsiteY6" fmla="*/ 537 h 8072"/>
                  <a:gd name="connsiteX7" fmla="*/ 0 w 10000"/>
                  <a:gd name="connsiteY7" fmla="*/ 83 h 8072"/>
                  <a:gd name="connsiteX8" fmla="*/ 1126 w 10000"/>
                  <a:gd name="connsiteY8" fmla="*/ 2366 h 8072"/>
                  <a:gd name="connsiteX9" fmla="*/ 1250 w 10000"/>
                  <a:gd name="connsiteY9" fmla="*/ 2621 h 8072"/>
                  <a:gd name="connsiteX10" fmla="*/ 1250 w 10000"/>
                  <a:gd name="connsiteY10" fmla="*/ 2620 h 8072"/>
                  <a:gd name="connsiteX11" fmla="*/ 2477 w 10000"/>
                  <a:gd name="connsiteY11" fmla="*/ 5123 h 8072"/>
                  <a:gd name="connsiteX12" fmla="*/ 2482 w 10000"/>
                  <a:gd name="connsiteY12" fmla="*/ 5132 h 8072"/>
                  <a:gd name="connsiteX13" fmla="*/ 2488 w 10000"/>
                  <a:gd name="connsiteY13" fmla="*/ 5133 h 8072"/>
                  <a:gd name="connsiteX14" fmla="*/ 4941 w 10000"/>
                  <a:gd name="connsiteY14" fmla="*/ 5451 h 8072"/>
                  <a:gd name="connsiteX15" fmla="*/ 4566 w 10000"/>
                  <a:gd name="connsiteY15" fmla="*/ 6127 h 8072"/>
                  <a:gd name="connsiteX16" fmla="*/ 3716 w 10000"/>
                  <a:gd name="connsiteY16" fmla="*/ 7623 h 8072"/>
                  <a:gd name="connsiteX17" fmla="*/ 3712 w 10000"/>
                  <a:gd name="connsiteY17" fmla="*/ 7631 h 8072"/>
                  <a:gd name="connsiteX18" fmla="*/ 3729 w 10000"/>
                  <a:gd name="connsiteY18" fmla="*/ 7633 h 8072"/>
                  <a:gd name="connsiteX19" fmla="*/ 6207 w 10000"/>
                  <a:gd name="connsiteY19" fmla="*/ 7878 h 8072"/>
                  <a:gd name="connsiteX0" fmla="*/ 5081 w 8874"/>
                  <a:gd name="connsiteY0" fmla="*/ 9095 h 9335"/>
                  <a:gd name="connsiteX1" fmla="*/ 7557 w 8874"/>
                  <a:gd name="connsiteY1" fmla="*/ 9335 h 9335"/>
                  <a:gd name="connsiteX2" fmla="*/ 8874 w 8874"/>
                  <a:gd name="connsiteY2" fmla="*/ 6601 h 9335"/>
                  <a:gd name="connsiteX3" fmla="*/ 7557 w 8874"/>
                  <a:gd name="connsiteY3" fmla="*/ 3729 h 9335"/>
                  <a:gd name="connsiteX4" fmla="*/ 6319 w 8874"/>
                  <a:gd name="connsiteY4" fmla="*/ 990 h 9335"/>
                  <a:gd name="connsiteX5" fmla="*/ 3842 w 8874"/>
                  <a:gd name="connsiteY5" fmla="*/ 440 h 9335"/>
                  <a:gd name="connsiteX6" fmla="*/ 1365 w 8874"/>
                  <a:gd name="connsiteY6" fmla="*/ 0 h 9335"/>
                  <a:gd name="connsiteX7" fmla="*/ 0 w 8874"/>
                  <a:gd name="connsiteY7" fmla="*/ 2266 h 9335"/>
                  <a:gd name="connsiteX8" fmla="*/ 124 w 8874"/>
                  <a:gd name="connsiteY8" fmla="*/ 2582 h 9335"/>
                  <a:gd name="connsiteX9" fmla="*/ 124 w 8874"/>
                  <a:gd name="connsiteY9" fmla="*/ 2581 h 9335"/>
                  <a:gd name="connsiteX10" fmla="*/ 1351 w 8874"/>
                  <a:gd name="connsiteY10" fmla="*/ 5682 h 9335"/>
                  <a:gd name="connsiteX11" fmla="*/ 1356 w 8874"/>
                  <a:gd name="connsiteY11" fmla="*/ 5693 h 9335"/>
                  <a:gd name="connsiteX12" fmla="*/ 1362 w 8874"/>
                  <a:gd name="connsiteY12" fmla="*/ 5694 h 9335"/>
                  <a:gd name="connsiteX13" fmla="*/ 3815 w 8874"/>
                  <a:gd name="connsiteY13" fmla="*/ 6088 h 9335"/>
                  <a:gd name="connsiteX14" fmla="*/ 3440 w 8874"/>
                  <a:gd name="connsiteY14" fmla="*/ 6925 h 9335"/>
                  <a:gd name="connsiteX15" fmla="*/ 2590 w 8874"/>
                  <a:gd name="connsiteY15" fmla="*/ 8779 h 9335"/>
                  <a:gd name="connsiteX16" fmla="*/ 2586 w 8874"/>
                  <a:gd name="connsiteY16" fmla="*/ 8789 h 9335"/>
                  <a:gd name="connsiteX17" fmla="*/ 2603 w 8874"/>
                  <a:gd name="connsiteY17" fmla="*/ 8791 h 9335"/>
                  <a:gd name="connsiteX18" fmla="*/ 5081 w 8874"/>
                  <a:gd name="connsiteY18" fmla="*/ 9095 h 9335"/>
                  <a:gd name="connsiteX0" fmla="*/ 5726 w 10000"/>
                  <a:gd name="connsiteY0" fmla="*/ 9272 h 9529"/>
                  <a:gd name="connsiteX1" fmla="*/ 8516 w 10000"/>
                  <a:gd name="connsiteY1" fmla="*/ 9529 h 9529"/>
                  <a:gd name="connsiteX2" fmla="*/ 10000 w 10000"/>
                  <a:gd name="connsiteY2" fmla="*/ 6600 h 9529"/>
                  <a:gd name="connsiteX3" fmla="*/ 8516 w 10000"/>
                  <a:gd name="connsiteY3" fmla="*/ 3524 h 9529"/>
                  <a:gd name="connsiteX4" fmla="*/ 7121 w 10000"/>
                  <a:gd name="connsiteY4" fmla="*/ 590 h 9529"/>
                  <a:gd name="connsiteX5" fmla="*/ 4330 w 10000"/>
                  <a:gd name="connsiteY5" fmla="*/ 0 h 9529"/>
                  <a:gd name="connsiteX6" fmla="*/ 0 w 10000"/>
                  <a:gd name="connsiteY6" fmla="*/ 1956 h 9529"/>
                  <a:gd name="connsiteX7" fmla="*/ 140 w 10000"/>
                  <a:gd name="connsiteY7" fmla="*/ 2295 h 9529"/>
                  <a:gd name="connsiteX8" fmla="*/ 140 w 10000"/>
                  <a:gd name="connsiteY8" fmla="*/ 2294 h 9529"/>
                  <a:gd name="connsiteX9" fmla="*/ 1522 w 10000"/>
                  <a:gd name="connsiteY9" fmla="*/ 5616 h 9529"/>
                  <a:gd name="connsiteX10" fmla="*/ 1528 w 10000"/>
                  <a:gd name="connsiteY10" fmla="*/ 5628 h 9529"/>
                  <a:gd name="connsiteX11" fmla="*/ 1535 w 10000"/>
                  <a:gd name="connsiteY11" fmla="*/ 5629 h 9529"/>
                  <a:gd name="connsiteX12" fmla="*/ 4299 w 10000"/>
                  <a:gd name="connsiteY12" fmla="*/ 6051 h 9529"/>
                  <a:gd name="connsiteX13" fmla="*/ 3876 w 10000"/>
                  <a:gd name="connsiteY13" fmla="*/ 6947 h 9529"/>
                  <a:gd name="connsiteX14" fmla="*/ 2919 w 10000"/>
                  <a:gd name="connsiteY14" fmla="*/ 8933 h 9529"/>
                  <a:gd name="connsiteX15" fmla="*/ 2914 w 10000"/>
                  <a:gd name="connsiteY15" fmla="*/ 8944 h 9529"/>
                  <a:gd name="connsiteX16" fmla="*/ 2933 w 10000"/>
                  <a:gd name="connsiteY16" fmla="*/ 8946 h 9529"/>
                  <a:gd name="connsiteX17" fmla="*/ 5726 w 10000"/>
                  <a:gd name="connsiteY17" fmla="*/ 9272 h 9529"/>
                  <a:gd name="connsiteX0" fmla="*/ 5726 w 10000"/>
                  <a:gd name="connsiteY0" fmla="*/ 9730 h 10000"/>
                  <a:gd name="connsiteX1" fmla="*/ 8516 w 10000"/>
                  <a:gd name="connsiteY1" fmla="*/ 10000 h 10000"/>
                  <a:gd name="connsiteX2" fmla="*/ 10000 w 10000"/>
                  <a:gd name="connsiteY2" fmla="*/ 6926 h 10000"/>
                  <a:gd name="connsiteX3" fmla="*/ 8516 w 10000"/>
                  <a:gd name="connsiteY3" fmla="*/ 3698 h 10000"/>
                  <a:gd name="connsiteX4" fmla="*/ 7121 w 10000"/>
                  <a:gd name="connsiteY4" fmla="*/ 619 h 10000"/>
                  <a:gd name="connsiteX5" fmla="*/ 4330 w 10000"/>
                  <a:gd name="connsiteY5" fmla="*/ 0 h 10000"/>
                  <a:gd name="connsiteX6" fmla="*/ 0 w 10000"/>
                  <a:gd name="connsiteY6" fmla="*/ 2053 h 10000"/>
                  <a:gd name="connsiteX7" fmla="*/ 140 w 10000"/>
                  <a:gd name="connsiteY7" fmla="*/ 2408 h 10000"/>
                  <a:gd name="connsiteX8" fmla="*/ 1522 w 10000"/>
                  <a:gd name="connsiteY8" fmla="*/ 5894 h 10000"/>
                  <a:gd name="connsiteX9" fmla="*/ 1528 w 10000"/>
                  <a:gd name="connsiteY9" fmla="*/ 5906 h 10000"/>
                  <a:gd name="connsiteX10" fmla="*/ 1535 w 10000"/>
                  <a:gd name="connsiteY10" fmla="*/ 5907 h 10000"/>
                  <a:gd name="connsiteX11" fmla="*/ 4299 w 10000"/>
                  <a:gd name="connsiteY11" fmla="*/ 6350 h 10000"/>
                  <a:gd name="connsiteX12" fmla="*/ 3876 w 10000"/>
                  <a:gd name="connsiteY12" fmla="*/ 7290 h 10000"/>
                  <a:gd name="connsiteX13" fmla="*/ 2919 w 10000"/>
                  <a:gd name="connsiteY13" fmla="*/ 9375 h 10000"/>
                  <a:gd name="connsiteX14" fmla="*/ 2914 w 10000"/>
                  <a:gd name="connsiteY14" fmla="*/ 9386 h 10000"/>
                  <a:gd name="connsiteX15" fmla="*/ 2933 w 10000"/>
                  <a:gd name="connsiteY15" fmla="*/ 9388 h 10000"/>
                  <a:gd name="connsiteX16" fmla="*/ 5726 w 10000"/>
                  <a:gd name="connsiteY16" fmla="*/ 9730 h 10000"/>
                  <a:gd name="connsiteX0" fmla="*/ 5805 w 10079"/>
                  <a:gd name="connsiteY0" fmla="*/ 9730 h 10000"/>
                  <a:gd name="connsiteX1" fmla="*/ 8595 w 10079"/>
                  <a:gd name="connsiteY1" fmla="*/ 10000 h 10000"/>
                  <a:gd name="connsiteX2" fmla="*/ 10079 w 10079"/>
                  <a:gd name="connsiteY2" fmla="*/ 6926 h 10000"/>
                  <a:gd name="connsiteX3" fmla="*/ 8595 w 10079"/>
                  <a:gd name="connsiteY3" fmla="*/ 3698 h 10000"/>
                  <a:gd name="connsiteX4" fmla="*/ 7200 w 10079"/>
                  <a:gd name="connsiteY4" fmla="*/ 619 h 10000"/>
                  <a:gd name="connsiteX5" fmla="*/ 4409 w 10079"/>
                  <a:gd name="connsiteY5" fmla="*/ 0 h 10000"/>
                  <a:gd name="connsiteX6" fmla="*/ 79 w 10079"/>
                  <a:gd name="connsiteY6" fmla="*/ 2053 h 10000"/>
                  <a:gd name="connsiteX7" fmla="*/ 1601 w 10079"/>
                  <a:gd name="connsiteY7" fmla="*/ 5894 h 10000"/>
                  <a:gd name="connsiteX8" fmla="*/ 1607 w 10079"/>
                  <a:gd name="connsiteY8" fmla="*/ 5906 h 10000"/>
                  <a:gd name="connsiteX9" fmla="*/ 1614 w 10079"/>
                  <a:gd name="connsiteY9" fmla="*/ 5907 h 10000"/>
                  <a:gd name="connsiteX10" fmla="*/ 4378 w 10079"/>
                  <a:gd name="connsiteY10" fmla="*/ 6350 h 10000"/>
                  <a:gd name="connsiteX11" fmla="*/ 3955 w 10079"/>
                  <a:gd name="connsiteY11" fmla="*/ 7290 h 10000"/>
                  <a:gd name="connsiteX12" fmla="*/ 2998 w 10079"/>
                  <a:gd name="connsiteY12" fmla="*/ 9375 h 10000"/>
                  <a:gd name="connsiteX13" fmla="*/ 2993 w 10079"/>
                  <a:gd name="connsiteY13" fmla="*/ 9386 h 10000"/>
                  <a:gd name="connsiteX14" fmla="*/ 3012 w 10079"/>
                  <a:gd name="connsiteY14" fmla="*/ 9388 h 10000"/>
                  <a:gd name="connsiteX15" fmla="*/ 5805 w 10079"/>
                  <a:gd name="connsiteY15" fmla="*/ 9730 h 10000"/>
                  <a:gd name="connsiteX0" fmla="*/ 4204 w 8478"/>
                  <a:gd name="connsiteY0" fmla="*/ 9730 h 10000"/>
                  <a:gd name="connsiteX1" fmla="*/ 6994 w 8478"/>
                  <a:gd name="connsiteY1" fmla="*/ 10000 h 10000"/>
                  <a:gd name="connsiteX2" fmla="*/ 8478 w 8478"/>
                  <a:gd name="connsiteY2" fmla="*/ 6926 h 10000"/>
                  <a:gd name="connsiteX3" fmla="*/ 6994 w 8478"/>
                  <a:gd name="connsiteY3" fmla="*/ 3698 h 10000"/>
                  <a:gd name="connsiteX4" fmla="*/ 5599 w 8478"/>
                  <a:gd name="connsiteY4" fmla="*/ 619 h 10000"/>
                  <a:gd name="connsiteX5" fmla="*/ 2808 w 8478"/>
                  <a:gd name="connsiteY5" fmla="*/ 0 h 10000"/>
                  <a:gd name="connsiteX6" fmla="*/ 0 w 8478"/>
                  <a:gd name="connsiteY6" fmla="*/ 5894 h 10000"/>
                  <a:gd name="connsiteX7" fmla="*/ 6 w 8478"/>
                  <a:gd name="connsiteY7" fmla="*/ 5906 h 10000"/>
                  <a:gd name="connsiteX8" fmla="*/ 13 w 8478"/>
                  <a:gd name="connsiteY8" fmla="*/ 5907 h 10000"/>
                  <a:gd name="connsiteX9" fmla="*/ 2777 w 8478"/>
                  <a:gd name="connsiteY9" fmla="*/ 6350 h 10000"/>
                  <a:gd name="connsiteX10" fmla="*/ 2354 w 8478"/>
                  <a:gd name="connsiteY10" fmla="*/ 7290 h 10000"/>
                  <a:gd name="connsiteX11" fmla="*/ 1397 w 8478"/>
                  <a:gd name="connsiteY11" fmla="*/ 9375 h 10000"/>
                  <a:gd name="connsiteX12" fmla="*/ 1392 w 8478"/>
                  <a:gd name="connsiteY12" fmla="*/ 9386 h 10000"/>
                  <a:gd name="connsiteX13" fmla="*/ 1411 w 8478"/>
                  <a:gd name="connsiteY13" fmla="*/ 9388 h 10000"/>
                  <a:gd name="connsiteX14" fmla="*/ 4204 w 8478"/>
                  <a:gd name="connsiteY14" fmla="*/ 9730 h 10000"/>
                  <a:gd name="connsiteX0" fmla="*/ 4959 w 10000"/>
                  <a:gd name="connsiteY0" fmla="*/ 9730 h 10000"/>
                  <a:gd name="connsiteX1" fmla="*/ 8250 w 10000"/>
                  <a:gd name="connsiteY1" fmla="*/ 10000 h 10000"/>
                  <a:gd name="connsiteX2" fmla="*/ 10000 w 10000"/>
                  <a:gd name="connsiteY2" fmla="*/ 6926 h 10000"/>
                  <a:gd name="connsiteX3" fmla="*/ 8250 w 10000"/>
                  <a:gd name="connsiteY3" fmla="*/ 3698 h 10000"/>
                  <a:gd name="connsiteX4" fmla="*/ 6604 w 10000"/>
                  <a:gd name="connsiteY4" fmla="*/ 619 h 10000"/>
                  <a:gd name="connsiteX5" fmla="*/ 3312 w 10000"/>
                  <a:gd name="connsiteY5" fmla="*/ 0 h 10000"/>
                  <a:gd name="connsiteX6" fmla="*/ 0 w 10000"/>
                  <a:gd name="connsiteY6" fmla="*/ 5894 h 10000"/>
                  <a:gd name="connsiteX7" fmla="*/ 7 w 10000"/>
                  <a:gd name="connsiteY7" fmla="*/ 5906 h 10000"/>
                  <a:gd name="connsiteX8" fmla="*/ 3276 w 10000"/>
                  <a:gd name="connsiteY8" fmla="*/ 6350 h 10000"/>
                  <a:gd name="connsiteX9" fmla="*/ 2777 w 10000"/>
                  <a:gd name="connsiteY9" fmla="*/ 7290 h 10000"/>
                  <a:gd name="connsiteX10" fmla="*/ 1648 w 10000"/>
                  <a:gd name="connsiteY10" fmla="*/ 9375 h 10000"/>
                  <a:gd name="connsiteX11" fmla="*/ 1642 w 10000"/>
                  <a:gd name="connsiteY11" fmla="*/ 9386 h 10000"/>
                  <a:gd name="connsiteX12" fmla="*/ 1664 w 10000"/>
                  <a:gd name="connsiteY12" fmla="*/ 9388 h 10000"/>
                  <a:gd name="connsiteX13" fmla="*/ 4959 w 10000"/>
                  <a:gd name="connsiteY13" fmla="*/ 9730 h 10000"/>
                  <a:gd name="connsiteX0" fmla="*/ 4959 w 10000"/>
                  <a:gd name="connsiteY0" fmla="*/ 9730 h 10000"/>
                  <a:gd name="connsiteX1" fmla="*/ 8250 w 10000"/>
                  <a:gd name="connsiteY1" fmla="*/ 10000 h 10000"/>
                  <a:gd name="connsiteX2" fmla="*/ 10000 w 10000"/>
                  <a:gd name="connsiteY2" fmla="*/ 6926 h 10000"/>
                  <a:gd name="connsiteX3" fmla="*/ 8250 w 10000"/>
                  <a:gd name="connsiteY3" fmla="*/ 3698 h 10000"/>
                  <a:gd name="connsiteX4" fmla="*/ 6604 w 10000"/>
                  <a:gd name="connsiteY4" fmla="*/ 619 h 10000"/>
                  <a:gd name="connsiteX5" fmla="*/ 3312 w 10000"/>
                  <a:gd name="connsiteY5" fmla="*/ 0 h 10000"/>
                  <a:gd name="connsiteX6" fmla="*/ 0 w 10000"/>
                  <a:gd name="connsiteY6" fmla="*/ 5894 h 10000"/>
                  <a:gd name="connsiteX7" fmla="*/ 3276 w 10000"/>
                  <a:gd name="connsiteY7" fmla="*/ 6350 h 10000"/>
                  <a:gd name="connsiteX8" fmla="*/ 2777 w 10000"/>
                  <a:gd name="connsiteY8" fmla="*/ 7290 h 10000"/>
                  <a:gd name="connsiteX9" fmla="*/ 1648 w 10000"/>
                  <a:gd name="connsiteY9" fmla="*/ 9375 h 10000"/>
                  <a:gd name="connsiteX10" fmla="*/ 1642 w 10000"/>
                  <a:gd name="connsiteY10" fmla="*/ 9386 h 10000"/>
                  <a:gd name="connsiteX11" fmla="*/ 1664 w 10000"/>
                  <a:gd name="connsiteY11" fmla="*/ 9388 h 10000"/>
                  <a:gd name="connsiteX12" fmla="*/ 4959 w 10000"/>
                  <a:gd name="connsiteY12" fmla="*/ 9730 h 10000"/>
                  <a:gd name="connsiteX0" fmla="*/ 3317 w 8358"/>
                  <a:gd name="connsiteY0" fmla="*/ 9730 h 10000"/>
                  <a:gd name="connsiteX1" fmla="*/ 6608 w 8358"/>
                  <a:gd name="connsiteY1" fmla="*/ 10000 h 10000"/>
                  <a:gd name="connsiteX2" fmla="*/ 8358 w 8358"/>
                  <a:gd name="connsiteY2" fmla="*/ 6926 h 10000"/>
                  <a:gd name="connsiteX3" fmla="*/ 6608 w 8358"/>
                  <a:gd name="connsiteY3" fmla="*/ 3698 h 10000"/>
                  <a:gd name="connsiteX4" fmla="*/ 4962 w 8358"/>
                  <a:gd name="connsiteY4" fmla="*/ 619 h 10000"/>
                  <a:gd name="connsiteX5" fmla="*/ 1670 w 8358"/>
                  <a:gd name="connsiteY5" fmla="*/ 0 h 10000"/>
                  <a:gd name="connsiteX6" fmla="*/ 1634 w 8358"/>
                  <a:gd name="connsiteY6" fmla="*/ 6350 h 10000"/>
                  <a:gd name="connsiteX7" fmla="*/ 1135 w 8358"/>
                  <a:gd name="connsiteY7" fmla="*/ 7290 h 10000"/>
                  <a:gd name="connsiteX8" fmla="*/ 6 w 8358"/>
                  <a:gd name="connsiteY8" fmla="*/ 9375 h 10000"/>
                  <a:gd name="connsiteX9" fmla="*/ 0 w 8358"/>
                  <a:gd name="connsiteY9" fmla="*/ 9386 h 10000"/>
                  <a:gd name="connsiteX10" fmla="*/ 22 w 8358"/>
                  <a:gd name="connsiteY10" fmla="*/ 9388 h 10000"/>
                  <a:gd name="connsiteX11" fmla="*/ 3317 w 8358"/>
                  <a:gd name="connsiteY11" fmla="*/ 9730 h 10000"/>
                  <a:gd name="connsiteX0" fmla="*/ 3969 w 10000"/>
                  <a:gd name="connsiteY0" fmla="*/ 9730 h 10000"/>
                  <a:gd name="connsiteX1" fmla="*/ 7906 w 10000"/>
                  <a:gd name="connsiteY1" fmla="*/ 10000 h 10000"/>
                  <a:gd name="connsiteX2" fmla="*/ 10000 w 10000"/>
                  <a:gd name="connsiteY2" fmla="*/ 6926 h 10000"/>
                  <a:gd name="connsiteX3" fmla="*/ 7906 w 10000"/>
                  <a:gd name="connsiteY3" fmla="*/ 3698 h 10000"/>
                  <a:gd name="connsiteX4" fmla="*/ 5937 w 10000"/>
                  <a:gd name="connsiteY4" fmla="*/ 619 h 10000"/>
                  <a:gd name="connsiteX5" fmla="*/ 1998 w 10000"/>
                  <a:gd name="connsiteY5" fmla="*/ 0 h 10000"/>
                  <a:gd name="connsiteX6" fmla="*/ 1955 w 10000"/>
                  <a:gd name="connsiteY6" fmla="*/ 6350 h 10000"/>
                  <a:gd name="connsiteX7" fmla="*/ 7 w 10000"/>
                  <a:gd name="connsiteY7" fmla="*/ 9375 h 10000"/>
                  <a:gd name="connsiteX8" fmla="*/ 0 w 10000"/>
                  <a:gd name="connsiteY8" fmla="*/ 9386 h 10000"/>
                  <a:gd name="connsiteX9" fmla="*/ 26 w 10000"/>
                  <a:gd name="connsiteY9" fmla="*/ 9388 h 10000"/>
                  <a:gd name="connsiteX10" fmla="*/ 3969 w 10000"/>
                  <a:gd name="connsiteY10" fmla="*/ 9730 h 10000"/>
                  <a:gd name="connsiteX0" fmla="*/ 3969 w 10000"/>
                  <a:gd name="connsiteY0" fmla="*/ 9730 h 10000"/>
                  <a:gd name="connsiteX1" fmla="*/ 7906 w 10000"/>
                  <a:gd name="connsiteY1" fmla="*/ 10000 h 10000"/>
                  <a:gd name="connsiteX2" fmla="*/ 10000 w 10000"/>
                  <a:gd name="connsiteY2" fmla="*/ 6926 h 10000"/>
                  <a:gd name="connsiteX3" fmla="*/ 7906 w 10000"/>
                  <a:gd name="connsiteY3" fmla="*/ 3698 h 10000"/>
                  <a:gd name="connsiteX4" fmla="*/ 5937 w 10000"/>
                  <a:gd name="connsiteY4" fmla="*/ 619 h 10000"/>
                  <a:gd name="connsiteX5" fmla="*/ 1998 w 10000"/>
                  <a:gd name="connsiteY5" fmla="*/ 0 h 10000"/>
                  <a:gd name="connsiteX6" fmla="*/ 1955 w 10000"/>
                  <a:gd name="connsiteY6" fmla="*/ 6350 h 10000"/>
                  <a:gd name="connsiteX7" fmla="*/ 7 w 10000"/>
                  <a:gd name="connsiteY7" fmla="*/ 9375 h 10000"/>
                  <a:gd name="connsiteX8" fmla="*/ 0 w 10000"/>
                  <a:gd name="connsiteY8" fmla="*/ 9386 h 10000"/>
                  <a:gd name="connsiteX9" fmla="*/ 3969 w 10000"/>
                  <a:gd name="connsiteY9" fmla="*/ 9730 h 10000"/>
                  <a:gd name="connsiteX0" fmla="*/ 3962 w 9993"/>
                  <a:gd name="connsiteY0" fmla="*/ 9730 h 10000"/>
                  <a:gd name="connsiteX1" fmla="*/ 7899 w 9993"/>
                  <a:gd name="connsiteY1" fmla="*/ 10000 h 10000"/>
                  <a:gd name="connsiteX2" fmla="*/ 9993 w 9993"/>
                  <a:gd name="connsiteY2" fmla="*/ 6926 h 10000"/>
                  <a:gd name="connsiteX3" fmla="*/ 7899 w 9993"/>
                  <a:gd name="connsiteY3" fmla="*/ 3698 h 10000"/>
                  <a:gd name="connsiteX4" fmla="*/ 5930 w 9993"/>
                  <a:gd name="connsiteY4" fmla="*/ 619 h 10000"/>
                  <a:gd name="connsiteX5" fmla="*/ 1991 w 9993"/>
                  <a:gd name="connsiteY5" fmla="*/ 0 h 10000"/>
                  <a:gd name="connsiteX6" fmla="*/ 1948 w 9993"/>
                  <a:gd name="connsiteY6" fmla="*/ 6350 h 10000"/>
                  <a:gd name="connsiteX7" fmla="*/ 0 w 9993"/>
                  <a:gd name="connsiteY7" fmla="*/ 9375 h 10000"/>
                  <a:gd name="connsiteX8" fmla="*/ 3962 w 9993"/>
                  <a:gd name="connsiteY8" fmla="*/ 9730 h 10000"/>
                  <a:gd name="connsiteX0" fmla="*/ 2016 w 8051"/>
                  <a:gd name="connsiteY0" fmla="*/ 9730 h 10000"/>
                  <a:gd name="connsiteX1" fmla="*/ 5956 w 8051"/>
                  <a:gd name="connsiteY1" fmla="*/ 10000 h 10000"/>
                  <a:gd name="connsiteX2" fmla="*/ 8051 w 8051"/>
                  <a:gd name="connsiteY2" fmla="*/ 6926 h 10000"/>
                  <a:gd name="connsiteX3" fmla="*/ 5956 w 8051"/>
                  <a:gd name="connsiteY3" fmla="*/ 3698 h 10000"/>
                  <a:gd name="connsiteX4" fmla="*/ 3985 w 8051"/>
                  <a:gd name="connsiteY4" fmla="*/ 619 h 10000"/>
                  <a:gd name="connsiteX5" fmla="*/ 43 w 8051"/>
                  <a:gd name="connsiteY5" fmla="*/ 0 h 10000"/>
                  <a:gd name="connsiteX6" fmla="*/ 0 w 8051"/>
                  <a:gd name="connsiteY6" fmla="*/ 6350 h 10000"/>
                  <a:gd name="connsiteX7" fmla="*/ 2016 w 8051"/>
                  <a:gd name="connsiteY7" fmla="*/ 9730 h 10000"/>
                  <a:gd name="connsiteX0" fmla="*/ 0 w 10000"/>
                  <a:gd name="connsiteY0" fmla="*/ 6350 h 10000"/>
                  <a:gd name="connsiteX1" fmla="*/ 7398 w 10000"/>
                  <a:gd name="connsiteY1" fmla="*/ 10000 h 10000"/>
                  <a:gd name="connsiteX2" fmla="*/ 10000 w 10000"/>
                  <a:gd name="connsiteY2" fmla="*/ 6926 h 10000"/>
                  <a:gd name="connsiteX3" fmla="*/ 7398 w 10000"/>
                  <a:gd name="connsiteY3" fmla="*/ 3698 h 10000"/>
                  <a:gd name="connsiteX4" fmla="*/ 4950 w 10000"/>
                  <a:gd name="connsiteY4" fmla="*/ 619 h 10000"/>
                  <a:gd name="connsiteX5" fmla="*/ 53 w 10000"/>
                  <a:gd name="connsiteY5" fmla="*/ 0 h 10000"/>
                  <a:gd name="connsiteX6" fmla="*/ 0 w 10000"/>
                  <a:gd name="connsiteY6" fmla="*/ 6350 h 10000"/>
                  <a:gd name="connsiteX0" fmla="*/ 1328 w 9948"/>
                  <a:gd name="connsiteY0" fmla="*/ 10032 h 10744"/>
                  <a:gd name="connsiteX1" fmla="*/ 7346 w 9948"/>
                  <a:gd name="connsiteY1" fmla="*/ 10000 h 10744"/>
                  <a:gd name="connsiteX2" fmla="*/ 9948 w 9948"/>
                  <a:gd name="connsiteY2" fmla="*/ 6926 h 10744"/>
                  <a:gd name="connsiteX3" fmla="*/ 7346 w 9948"/>
                  <a:gd name="connsiteY3" fmla="*/ 3698 h 10744"/>
                  <a:gd name="connsiteX4" fmla="*/ 4898 w 9948"/>
                  <a:gd name="connsiteY4" fmla="*/ 619 h 10744"/>
                  <a:gd name="connsiteX5" fmla="*/ 1 w 9948"/>
                  <a:gd name="connsiteY5" fmla="*/ 0 h 10744"/>
                  <a:gd name="connsiteX6" fmla="*/ 1328 w 9948"/>
                  <a:gd name="connsiteY6" fmla="*/ 10032 h 10744"/>
                  <a:gd name="connsiteX0" fmla="*/ 1335 w 10000"/>
                  <a:gd name="connsiteY0" fmla="*/ 9337 h 9337"/>
                  <a:gd name="connsiteX1" fmla="*/ 7384 w 10000"/>
                  <a:gd name="connsiteY1" fmla="*/ 9308 h 9337"/>
                  <a:gd name="connsiteX2" fmla="*/ 10000 w 10000"/>
                  <a:gd name="connsiteY2" fmla="*/ 6446 h 9337"/>
                  <a:gd name="connsiteX3" fmla="*/ 7384 w 10000"/>
                  <a:gd name="connsiteY3" fmla="*/ 3442 h 9337"/>
                  <a:gd name="connsiteX4" fmla="*/ 4924 w 10000"/>
                  <a:gd name="connsiteY4" fmla="*/ 576 h 9337"/>
                  <a:gd name="connsiteX5" fmla="*/ 1 w 10000"/>
                  <a:gd name="connsiteY5" fmla="*/ 0 h 9337"/>
                  <a:gd name="connsiteX6" fmla="*/ 1335 w 10000"/>
                  <a:gd name="connsiteY6" fmla="*/ 9337 h 9337"/>
                  <a:gd name="connsiteX0" fmla="*/ 1335 w 10000"/>
                  <a:gd name="connsiteY0" fmla="*/ 10000 h 10636"/>
                  <a:gd name="connsiteX1" fmla="*/ 7625 w 10000"/>
                  <a:gd name="connsiteY1" fmla="*/ 10636 h 10636"/>
                  <a:gd name="connsiteX2" fmla="*/ 10000 w 10000"/>
                  <a:gd name="connsiteY2" fmla="*/ 6904 h 10636"/>
                  <a:gd name="connsiteX3" fmla="*/ 7384 w 10000"/>
                  <a:gd name="connsiteY3" fmla="*/ 3686 h 10636"/>
                  <a:gd name="connsiteX4" fmla="*/ 4924 w 10000"/>
                  <a:gd name="connsiteY4" fmla="*/ 617 h 10636"/>
                  <a:gd name="connsiteX5" fmla="*/ 1 w 10000"/>
                  <a:gd name="connsiteY5" fmla="*/ 0 h 10636"/>
                  <a:gd name="connsiteX6" fmla="*/ 1335 w 10000"/>
                  <a:gd name="connsiteY6" fmla="*/ 10000 h 10636"/>
                  <a:gd name="connsiteX0" fmla="*/ 1395 w 10000"/>
                  <a:gd name="connsiteY0" fmla="*/ 10238 h 10636"/>
                  <a:gd name="connsiteX1" fmla="*/ 7625 w 10000"/>
                  <a:gd name="connsiteY1" fmla="*/ 10636 h 10636"/>
                  <a:gd name="connsiteX2" fmla="*/ 10000 w 10000"/>
                  <a:gd name="connsiteY2" fmla="*/ 6904 h 10636"/>
                  <a:gd name="connsiteX3" fmla="*/ 7384 w 10000"/>
                  <a:gd name="connsiteY3" fmla="*/ 3686 h 10636"/>
                  <a:gd name="connsiteX4" fmla="*/ 4924 w 10000"/>
                  <a:gd name="connsiteY4" fmla="*/ 617 h 10636"/>
                  <a:gd name="connsiteX5" fmla="*/ 1 w 10000"/>
                  <a:gd name="connsiteY5" fmla="*/ 0 h 10636"/>
                  <a:gd name="connsiteX6" fmla="*/ 1395 w 10000"/>
                  <a:gd name="connsiteY6" fmla="*/ 10238 h 10636"/>
                  <a:gd name="connsiteX0" fmla="*/ 1395 w 10000"/>
                  <a:gd name="connsiteY0" fmla="*/ 10238 h 10588"/>
                  <a:gd name="connsiteX1" fmla="*/ 7685 w 10000"/>
                  <a:gd name="connsiteY1" fmla="*/ 10588 h 10588"/>
                  <a:gd name="connsiteX2" fmla="*/ 10000 w 10000"/>
                  <a:gd name="connsiteY2" fmla="*/ 6904 h 10588"/>
                  <a:gd name="connsiteX3" fmla="*/ 7384 w 10000"/>
                  <a:gd name="connsiteY3" fmla="*/ 3686 h 10588"/>
                  <a:gd name="connsiteX4" fmla="*/ 4924 w 10000"/>
                  <a:gd name="connsiteY4" fmla="*/ 617 h 10588"/>
                  <a:gd name="connsiteX5" fmla="*/ 1 w 10000"/>
                  <a:gd name="connsiteY5" fmla="*/ 0 h 10588"/>
                  <a:gd name="connsiteX6" fmla="*/ 1395 w 10000"/>
                  <a:gd name="connsiteY6" fmla="*/ 10238 h 10588"/>
                  <a:gd name="connsiteX0" fmla="*/ 1395 w 10241"/>
                  <a:gd name="connsiteY0" fmla="*/ 10238 h 10588"/>
                  <a:gd name="connsiteX1" fmla="*/ 7685 w 10241"/>
                  <a:gd name="connsiteY1" fmla="*/ 10588 h 10588"/>
                  <a:gd name="connsiteX2" fmla="*/ 10241 w 10241"/>
                  <a:gd name="connsiteY2" fmla="*/ 7285 h 10588"/>
                  <a:gd name="connsiteX3" fmla="*/ 7384 w 10241"/>
                  <a:gd name="connsiteY3" fmla="*/ 3686 h 10588"/>
                  <a:gd name="connsiteX4" fmla="*/ 4924 w 10241"/>
                  <a:gd name="connsiteY4" fmla="*/ 617 h 10588"/>
                  <a:gd name="connsiteX5" fmla="*/ 1 w 10241"/>
                  <a:gd name="connsiteY5" fmla="*/ 0 h 10588"/>
                  <a:gd name="connsiteX6" fmla="*/ 1395 w 10241"/>
                  <a:gd name="connsiteY6" fmla="*/ 10238 h 10588"/>
                  <a:gd name="connsiteX0" fmla="*/ 69 w 8915"/>
                  <a:gd name="connsiteY0" fmla="*/ 10095 h 10445"/>
                  <a:gd name="connsiteX1" fmla="*/ 6359 w 8915"/>
                  <a:gd name="connsiteY1" fmla="*/ 10445 h 10445"/>
                  <a:gd name="connsiteX2" fmla="*/ 8915 w 8915"/>
                  <a:gd name="connsiteY2" fmla="*/ 7142 h 10445"/>
                  <a:gd name="connsiteX3" fmla="*/ 6058 w 8915"/>
                  <a:gd name="connsiteY3" fmla="*/ 3543 h 10445"/>
                  <a:gd name="connsiteX4" fmla="*/ 3598 w 8915"/>
                  <a:gd name="connsiteY4" fmla="*/ 474 h 10445"/>
                  <a:gd name="connsiteX5" fmla="*/ 2 w 8915"/>
                  <a:gd name="connsiteY5" fmla="*/ 0 h 10445"/>
                  <a:gd name="connsiteX6" fmla="*/ 69 w 8915"/>
                  <a:gd name="connsiteY6" fmla="*/ 10095 h 10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15" h="10445">
                    <a:moveTo>
                      <a:pt x="69" y="10095"/>
                    </a:moveTo>
                    <a:cubicBezTo>
                      <a:pt x="213" y="10041"/>
                      <a:pt x="4684" y="10349"/>
                      <a:pt x="6359" y="10445"/>
                    </a:cubicBezTo>
                    <a:lnTo>
                      <a:pt x="8915" y="7142"/>
                    </a:lnTo>
                    <a:cubicBezTo>
                      <a:pt x="6453" y="3967"/>
                      <a:pt x="6944" y="4654"/>
                      <a:pt x="6058" y="3543"/>
                    </a:cubicBezTo>
                    <a:cubicBezTo>
                      <a:pt x="5172" y="2432"/>
                      <a:pt x="4567" y="1710"/>
                      <a:pt x="3598" y="474"/>
                    </a:cubicBezTo>
                    <a:lnTo>
                      <a:pt x="2" y="0"/>
                    </a:lnTo>
                    <a:cubicBezTo>
                      <a:pt x="-15" y="2110"/>
                      <a:pt x="86" y="7985"/>
                      <a:pt x="69" y="10095"/>
                    </a:cubicBezTo>
                    <a:close/>
                  </a:path>
                </a:pathLst>
              </a:custGeom>
              <a:solidFill>
                <a:srgbClr val="FFB81C">
                  <a:alpha val="70000"/>
                </a:srgbClr>
              </a:solidFill>
              <a:ln>
                <a:noFill/>
              </a:ln>
            </p:spPr>
            <p:txBody>
              <a:bodyPr vert="horz" wrap="square" lIns="91440" tIns="45720" rIns="91440" bIns="45720" numCol="1" anchor="t" anchorCtr="0" compatLnSpc="1">
                <a:prstTxWarp prst="textNoShape">
                  <a:avLst/>
                </a:prstTxWarp>
              </a:bodyPr>
              <a:lstStyle/>
              <a:p>
                <a:endParaRPr lang="en-GB"/>
              </a:p>
            </p:txBody>
          </p:sp>
          <p:sp>
            <p:nvSpPr>
              <p:cNvPr id="32" name="Freeform 31"/>
              <p:cNvSpPr/>
              <p:nvPr userDrawn="1"/>
            </p:nvSpPr>
            <p:spPr>
              <a:xfrm flipH="1">
                <a:off x="10614396" y="1606659"/>
                <a:ext cx="1601886" cy="1441148"/>
              </a:xfrm>
              <a:custGeom>
                <a:avLst/>
                <a:gdLst>
                  <a:gd name="connsiteX0" fmla="*/ 0 w 3924300"/>
                  <a:gd name="connsiteY0" fmla="*/ 0 h 1435100"/>
                  <a:gd name="connsiteX1" fmla="*/ 1244600 w 3924300"/>
                  <a:gd name="connsiteY1" fmla="*/ 228600 h 1435100"/>
                  <a:gd name="connsiteX2" fmla="*/ 1816100 w 3924300"/>
                  <a:gd name="connsiteY2" fmla="*/ 1270000 h 1435100"/>
                  <a:gd name="connsiteX3" fmla="*/ 3022600 w 3924300"/>
                  <a:gd name="connsiteY3" fmla="*/ 1435100 h 1435100"/>
                  <a:gd name="connsiteX4" fmla="*/ 3924300 w 3924300"/>
                  <a:gd name="connsiteY4" fmla="*/ 254000 h 1435100"/>
                  <a:gd name="connsiteX0" fmla="*/ 0 w 3924300"/>
                  <a:gd name="connsiteY0" fmla="*/ 0 h 1454150"/>
                  <a:gd name="connsiteX1" fmla="*/ 1244600 w 3924300"/>
                  <a:gd name="connsiteY1" fmla="*/ 228600 h 1454150"/>
                  <a:gd name="connsiteX2" fmla="*/ 1816100 w 3924300"/>
                  <a:gd name="connsiteY2" fmla="*/ 1270000 h 1454150"/>
                  <a:gd name="connsiteX3" fmla="*/ 3041650 w 3924300"/>
                  <a:gd name="connsiteY3" fmla="*/ 1454150 h 1454150"/>
                  <a:gd name="connsiteX4" fmla="*/ 3924300 w 3924300"/>
                  <a:gd name="connsiteY4" fmla="*/ 254000 h 1454150"/>
                  <a:gd name="connsiteX0" fmla="*/ 0 w 3949700"/>
                  <a:gd name="connsiteY0" fmla="*/ 0 h 1454150"/>
                  <a:gd name="connsiteX1" fmla="*/ 1244600 w 3949700"/>
                  <a:gd name="connsiteY1" fmla="*/ 228600 h 1454150"/>
                  <a:gd name="connsiteX2" fmla="*/ 1816100 w 3949700"/>
                  <a:gd name="connsiteY2" fmla="*/ 1270000 h 1454150"/>
                  <a:gd name="connsiteX3" fmla="*/ 3041650 w 3949700"/>
                  <a:gd name="connsiteY3" fmla="*/ 1454150 h 1454150"/>
                  <a:gd name="connsiteX4" fmla="*/ 3949700 w 3949700"/>
                  <a:gd name="connsiteY4" fmla="*/ 266700 h 1454150"/>
                  <a:gd name="connsiteX0" fmla="*/ 0 w 4008804"/>
                  <a:gd name="connsiteY0" fmla="*/ 0 h 1454150"/>
                  <a:gd name="connsiteX1" fmla="*/ 1244600 w 4008804"/>
                  <a:gd name="connsiteY1" fmla="*/ 228600 h 1454150"/>
                  <a:gd name="connsiteX2" fmla="*/ 1816100 w 4008804"/>
                  <a:gd name="connsiteY2" fmla="*/ 1270000 h 1454150"/>
                  <a:gd name="connsiteX3" fmla="*/ 3041650 w 4008804"/>
                  <a:gd name="connsiteY3" fmla="*/ 1454150 h 1454150"/>
                  <a:gd name="connsiteX4" fmla="*/ 4008804 w 4008804"/>
                  <a:gd name="connsiteY4" fmla="*/ 176636 h 1454150"/>
                  <a:gd name="connsiteX0" fmla="*/ 0 w 4008804"/>
                  <a:gd name="connsiteY0" fmla="*/ 0 h 1454150"/>
                  <a:gd name="connsiteX1" fmla="*/ 1244600 w 4008804"/>
                  <a:gd name="connsiteY1" fmla="*/ 228600 h 1454150"/>
                  <a:gd name="connsiteX2" fmla="*/ 3041650 w 4008804"/>
                  <a:gd name="connsiteY2" fmla="*/ 1454150 h 1454150"/>
                  <a:gd name="connsiteX3" fmla="*/ 4008804 w 4008804"/>
                  <a:gd name="connsiteY3" fmla="*/ 176636 h 1454150"/>
                  <a:gd name="connsiteX0" fmla="*/ 0 w 2764204"/>
                  <a:gd name="connsiteY0" fmla="*/ 51964 h 1277514"/>
                  <a:gd name="connsiteX1" fmla="*/ 1797050 w 2764204"/>
                  <a:gd name="connsiteY1" fmla="*/ 1277514 h 1277514"/>
                  <a:gd name="connsiteX2" fmla="*/ 2764204 w 2764204"/>
                  <a:gd name="connsiteY2" fmla="*/ 0 h 1277514"/>
                  <a:gd name="connsiteX0" fmla="*/ 0 w 1420001"/>
                  <a:gd name="connsiteY0" fmla="*/ 1213788 h 1277514"/>
                  <a:gd name="connsiteX1" fmla="*/ 452847 w 1420001"/>
                  <a:gd name="connsiteY1" fmla="*/ 1277514 h 1277514"/>
                  <a:gd name="connsiteX2" fmla="*/ 1420001 w 1420001"/>
                  <a:gd name="connsiteY2" fmla="*/ 0 h 1277514"/>
                </a:gdLst>
                <a:ahLst/>
                <a:cxnLst>
                  <a:cxn ang="0">
                    <a:pos x="connsiteX0" y="connsiteY0"/>
                  </a:cxn>
                  <a:cxn ang="0">
                    <a:pos x="connsiteX1" y="connsiteY1"/>
                  </a:cxn>
                  <a:cxn ang="0">
                    <a:pos x="connsiteX2" y="connsiteY2"/>
                  </a:cxn>
                </a:cxnLst>
                <a:rect l="l" t="t" r="r" b="b"/>
                <a:pathLst>
                  <a:path w="1420001" h="1277514">
                    <a:moveTo>
                      <a:pt x="0" y="1213788"/>
                    </a:moveTo>
                    <a:lnTo>
                      <a:pt x="452847" y="1277514"/>
                    </a:lnTo>
                    <a:cubicBezTo>
                      <a:pt x="755530" y="881697"/>
                      <a:pt x="1117318" y="395817"/>
                      <a:pt x="1420001" y="0"/>
                    </a:cubicBezTo>
                  </a:path>
                </a:pathLst>
              </a:custGeom>
              <a:noFill/>
              <a:ln w="25400">
                <a:solidFill>
                  <a:srgbClr val="FFB81C"/>
                </a:solidFill>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Freeform 32"/>
              <p:cNvSpPr/>
              <p:nvPr userDrawn="1"/>
            </p:nvSpPr>
            <p:spPr>
              <a:xfrm flipH="1">
                <a:off x="5576818" y="2451814"/>
                <a:ext cx="6627506" cy="2318874"/>
              </a:xfrm>
              <a:custGeom>
                <a:avLst/>
                <a:gdLst>
                  <a:gd name="connsiteX0" fmla="*/ 0 w 9067800"/>
                  <a:gd name="connsiteY0" fmla="*/ 711200 h 2044700"/>
                  <a:gd name="connsiteX1" fmla="*/ 342900 w 9067800"/>
                  <a:gd name="connsiteY1" fmla="*/ 723900 h 2044700"/>
                  <a:gd name="connsiteX2" fmla="*/ 914400 w 9067800"/>
                  <a:gd name="connsiteY2" fmla="*/ 1828800 h 2044700"/>
                  <a:gd name="connsiteX3" fmla="*/ 3302000 w 9067800"/>
                  <a:gd name="connsiteY3" fmla="*/ 2044700 h 2044700"/>
                  <a:gd name="connsiteX4" fmla="*/ 3606800 w 9067800"/>
                  <a:gd name="connsiteY4" fmla="*/ 1549400 h 2044700"/>
                  <a:gd name="connsiteX5" fmla="*/ 4826000 w 9067800"/>
                  <a:gd name="connsiteY5" fmla="*/ 1536700 h 2044700"/>
                  <a:gd name="connsiteX6" fmla="*/ 5410200 w 9067800"/>
                  <a:gd name="connsiteY6" fmla="*/ 520700 h 2044700"/>
                  <a:gd name="connsiteX7" fmla="*/ 9067800 w 9067800"/>
                  <a:gd name="connsiteY7" fmla="*/ 0 h 2044700"/>
                  <a:gd name="connsiteX0" fmla="*/ 0 w 9067800"/>
                  <a:gd name="connsiteY0" fmla="*/ 711200 h 2044700"/>
                  <a:gd name="connsiteX1" fmla="*/ 323850 w 9067800"/>
                  <a:gd name="connsiteY1" fmla="*/ 730250 h 2044700"/>
                  <a:gd name="connsiteX2" fmla="*/ 914400 w 9067800"/>
                  <a:gd name="connsiteY2" fmla="*/ 1828800 h 2044700"/>
                  <a:gd name="connsiteX3" fmla="*/ 3302000 w 9067800"/>
                  <a:gd name="connsiteY3" fmla="*/ 2044700 h 2044700"/>
                  <a:gd name="connsiteX4" fmla="*/ 3606800 w 9067800"/>
                  <a:gd name="connsiteY4" fmla="*/ 1549400 h 2044700"/>
                  <a:gd name="connsiteX5" fmla="*/ 4826000 w 9067800"/>
                  <a:gd name="connsiteY5" fmla="*/ 1536700 h 2044700"/>
                  <a:gd name="connsiteX6" fmla="*/ 5410200 w 9067800"/>
                  <a:gd name="connsiteY6" fmla="*/ 520700 h 2044700"/>
                  <a:gd name="connsiteX7" fmla="*/ 9067800 w 9067800"/>
                  <a:gd name="connsiteY7" fmla="*/ 0 h 2044700"/>
                  <a:gd name="connsiteX0" fmla="*/ 0 w 9067800"/>
                  <a:gd name="connsiteY0" fmla="*/ 711200 h 2044700"/>
                  <a:gd name="connsiteX1" fmla="*/ 323850 w 9067800"/>
                  <a:gd name="connsiteY1" fmla="*/ 730250 h 2044700"/>
                  <a:gd name="connsiteX2" fmla="*/ 914400 w 9067800"/>
                  <a:gd name="connsiteY2" fmla="*/ 1828800 h 2044700"/>
                  <a:gd name="connsiteX3" fmla="*/ 3333750 w 9067800"/>
                  <a:gd name="connsiteY3" fmla="*/ 2044700 h 2044700"/>
                  <a:gd name="connsiteX4" fmla="*/ 3606800 w 9067800"/>
                  <a:gd name="connsiteY4" fmla="*/ 1549400 h 2044700"/>
                  <a:gd name="connsiteX5" fmla="*/ 4826000 w 9067800"/>
                  <a:gd name="connsiteY5" fmla="*/ 1536700 h 2044700"/>
                  <a:gd name="connsiteX6" fmla="*/ 5410200 w 9067800"/>
                  <a:gd name="connsiteY6" fmla="*/ 520700 h 2044700"/>
                  <a:gd name="connsiteX7" fmla="*/ 9067800 w 9067800"/>
                  <a:gd name="connsiteY7" fmla="*/ 0 h 2044700"/>
                  <a:gd name="connsiteX0" fmla="*/ 0 w 9067800"/>
                  <a:gd name="connsiteY0" fmla="*/ 711200 h 2044700"/>
                  <a:gd name="connsiteX1" fmla="*/ 323850 w 9067800"/>
                  <a:gd name="connsiteY1" fmla="*/ 730250 h 2044700"/>
                  <a:gd name="connsiteX2" fmla="*/ 914400 w 9067800"/>
                  <a:gd name="connsiteY2" fmla="*/ 1828800 h 2044700"/>
                  <a:gd name="connsiteX3" fmla="*/ 3333750 w 9067800"/>
                  <a:gd name="connsiteY3" fmla="*/ 2044700 h 2044700"/>
                  <a:gd name="connsiteX4" fmla="*/ 3638550 w 9067800"/>
                  <a:gd name="connsiteY4" fmla="*/ 1555750 h 2044700"/>
                  <a:gd name="connsiteX5" fmla="*/ 4826000 w 9067800"/>
                  <a:gd name="connsiteY5" fmla="*/ 1536700 h 2044700"/>
                  <a:gd name="connsiteX6" fmla="*/ 5410200 w 9067800"/>
                  <a:gd name="connsiteY6" fmla="*/ 520700 h 2044700"/>
                  <a:gd name="connsiteX7" fmla="*/ 9067800 w 9067800"/>
                  <a:gd name="connsiteY7" fmla="*/ 0 h 2044700"/>
                  <a:gd name="connsiteX0" fmla="*/ 0 w 9067800"/>
                  <a:gd name="connsiteY0" fmla="*/ 711200 h 2044700"/>
                  <a:gd name="connsiteX1" fmla="*/ 323850 w 9067800"/>
                  <a:gd name="connsiteY1" fmla="*/ 730250 h 2044700"/>
                  <a:gd name="connsiteX2" fmla="*/ 914400 w 9067800"/>
                  <a:gd name="connsiteY2" fmla="*/ 1828800 h 2044700"/>
                  <a:gd name="connsiteX3" fmla="*/ 3333750 w 9067800"/>
                  <a:gd name="connsiteY3" fmla="*/ 2044700 h 2044700"/>
                  <a:gd name="connsiteX4" fmla="*/ 3638550 w 9067800"/>
                  <a:gd name="connsiteY4" fmla="*/ 1555750 h 2044700"/>
                  <a:gd name="connsiteX5" fmla="*/ 4826000 w 9067800"/>
                  <a:gd name="connsiteY5" fmla="*/ 1536700 h 2044700"/>
                  <a:gd name="connsiteX6" fmla="*/ 5410200 w 9067800"/>
                  <a:gd name="connsiteY6" fmla="*/ 520700 h 2044700"/>
                  <a:gd name="connsiteX7" fmla="*/ 9067800 w 9067800"/>
                  <a:gd name="connsiteY7" fmla="*/ 0 h 2044700"/>
                  <a:gd name="connsiteX0" fmla="*/ 0 w 9067800"/>
                  <a:gd name="connsiteY0" fmla="*/ 711200 h 2044700"/>
                  <a:gd name="connsiteX1" fmla="*/ 323850 w 9067800"/>
                  <a:gd name="connsiteY1" fmla="*/ 730250 h 2044700"/>
                  <a:gd name="connsiteX2" fmla="*/ 914400 w 9067800"/>
                  <a:gd name="connsiteY2" fmla="*/ 1828800 h 2044700"/>
                  <a:gd name="connsiteX3" fmla="*/ 3333750 w 9067800"/>
                  <a:gd name="connsiteY3" fmla="*/ 2044700 h 2044700"/>
                  <a:gd name="connsiteX4" fmla="*/ 3632200 w 9067800"/>
                  <a:gd name="connsiteY4" fmla="*/ 1568450 h 2044700"/>
                  <a:gd name="connsiteX5" fmla="*/ 4826000 w 9067800"/>
                  <a:gd name="connsiteY5" fmla="*/ 1536700 h 2044700"/>
                  <a:gd name="connsiteX6" fmla="*/ 5410200 w 9067800"/>
                  <a:gd name="connsiteY6" fmla="*/ 520700 h 2044700"/>
                  <a:gd name="connsiteX7" fmla="*/ 9067800 w 9067800"/>
                  <a:gd name="connsiteY7" fmla="*/ 0 h 2044700"/>
                  <a:gd name="connsiteX0" fmla="*/ 0 w 9067800"/>
                  <a:gd name="connsiteY0" fmla="*/ 711200 h 2044700"/>
                  <a:gd name="connsiteX1" fmla="*/ 323850 w 9067800"/>
                  <a:gd name="connsiteY1" fmla="*/ 730250 h 2044700"/>
                  <a:gd name="connsiteX2" fmla="*/ 914400 w 9067800"/>
                  <a:gd name="connsiteY2" fmla="*/ 1828800 h 2044700"/>
                  <a:gd name="connsiteX3" fmla="*/ 3333750 w 9067800"/>
                  <a:gd name="connsiteY3" fmla="*/ 2044700 h 2044700"/>
                  <a:gd name="connsiteX4" fmla="*/ 3632200 w 9067800"/>
                  <a:gd name="connsiteY4" fmla="*/ 1568450 h 2044700"/>
                  <a:gd name="connsiteX5" fmla="*/ 4826000 w 9067800"/>
                  <a:gd name="connsiteY5" fmla="*/ 1536700 h 2044700"/>
                  <a:gd name="connsiteX6" fmla="*/ 5410200 w 9067800"/>
                  <a:gd name="connsiteY6" fmla="*/ 520700 h 2044700"/>
                  <a:gd name="connsiteX7" fmla="*/ 9067800 w 9067800"/>
                  <a:gd name="connsiteY7" fmla="*/ 0 h 2044700"/>
                  <a:gd name="connsiteX0" fmla="*/ 0 w 9067800"/>
                  <a:gd name="connsiteY0" fmla="*/ 711200 h 2044700"/>
                  <a:gd name="connsiteX1" fmla="*/ 323850 w 9067800"/>
                  <a:gd name="connsiteY1" fmla="*/ 730250 h 2044700"/>
                  <a:gd name="connsiteX2" fmla="*/ 914400 w 9067800"/>
                  <a:gd name="connsiteY2" fmla="*/ 1828800 h 2044700"/>
                  <a:gd name="connsiteX3" fmla="*/ 3333750 w 9067800"/>
                  <a:gd name="connsiteY3" fmla="*/ 2044700 h 2044700"/>
                  <a:gd name="connsiteX4" fmla="*/ 3632200 w 9067800"/>
                  <a:gd name="connsiteY4" fmla="*/ 1568450 h 2044700"/>
                  <a:gd name="connsiteX5" fmla="*/ 4826000 w 9067800"/>
                  <a:gd name="connsiteY5" fmla="*/ 1536700 h 2044700"/>
                  <a:gd name="connsiteX6" fmla="*/ 5441950 w 9067800"/>
                  <a:gd name="connsiteY6" fmla="*/ 527050 h 2044700"/>
                  <a:gd name="connsiteX7" fmla="*/ 9067800 w 9067800"/>
                  <a:gd name="connsiteY7" fmla="*/ 0 h 2044700"/>
                  <a:gd name="connsiteX0" fmla="*/ 0 w 9067800"/>
                  <a:gd name="connsiteY0" fmla="*/ 711200 h 2044700"/>
                  <a:gd name="connsiteX1" fmla="*/ 323850 w 9067800"/>
                  <a:gd name="connsiteY1" fmla="*/ 730250 h 2044700"/>
                  <a:gd name="connsiteX2" fmla="*/ 914400 w 9067800"/>
                  <a:gd name="connsiteY2" fmla="*/ 1828800 h 2044700"/>
                  <a:gd name="connsiteX3" fmla="*/ 3333750 w 9067800"/>
                  <a:gd name="connsiteY3" fmla="*/ 2044700 h 2044700"/>
                  <a:gd name="connsiteX4" fmla="*/ 3632200 w 9067800"/>
                  <a:gd name="connsiteY4" fmla="*/ 1568450 h 2044700"/>
                  <a:gd name="connsiteX5" fmla="*/ 4826000 w 9067800"/>
                  <a:gd name="connsiteY5" fmla="*/ 1536700 h 2044700"/>
                  <a:gd name="connsiteX6" fmla="*/ 5441950 w 9067800"/>
                  <a:gd name="connsiteY6" fmla="*/ 527050 h 2044700"/>
                  <a:gd name="connsiteX7" fmla="*/ 9067800 w 9067800"/>
                  <a:gd name="connsiteY7" fmla="*/ 0 h 2044700"/>
                  <a:gd name="connsiteX0" fmla="*/ 0 w 9067800"/>
                  <a:gd name="connsiteY0" fmla="*/ 711200 h 2044700"/>
                  <a:gd name="connsiteX1" fmla="*/ 323850 w 9067800"/>
                  <a:gd name="connsiteY1" fmla="*/ 730250 h 2044700"/>
                  <a:gd name="connsiteX2" fmla="*/ 914400 w 9067800"/>
                  <a:gd name="connsiteY2" fmla="*/ 1828800 h 2044700"/>
                  <a:gd name="connsiteX3" fmla="*/ 3333750 w 9067800"/>
                  <a:gd name="connsiteY3" fmla="*/ 2044700 h 2044700"/>
                  <a:gd name="connsiteX4" fmla="*/ 3665974 w 9067800"/>
                  <a:gd name="connsiteY4" fmla="*/ 1635998 h 2044700"/>
                  <a:gd name="connsiteX5" fmla="*/ 4826000 w 9067800"/>
                  <a:gd name="connsiteY5" fmla="*/ 1536700 h 2044700"/>
                  <a:gd name="connsiteX6" fmla="*/ 5441950 w 9067800"/>
                  <a:gd name="connsiteY6" fmla="*/ 527050 h 2044700"/>
                  <a:gd name="connsiteX7" fmla="*/ 9067800 w 9067800"/>
                  <a:gd name="connsiteY7" fmla="*/ 0 h 2044700"/>
                  <a:gd name="connsiteX0" fmla="*/ 0 w 9067800"/>
                  <a:gd name="connsiteY0" fmla="*/ 711200 h 2044700"/>
                  <a:gd name="connsiteX1" fmla="*/ 323850 w 9067800"/>
                  <a:gd name="connsiteY1" fmla="*/ 730250 h 2044700"/>
                  <a:gd name="connsiteX2" fmla="*/ 914400 w 9067800"/>
                  <a:gd name="connsiteY2" fmla="*/ 1828800 h 2044700"/>
                  <a:gd name="connsiteX3" fmla="*/ 3333750 w 9067800"/>
                  <a:gd name="connsiteY3" fmla="*/ 2044700 h 2044700"/>
                  <a:gd name="connsiteX4" fmla="*/ 3665974 w 9067800"/>
                  <a:gd name="connsiteY4" fmla="*/ 1635998 h 2044700"/>
                  <a:gd name="connsiteX5" fmla="*/ 4958282 w 9067800"/>
                  <a:gd name="connsiteY5" fmla="*/ 1601433 h 2044700"/>
                  <a:gd name="connsiteX6" fmla="*/ 5441950 w 9067800"/>
                  <a:gd name="connsiteY6" fmla="*/ 527050 h 2044700"/>
                  <a:gd name="connsiteX7" fmla="*/ 9067800 w 9067800"/>
                  <a:gd name="connsiteY7" fmla="*/ 0 h 2044700"/>
                  <a:gd name="connsiteX0" fmla="*/ 0 w 9067800"/>
                  <a:gd name="connsiteY0" fmla="*/ 711200 h 2044700"/>
                  <a:gd name="connsiteX1" fmla="*/ 323850 w 9067800"/>
                  <a:gd name="connsiteY1" fmla="*/ 730250 h 2044700"/>
                  <a:gd name="connsiteX2" fmla="*/ 914400 w 9067800"/>
                  <a:gd name="connsiteY2" fmla="*/ 1828800 h 2044700"/>
                  <a:gd name="connsiteX3" fmla="*/ 3333750 w 9067800"/>
                  <a:gd name="connsiteY3" fmla="*/ 2044700 h 2044700"/>
                  <a:gd name="connsiteX4" fmla="*/ 3665974 w 9067800"/>
                  <a:gd name="connsiteY4" fmla="*/ 1635998 h 2044700"/>
                  <a:gd name="connsiteX5" fmla="*/ 4958282 w 9067800"/>
                  <a:gd name="connsiteY5" fmla="*/ 1601433 h 2044700"/>
                  <a:gd name="connsiteX6" fmla="*/ 5596748 w 9067800"/>
                  <a:gd name="connsiteY6" fmla="*/ 532679 h 2044700"/>
                  <a:gd name="connsiteX7" fmla="*/ 9067800 w 9067800"/>
                  <a:gd name="connsiteY7" fmla="*/ 0 h 2044700"/>
                  <a:gd name="connsiteX0" fmla="*/ 0 w 9067800"/>
                  <a:gd name="connsiteY0" fmla="*/ 711200 h 2143207"/>
                  <a:gd name="connsiteX1" fmla="*/ 323850 w 9067800"/>
                  <a:gd name="connsiteY1" fmla="*/ 730250 h 2143207"/>
                  <a:gd name="connsiteX2" fmla="*/ 914400 w 9067800"/>
                  <a:gd name="connsiteY2" fmla="*/ 1828800 h 2143207"/>
                  <a:gd name="connsiteX3" fmla="*/ 3345008 w 9067800"/>
                  <a:gd name="connsiteY3" fmla="*/ 2143207 h 2143207"/>
                  <a:gd name="connsiteX4" fmla="*/ 3665974 w 9067800"/>
                  <a:gd name="connsiteY4" fmla="*/ 1635998 h 2143207"/>
                  <a:gd name="connsiteX5" fmla="*/ 4958282 w 9067800"/>
                  <a:gd name="connsiteY5" fmla="*/ 1601433 h 2143207"/>
                  <a:gd name="connsiteX6" fmla="*/ 5596748 w 9067800"/>
                  <a:gd name="connsiteY6" fmla="*/ 532679 h 2143207"/>
                  <a:gd name="connsiteX7" fmla="*/ 9067800 w 9067800"/>
                  <a:gd name="connsiteY7" fmla="*/ 0 h 2143207"/>
                  <a:gd name="connsiteX0" fmla="*/ 0 w 9067800"/>
                  <a:gd name="connsiteY0" fmla="*/ 711200 h 2143207"/>
                  <a:gd name="connsiteX1" fmla="*/ 323850 w 9067800"/>
                  <a:gd name="connsiteY1" fmla="*/ 730250 h 2143207"/>
                  <a:gd name="connsiteX2" fmla="*/ 2594654 w 9067800"/>
                  <a:gd name="connsiteY2" fmla="*/ 2087734 h 2143207"/>
                  <a:gd name="connsiteX3" fmla="*/ 3345008 w 9067800"/>
                  <a:gd name="connsiteY3" fmla="*/ 2143207 h 2143207"/>
                  <a:gd name="connsiteX4" fmla="*/ 3665974 w 9067800"/>
                  <a:gd name="connsiteY4" fmla="*/ 1635998 h 2143207"/>
                  <a:gd name="connsiteX5" fmla="*/ 4958282 w 9067800"/>
                  <a:gd name="connsiteY5" fmla="*/ 1601433 h 2143207"/>
                  <a:gd name="connsiteX6" fmla="*/ 5596748 w 9067800"/>
                  <a:gd name="connsiteY6" fmla="*/ 532679 h 2143207"/>
                  <a:gd name="connsiteX7" fmla="*/ 9067800 w 9067800"/>
                  <a:gd name="connsiteY7" fmla="*/ 0 h 2143207"/>
                  <a:gd name="connsiteX0" fmla="*/ 0 w 9067800"/>
                  <a:gd name="connsiteY0" fmla="*/ 711200 h 2143207"/>
                  <a:gd name="connsiteX1" fmla="*/ 2586705 w 9067800"/>
                  <a:gd name="connsiteY1" fmla="*/ 2089652 h 2143207"/>
                  <a:gd name="connsiteX2" fmla="*/ 2594654 w 9067800"/>
                  <a:gd name="connsiteY2" fmla="*/ 2087734 h 2143207"/>
                  <a:gd name="connsiteX3" fmla="*/ 3345008 w 9067800"/>
                  <a:gd name="connsiteY3" fmla="*/ 2143207 h 2143207"/>
                  <a:gd name="connsiteX4" fmla="*/ 3665974 w 9067800"/>
                  <a:gd name="connsiteY4" fmla="*/ 1635998 h 2143207"/>
                  <a:gd name="connsiteX5" fmla="*/ 4958282 w 9067800"/>
                  <a:gd name="connsiteY5" fmla="*/ 1601433 h 2143207"/>
                  <a:gd name="connsiteX6" fmla="*/ 5596748 w 9067800"/>
                  <a:gd name="connsiteY6" fmla="*/ 532679 h 2143207"/>
                  <a:gd name="connsiteX7" fmla="*/ 9067800 w 9067800"/>
                  <a:gd name="connsiteY7" fmla="*/ 0 h 2143207"/>
                  <a:gd name="connsiteX0" fmla="*/ 5446 w 6481095"/>
                  <a:gd name="connsiteY0" fmla="*/ 2079045 h 2143207"/>
                  <a:gd name="connsiteX1" fmla="*/ 0 w 6481095"/>
                  <a:gd name="connsiteY1" fmla="*/ 2089652 h 2143207"/>
                  <a:gd name="connsiteX2" fmla="*/ 7949 w 6481095"/>
                  <a:gd name="connsiteY2" fmla="*/ 2087734 h 2143207"/>
                  <a:gd name="connsiteX3" fmla="*/ 758303 w 6481095"/>
                  <a:gd name="connsiteY3" fmla="*/ 2143207 h 2143207"/>
                  <a:gd name="connsiteX4" fmla="*/ 1079269 w 6481095"/>
                  <a:gd name="connsiteY4" fmla="*/ 1635998 h 2143207"/>
                  <a:gd name="connsiteX5" fmla="*/ 2371577 w 6481095"/>
                  <a:gd name="connsiteY5" fmla="*/ 1601433 h 2143207"/>
                  <a:gd name="connsiteX6" fmla="*/ 3010043 w 6481095"/>
                  <a:gd name="connsiteY6" fmla="*/ 532679 h 2143207"/>
                  <a:gd name="connsiteX7" fmla="*/ 6481095 w 6481095"/>
                  <a:gd name="connsiteY7" fmla="*/ 0 h 2143207"/>
                  <a:gd name="connsiteX0" fmla="*/ 5446 w 6481095"/>
                  <a:gd name="connsiteY0" fmla="*/ 2079045 h 2143207"/>
                  <a:gd name="connsiteX1" fmla="*/ 0 w 6481095"/>
                  <a:gd name="connsiteY1" fmla="*/ 2089652 h 2143207"/>
                  <a:gd name="connsiteX2" fmla="*/ 7949 w 6481095"/>
                  <a:gd name="connsiteY2" fmla="*/ 2087734 h 2143207"/>
                  <a:gd name="connsiteX3" fmla="*/ 758303 w 6481095"/>
                  <a:gd name="connsiteY3" fmla="*/ 2143207 h 2143207"/>
                  <a:gd name="connsiteX4" fmla="*/ 1079269 w 6481095"/>
                  <a:gd name="connsiteY4" fmla="*/ 1635998 h 2143207"/>
                  <a:gd name="connsiteX5" fmla="*/ 2371577 w 6481095"/>
                  <a:gd name="connsiteY5" fmla="*/ 1601433 h 2143207"/>
                  <a:gd name="connsiteX6" fmla="*/ 3010043 w 6481095"/>
                  <a:gd name="connsiteY6" fmla="*/ 532679 h 2143207"/>
                  <a:gd name="connsiteX7" fmla="*/ 6481095 w 6481095"/>
                  <a:gd name="connsiteY7" fmla="*/ 0 h 2143207"/>
                  <a:gd name="connsiteX0" fmla="*/ 5446 w 5728940"/>
                  <a:gd name="connsiteY0" fmla="*/ 1947601 h 2011763"/>
                  <a:gd name="connsiteX1" fmla="*/ 0 w 5728940"/>
                  <a:gd name="connsiteY1" fmla="*/ 1958208 h 2011763"/>
                  <a:gd name="connsiteX2" fmla="*/ 7949 w 5728940"/>
                  <a:gd name="connsiteY2" fmla="*/ 1956290 h 2011763"/>
                  <a:gd name="connsiteX3" fmla="*/ 758303 w 5728940"/>
                  <a:gd name="connsiteY3" fmla="*/ 2011763 h 2011763"/>
                  <a:gd name="connsiteX4" fmla="*/ 1079269 w 5728940"/>
                  <a:gd name="connsiteY4" fmla="*/ 1504554 h 2011763"/>
                  <a:gd name="connsiteX5" fmla="*/ 2371577 w 5728940"/>
                  <a:gd name="connsiteY5" fmla="*/ 1469989 h 2011763"/>
                  <a:gd name="connsiteX6" fmla="*/ 3010043 w 5728940"/>
                  <a:gd name="connsiteY6" fmla="*/ 401235 h 2011763"/>
                  <a:gd name="connsiteX7" fmla="*/ 5728940 w 5728940"/>
                  <a:gd name="connsiteY7" fmla="*/ 0 h 2011763"/>
                  <a:gd name="connsiteX0" fmla="*/ 5446 w 5874989"/>
                  <a:gd name="connsiteY0" fmla="*/ 1991416 h 2055578"/>
                  <a:gd name="connsiteX1" fmla="*/ 0 w 5874989"/>
                  <a:gd name="connsiteY1" fmla="*/ 2002023 h 2055578"/>
                  <a:gd name="connsiteX2" fmla="*/ 7949 w 5874989"/>
                  <a:gd name="connsiteY2" fmla="*/ 2000105 h 2055578"/>
                  <a:gd name="connsiteX3" fmla="*/ 758303 w 5874989"/>
                  <a:gd name="connsiteY3" fmla="*/ 2055578 h 2055578"/>
                  <a:gd name="connsiteX4" fmla="*/ 1079269 w 5874989"/>
                  <a:gd name="connsiteY4" fmla="*/ 1548369 h 2055578"/>
                  <a:gd name="connsiteX5" fmla="*/ 2371577 w 5874989"/>
                  <a:gd name="connsiteY5" fmla="*/ 1513804 h 2055578"/>
                  <a:gd name="connsiteX6" fmla="*/ 3010043 w 5874989"/>
                  <a:gd name="connsiteY6" fmla="*/ 445050 h 2055578"/>
                  <a:gd name="connsiteX7" fmla="*/ 5874989 w 5874989"/>
                  <a:gd name="connsiteY7" fmla="*/ 0 h 2055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74989" h="2055578">
                    <a:moveTo>
                      <a:pt x="5446" y="1991416"/>
                    </a:moveTo>
                    <a:lnTo>
                      <a:pt x="0" y="2002023"/>
                    </a:lnTo>
                    <a:lnTo>
                      <a:pt x="7949" y="2000105"/>
                    </a:lnTo>
                    <a:lnTo>
                      <a:pt x="758303" y="2055578"/>
                    </a:lnTo>
                    <a:lnTo>
                      <a:pt x="1079269" y="1548369"/>
                    </a:lnTo>
                    <a:cubicBezTo>
                      <a:pt x="1477202" y="1537786"/>
                      <a:pt x="1935544" y="1556137"/>
                      <a:pt x="2371577" y="1513804"/>
                    </a:cubicBezTo>
                    <a:lnTo>
                      <a:pt x="3010043" y="445050"/>
                    </a:lnTo>
                    <a:lnTo>
                      <a:pt x="5874989" y="0"/>
                    </a:lnTo>
                  </a:path>
                </a:pathLst>
              </a:custGeom>
              <a:noFill/>
              <a:ln w="25400">
                <a:solidFill>
                  <a:srgbClr val="FFB81C"/>
                </a:solidFill>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0" name="Freeform 29"/>
            <p:cNvSpPr/>
            <p:nvPr userDrawn="1"/>
          </p:nvSpPr>
          <p:spPr>
            <a:xfrm flipH="1">
              <a:off x="10983639" y="3042192"/>
              <a:ext cx="730583" cy="1158682"/>
            </a:xfrm>
            <a:custGeom>
              <a:avLst/>
              <a:gdLst>
                <a:gd name="connsiteX0" fmla="*/ 0 w 622300"/>
                <a:gd name="connsiteY0" fmla="*/ 0 h 965200"/>
                <a:gd name="connsiteX1" fmla="*/ 622300 w 622300"/>
                <a:gd name="connsiteY1" fmla="*/ 965200 h 965200"/>
                <a:gd name="connsiteX0" fmla="*/ 0 w 611042"/>
                <a:gd name="connsiteY0" fmla="*/ 0 h 951128"/>
                <a:gd name="connsiteX1" fmla="*/ 611042 w 611042"/>
                <a:gd name="connsiteY1" fmla="*/ 951128 h 951128"/>
                <a:gd name="connsiteX0" fmla="*/ 0 w 647630"/>
                <a:gd name="connsiteY0" fmla="*/ 0 h 1027119"/>
                <a:gd name="connsiteX1" fmla="*/ 647630 w 647630"/>
                <a:gd name="connsiteY1" fmla="*/ 1027119 h 1027119"/>
              </a:gdLst>
              <a:ahLst/>
              <a:cxnLst>
                <a:cxn ang="0">
                  <a:pos x="connsiteX0" y="connsiteY0"/>
                </a:cxn>
                <a:cxn ang="0">
                  <a:pos x="connsiteX1" y="connsiteY1"/>
                </a:cxn>
              </a:cxnLst>
              <a:rect l="l" t="t" r="r" b="b"/>
              <a:pathLst>
                <a:path w="647630" h="1027119">
                  <a:moveTo>
                    <a:pt x="0" y="0"/>
                  </a:moveTo>
                  <a:lnTo>
                    <a:pt x="647630" y="1027119"/>
                  </a:lnTo>
                </a:path>
              </a:pathLst>
            </a:custGeom>
            <a:noFill/>
            <a:ln w="25400">
              <a:solidFill>
                <a:srgbClr val="FFB8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2362448219"/>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Master - Title Slide 4">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0721" y="5436505"/>
            <a:ext cx="2527214" cy="829576"/>
          </a:xfrm>
          <a:prstGeom prst="rect">
            <a:avLst/>
          </a:prstGeom>
        </p:spPr>
      </p:pic>
      <p:sp>
        <p:nvSpPr>
          <p:cNvPr id="3" name="Subtitle 2"/>
          <p:cNvSpPr>
            <a:spLocks noGrp="1"/>
          </p:cNvSpPr>
          <p:nvPr>
            <p:ph type="subTitle" idx="1"/>
          </p:nvPr>
        </p:nvSpPr>
        <p:spPr>
          <a:xfrm>
            <a:off x="717457" y="2734569"/>
            <a:ext cx="5027613" cy="579717"/>
          </a:xfrm>
        </p:spPr>
        <p:txBody>
          <a:bodyPr wrap="none">
            <a:noAutofit/>
          </a:bodyPr>
          <a:lstStyle>
            <a:lvl1pPr marL="0" indent="0" algn="l">
              <a:lnSpc>
                <a:spcPct val="100000"/>
              </a:lnSpc>
              <a:spcBef>
                <a:spcPts val="0"/>
              </a:spcBef>
              <a:buNone/>
              <a:defRPr sz="2400" b="0">
                <a:solidFill>
                  <a:srgbClr val="FFB81C"/>
                </a:solidFill>
                <a:latin typeface="Meiryo UI" panose="020B0604030504040204" pitchFamily="50" charset="-128"/>
                <a:ea typeface="Meiryo UI" panose="020B0604030504040204" pitchFamily="50" charset="-128"/>
                <a:cs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GB"/>
          </a:p>
        </p:txBody>
      </p:sp>
      <p:sp>
        <p:nvSpPr>
          <p:cNvPr id="16" name="Title 1"/>
          <p:cNvSpPr>
            <a:spLocks noGrp="1"/>
          </p:cNvSpPr>
          <p:nvPr>
            <p:ph type="ctrTitle" hasCustomPrompt="1"/>
          </p:nvPr>
        </p:nvSpPr>
        <p:spPr>
          <a:xfrm>
            <a:off x="717457" y="1041521"/>
            <a:ext cx="5027613" cy="1299348"/>
          </a:xfrm>
          <a:prstGeom prst="rect">
            <a:avLst/>
          </a:prstGeom>
        </p:spPr>
        <p:txBody>
          <a:bodyPr lIns="0" tIns="0" rIns="0" bIns="0" anchor="t" anchorCtr="0">
            <a:noAutofit/>
          </a:bodyPr>
          <a:lstStyle>
            <a:lvl1pPr algn="l">
              <a:lnSpc>
                <a:spcPct val="100000"/>
              </a:lnSpc>
              <a:defRPr sz="4800" b="0">
                <a:solidFill>
                  <a:srgbClr val="373A36"/>
                </a:solidFill>
                <a:latin typeface="Reso" panose="02000000000000000000" pitchFamily="50" charset="0"/>
                <a:cs typeface="Arial" panose="020B0604020202020204" pitchFamily="34" charset="0"/>
              </a:defRPr>
            </a:lvl1pPr>
          </a:lstStyle>
          <a:p>
            <a:r>
              <a:rPr lang="en-US"/>
              <a:t>Click to edit </a:t>
            </a:r>
            <a:br>
              <a:rPr lang="en-US"/>
            </a:br>
            <a:r>
              <a:rPr lang="en-US"/>
              <a:t>master title style</a:t>
            </a:r>
            <a:endParaRPr lang="en-GB"/>
          </a:p>
        </p:txBody>
      </p:sp>
      <p:grpSp>
        <p:nvGrpSpPr>
          <p:cNvPr id="15" name="Group 14"/>
          <p:cNvGrpSpPr/>
          <p:nvPr userDrawn="1"/>
        </p:nvGrpSpPr>
        <p:grpSpPr>
          <a:xfrm>
            <a:off x="5576818" y="1606659"/>
            <a:ext cx="6639464" cy="3169111"/>
            <a:chOff x="5576818" y="1606659"/>
            <a:chExt cx="6639464" cy="3169111"/>
          </a:xfrm>
        </p:grpSpPr>
        <p:grpSp>
          <p:nvGrpSpPr>
            <p:cNvPr id="17" name="Group 16"/>
            <p:cNvGrpSpPr/>
            <p:nvPr userDrawn="1"/>
          </p:nvGrpSpPr>
          <p:grpSpPr>
            <a:xfrm>
              <a:off x="5576818" y="1606659"/>
              <a:ext cx="6639464" cy="3169111"/>
              <a:chOff x="5576818" y="1606659"/>
              <a:chExt cx="6639464" cy="3169111"/>
            </a:xfrm>
          </p:grpSpPr>
          <p:sp>
            <p:nvSpPr>
              <p:cNvPr id="19" name="Freeform 5"/>
              <p:cNvSpPr>
                <a:spLocks/>
              </p:cNvSpPr>
              <p:nvPr userDrawn="1"/>
            </p:nvSpPr>
            <p:spPr bwMode="auto">
              <a:xfrm flipH="1">
                <a:off x="10991348" y="2970787"/>
                <a:ext cx="1217689" cy="1804983"/>
              </a:xfrm>
              <a:custGeom>
                <a:avLst/>
                <a:gdLst>
                  <a:gd name="T0" fmla="*/ 14523 w 18478"/>
                  <a:gd name="T1" fmla="*/ 12541 h 12721"/>
                  <a:gd name="T2" fmla="*/ 17159 w 18478"/>
                  <a:gd name="T3" fmla="*/ 12721 h 12721"/>
                  <a:gd name="T4" fmla="*/ 18478 w 18478"/>
                  <a:gd name="T5" fmla="*/ 10644 h 12721"/>
                  <a:gd name="T6" fmla="*/ 17159 w 18478"/>
                  <a:gd name="T7" fmla="*/ 8520 h 12721"/>
                  <a:gd name="T8" fmla="*/ 15841 w 18478"/>
                  <a:gd name="T9" fmla="*/ 6466 h 12721"/>
                  <a:gd name="T10" fmla="*/ 13204 w 18478"/>
                  <a:gd name="T11" fmla="*/ 6137 h 12721"/>
                  <a:gd name="T12" fmla="*/ 10567 w 18478"/>
                  <a:gd name="T13" fmla="*/ 5725 h 12721"/>
                  <a:gd name="T14" fmla="*/ 9249 w 18478"/>
                  <a:gd name="T15" fmla="*/ 3435 h 12721"/>
                  <a:gd name="T16" fmla="*/ 7930 w 18478"/>
                  <a:gd name="T17" fmla="*/ 1082 h 12721"/>
                  <a:gd name="T18" fmla="*/ 5293 w 18478"/>
                  <a:gd name="T19" fmla="*/ 544 h 12721"/>
                  <a:gd name="T20" fmla="*/ 2656 w 18478"/>
                  <a:gd name="T21" fmla="*/ 155 h 12721"/>
                  <a:gd name="T22" fmla="*/ 19 w 18478"/>
                  <a:gd name="T23" fmla="*/ 1 h 12721"/>
                  <a:gd name="T24" fmla="*/ 0 w 18478"/>
                  <a:gd name="T25" fmla="*/ 0 h 12721"/>
                  <a:gd name="T26" fmla="*/ 5 w 18478"/>
                  <a:gd name="T27" fmla="*/ 9 h 12721"/>
                  <a:gd name="T28" fmla="*/ 1323 w 18478"/>
                  <a:gd name="T29" fmla="*/ 2320 h 12721"/>
                  <a:gd name="T30" fmla="*/ 1328 w 18478"/>
                  <a:gd name="T31" fmla="*/ 2328 h 12721"/>
                  <a:gd name="T32" fmla="*/ 1337 w 18478"/>
                  <a:gd name="T33" fmla="*/ 2328 h 12721"/>
                  <a:gd name="T34" fmla="*/ 3972 w 18478"/>
                  <a:gd name="T35" fmla="*/ 2557 h 12721"/>
                  <a:gd name="T36" fmla="*/ 6601 w 18478"/>
                  <a:gd name="T37" fmla="*/ 2955 h 12721"/>
                  <a:gd name="T38" fmla="*/ 7916 w 18478"/>
                  <a:gd name="T39" fmla="*/ 5303 h 12721"/>
                  <a:gd name="T40" fmla="*/ 9114 w 18478"/>
                  <a:gd name="T41" fmla="*/ 7423 h 12721"/>
                  <a:gd name="T42" fmla="*/ 9247 w 18478"/>
                  <a:gd name="T43" fmla="*/ 7659 h 12721"/>
                  <a:gd name="T44" fmla="*/ 9247 w 18478"/>
                  <a:gd name="T45" fmla="*/ 7658 h 12721"/>
                  <a:gd name="T46" fmla="*/ 10553 w 18478"/>
                  <a:gd name="T47" fmla="*/ 9983 h 12721"/>
                  <a:gd name="T48" fmla="*/ 10557 w 18478"/>
                  <a:gd name="T49" fmla="*/ 9991 h 12721"/>
                  <a:gd name="T50" fmla="*/ 10565 w 18478"/>
                  <a:gd name="T51" fmla="*/ 9992 h 12721"/>
                  <a:gd name="T52" fmla="*/ 13175 w 18478"/>
                  <a:gd name="T53" fmla="*/ 10287 h 12721"/>
                  <a:gd name="T54" fmla="*/ 12776 w 18478"/>
                  <a:gd name="T55" fmla="*/ 10915 h 12721"/>
                  <a:gd name="T56" fmla="*/ 11872 w 18478"/>
                  <a:gd name="T57" fmla="*/ 12304 h 12721"/>
                  <a:gd name="T58" fmla="*/ 11867 w 18478"/>
                  <a:gd name="T59" fmla="*/ 12312 h 12721"/>
                  <a:gd name="T60" fmla="*/ 11885 w 18478"/>
                  <a:gd name="T61" fmla="*/ 12314 h 12721"/>
                  <a:gd name="T62" fmla="*/ 14523 w 18478"/>
                  <a:gd name="T63" fmla="*/ 12541 h 12721"/>
                  <a:gd name="connsiteX0" fmla="*/ 14523 w 18590"/>
                  <a:gd name="connsiteY0" fmla="*/ 12541 h 12857"/>
                  <a:gd name="connsiteX1" fmla="*/ 17159 w 18590"/>
                  <a:gd name="connsiteY1" fmla="*/ 12721 h 12857"/>
                  <a:gd name="connsiteX2" fmla="*/ 18590 w 18590"/>
                  <a:gd name="connsiteY2" fmla="*/ 10616 h 12857"/>
                  <a:gd name="connsiteX3" fmla="*/ 17159 w 18590"/>
                  <a:gd name="connsiteY3" fmla="*/ 8520 h 12857"/>
                  <a:gd name="connsiteX4" fmla="*/ 15841 w 18590"/>
                  <a:gd name="connsiteY4" fmla="*/ 6466 h 12857"/>
                  <a:gd name="connsiteX5" fmla="*/ 13204 w 18590"/>
                  <a:gd name="connsiteY5" fmla="*/ 6137 h 12857"/>
                  <a:gd name="connsiteX6" fmla="*/ 10567 w 18590"/>
                  <a:gd name="connsiteY6" fmla="*/ 5725 h 12857"/>
                  <a:gd name="connsiteX7" fmla="*/ 9249 w 18590"/>
                  <a:gd name="connsiteY7" fmla="*/ 3435 h 12857"/>
                  <a:gd name="connsiteX8" fmla="*/ 7930 w 18590"/>
                  <a:gd name="connsiteY8" fmla="*/ 1082 h 12857"/>
                  <a:gd name="connsiteX9" fmla="*/ 5293 w 18590"/>
                  <a:gd name="connsiteY9" fmla="*/ 544 h 12857"/>
                  <a:gd name="connsiteX10" fmla="*/ 2656 w 18590"/>
                  <a:gd name="connsiteY10" fmla="*/ 155 h 12857"/>
                  <a:gd name="connsiteX11" fmla="*/ 19 w 18590"/>
                  <a:gd name="connsiteY11" fmla="*/ 1 h 12857"/>
                  <a:gd name="connsiteX12" fmla="*/ 0 w 18590"/>
                  <a:gd name="connsiteY12" fmla="*/ 0 h 12857"/>
                  <a:gd name="connsiteX13" fmla="*/ 5 w 18590"/>
                  <a:gd name="connsiteY13" fmla="*/ 9 h 12857"/>
                  <a:gd name="connsiteX14" fmla="*/ 1323 w 18590"/>
                  <a:gd name="connsiteY14" fmla="*/ 2320 h 12857"/>
                  <a:gd name="connsiteX15" fmla="*/ 1328 w 18590"/>
                  <a:gd name="connsiteY15" fmla="*/ 2328 h 12857"/>
                  <a:gd name="connsiteX16" fmla="*/ 1337 w 18590"/>
                  <a:gd name="connsiteY16" fmla="*/ 2328 h 12857"/>
                  <a:gd name="connsiteX17" fmla="*/ 3972 w 18590"/>
                  <a:gd name="connsiteY17" fmla="*/ 2557 h 12857"/>
                  <a:gd name="connsiteX18" fmla="*/ 6601 w 18590"/>
                  <a:gd name="connsiteY18" fmla="*/ 2955 h 12857"/>
                  <a:gd name="connsiteX19" fmla="*/ 7916 w 18590"/>
                  <a:gd name="connsiteY19" fmla="*/ 5303 h 12857"/>
                  <a:gd name="connsiteX20" fmla="*/ 9114 w 18590"/>
                  <a:gd name="connsiteY20" fmla="*/ 7423 h 12857"/>
                  <a:gd name="connsiteX21" fmla="*/ 9247 w 18590"/>
                  <a:gd name="connsiteY21" fmla="*/ 7659 h 12857"/>
                  <a:gd name="connsiteX22" fmla="*/ 9247 w 18590"/>
                  <a:gd name="connsiteY22" fmla="*/ 7658 h 12857"/>
                  <a:gd name="connsiteX23" fmla="*/ 10553 w 18590"/>
                  <a:gd name="connsiteY23" fmla="*/ 9983 h 12857"/>
                  <a:gd name="connsiteX24" fmla="*/ 10557 w 18590"/>
                  <a:gd name="connsiteY24" fmla="*/ 9991 h 12857"/>
                  <a:gd name="connsiteX25" fmla="*/ 10565 w 18590"/>
                  <a:gd name="connsiteY25" fmla="*/ 9992 h 12857"/>
                  <a:gd name="connsiteX26" fmla="*/ 13175 w 18590"/>
                  <a:gd name="connsiteY26" fmla="*/ 10287 h 12857"/>
                  <a:gd name="connsiteX27" fmla="*/ 12776 w 18590"/>
                  <a:gd name="connsiteY27" fmla="*/ 10915 h 12857"/>
                  <a:gd name="connsiteX28" fmla="*/ 11872 w 18590"/>
                  <a:gd name="connsiteY28" fmla="*/ 12304 h 12857"/>
                  <a:gd name="connsiteX29" fmla="*/ 11867 w 18590"/>
                  <a:gd name="connsiteY29" fmla="*/ 12312 h 12857"/>
                  <a:gd name="connsiteX30" fmla="*/ 11885 w 18590"/>
                  <a:gd name="connsiteY30" fmla="*/ 12314 h 12857"/>
                  <a:gd name="connsiteX31" fmla="*/ 14523 w 18590"/>
                  <a:gd name="connsiteY31" fmla="*/ 12541 h 12857"/>
                  <a:gd name="connsiteX0" fmla="*/ 14523 w 18590"/>
                  <a:gd name="connsiteY0" fmla="*/ 12541 h 12997"/>
                  <a:gd name="connsiteX1" fmla="*/ 17159 w 18590"/>
                  <a:gd name="connsiteY1" fmla="*/ 12721 h 12997"/>
                  <a:gd name="connsiteX2" fmla="*/ 18590 w 18590"/>
                  <a:gd name="connsiteY2" fmla="*/ 10616 h 12997"/>
                  <a:gd name="connsiteX3" fmla="*/ 17159 w 18590"/>
                  <a:gd name="connsiteY3" fmla="*/ 8520 h 12997"/>
                  <a:gd name="connsiteX4" fmla="*/ 15841 w 18590"/>
                  <a:gd name="connsiteY4" fmla="*/ 6466 h 12997"/>
                  <a:gd name="connsiteX5" fmla="*/ 13204 w 18590"/>
                  <a:gd name="connsiteY5" fmla="*/ 6137 h 12997"/>
                  <a:gd name="connsiteX6" fmla="*/ 10567 w 18590"/>
                  <a:gd name="connsiteY6" fmla="*/ 5725 h 12997"/>
                  <a:gd name="connsiteX7" fmla="*/ 9249 w 18590"/>
                  <a:gd name="connsiteY7" fmla="*/ 3435 h 12997"/>
                  <a:gd name="connsiteX8" fmla="*/ 7930 w 18590"/>
                  <a:gd name="connsiteY8" fmla="*/ 1082 h 12997"/>
                  <a:gd name="connsiteX9" fmla="*/ 5293 w 18590"/>
                  <a:gd name="connsiteY9" fmla="*/ 544 h 12997"/>
                  <a:gd name="connsiteX10" fmla="*/ 2656 w 18590"/>
                  <a:gd name="connsiteY10" fmla="*/ 155 h 12997"/>
                  <a:gd name="connsiteX11" fmla="*/ 19 w 18590"/>
                  <a:gd name="connsiteY11" fmla="*/ 1 h 12997"/>
                  <a:gd name="connsiteX12" fmla="*/ 0 w 18590"/>
                  <a:gd name="connsiteY12" fmla="*/ 0 h 12997"/>
                  <a:gd name="connsiteX13" fmla="*/ 5 w 18590"/>
                  <a:gd name="connsiteY13" fmla="*/ 9 h 12997"/>
                  <a:gd name="connsiteX14" fmla="*/ 1323 w 18590"/>
                  <a:gd name="connsiteY14" fmla="*/ 2320 h 12997"/>
                  <a:gd name="connsiteX15" fmla="*/ 1328 w 18590"/>
                  <a:gd name="connsiteY15" fmla="*/ 2328 h 12997"/>
                  <a:gd name="connsiteX16" fmla="*/ 1337 w 18590"/>
                  <a:gd name="connsiteY16" fmla="*/ 2328 h 12997"/>
                  <a:gd name="connsiteX17" fmla="*/ 3972 w 18590"/>
                  <a:gd name="connsiteY17" fmla="*/ 2557 h 12997"/>
                  <a:gd name="connsiteX18" fmla="*/ 6601 w 18590"/>
                  <a:gd name="connsiteY18" fmla="*/ 2955 h 12997"/>
                  <a:gd name="connsiteX19" fmla="*/ 7916 w 18590"/>
                  <a:gd name="connsiteY19" fmla="*/ 5303 h 12997"/>
                  <a:gd name="connsiteX20" fmla="*/ 9114 w 18590"/>
                  <a:gd name="connsiteY20" fmla="*/ 7423 h 12997"/>
                  <a:gd name="connsiteX21" fmla="*/ 9247 w 18590"/>
                  <a:gd name="connsiteY21" fmla="*/ 7659 h 12997"/>
                  <a:gd name="connsiteX22" fmla="*/ 9247 w 18590"/>
                  <a:gd name="connsiteY22" fmla="*/ 7658 h 12997"/>
                  <a:gd name="connsiteX23" fmla="*/ 10553 w 18590"/>
                  <a:gd name="connsiteY23" fmla="*/ 9983 h 12997"/>
                  <a:gd name="connsiteX24" fmla="*/ 10557 w 18590"/>
                  <a:gd name="connsiteY24" fmla="*/ 9991 h 12997"/>
                  <a:gd name="connsiteX25" fmla="*/ 10565 w 18590"/>
                  <a:gd name="connsiteY25" fmla="*/ 9992 h 12997"/>
                  <a:gd name="connsiteX26" fmla="*/ 13175 w 18590"/>
                  <a:gd name="connsiteY26" fmla="*/ 10287 h 12997"/>
                  <a:gd name="connsiteX27" fmla="*/ 12776 w 18590"/>
                  <a:gd name="connsiteY27" fmla="*/ 10915 h 12997"/>
                  <a:gd name="connsiteX28" fmla="*/ 11872 w 18590"/>
                  <a:gd name="connsiteY28" fmla="*/ 12304 h 12997"/>
                  <a:gd name="connsiteX29" fmla="*/ 11867 w 18590"/>
                  <a:gd name="connsiteY29" fmla="*/ 12312 h 12997"/>
                  <a:gd name="connsiteX30" fmla="*/ 11885 w 18590"/>
                  <a:gd name="connsiteY30" fmla="*/ 12314 h 12997"/>
                  <a:gd name="connsiteX31" fmla="*/ 14523 w 18590"/>
                  <a:gd name="connsiteY31" fmla="*/ 12541 h 12997"/>
                  <a:gd name="connsiteX0" fmla="*/ 14523 w 18590"/>
                  <a:gd name="connsiteY0" fmla="*/ 12541 h 12721"/>
                  <a:gd name="connsiteX1" fmla="*/ 17159 w 18590"/>
                  <a:gd name="connsiteY1" fmla="*/ 12721 h 12721"/>
                  <a:gd name="connsiteX2" fmla="*/ 18590 w 18590"/>
                  <a:gd name="connsiteY2" fmla="*/ 10616 h 12721"/>
                  <a:gd name="connsiteX3" fmla="*/ 17159 w 18590"/>
                  <a:gd name="connsiteY3" fmla="*/ 8520 h 12721"/>
                  <a:gd name="connsiteX4" fmla="*/ 15841 w 18590"/>
                  <a:gd name="connsiteY4" fmla="*/ 6466 h 12721"/>
                  <a:gd name="connsiteX5" fmla="*/ 13204 w 18590"/>
                  <a:gd name="connsiteY5" fmla="*/ 6137 h 12721"/>
                  <a:gd name="connsiteX6" fmla="*/ 10567 w 18590"/>
                  <a:gd name="connsiteY6" fmla="*/ 5725 h 12721"/>
                  <a:gd name="connsiteX7" fmla="*/ 9249 w 18590"/>
                  <a:gd name="connsiteY7" fmla="*/ 3435 h 12721"/>
                  <a:gd name="connsiteX8" fmla="*/ 7930 w 18590"/>
                  <a:gd name="connsiteY8" fmla="*/ 1082 h 12721"/>
                  <a:gd name="connsiteX9" fmla="*/ 5293 w 18590"/>
                  <a:gd name="connsiteY9" fmla="*/ 544 h 12721"/>
                  <a:gd name="connsiteX10" fmla="*/ 2656 w 18590"/>
                  <a:gd name="connsiteY10" fmla="*/ 155 h 12721"/>
                  <a:gd name="connsiteX11" fmla="*/ 19 w 18590"/>
                  <a:gd name="connsiteY11" fmla="*/ 1 h 12721"/>
                  <a:gd name="connsiteX12" fmla="*/ 0 w 18590"/>
                  <a:gd name="connsiteY12" fmla="*/ 0 h 12721"/>
                  <a:gd name="connsiteX13" fmla="*/ 5 w 18590"/>
                  <a:gd name="connsiteY13" fmla="*/ 9 h 12721"/>
                  <a:gd name="connsiteX14" fmla="*/ 1323 w 18590"/>
                  <a:gd name="connsiteY14" fmla="*/ 2320 h 12721"/>
                  <a:gd name="connsiteX15" fmla="*/ 1328 w 18590"/>
                  <a:gd name="connsiteY15" fmla="*/ 2328 h 12721"/>
                  <a:gd name="connsiteX16" fmla="*/ 1337 w 18590"/>
                  <a:gd name="connsiteY16" fmla="*/ 2328 h 12721"/>
                  <a:gd name="connsiteX17" fmla="*/ 3972 w 18590"/>
                  <a:gd name="connsiteY17" fmla="*/ 2557 h 12721"/>
                  <a:gd name="connsiteX18" fmla="*/ 6601 w 18590"/>
                  <a:gd name="connsiteY18" fmla="*/ 2955 h 12721"/>
                  <a:gd name="connsiteX19" fmla="*/ 7916 w 18590"/>
                  <a:gd name="connsiteY19" fmla="*/ 5303 h 12721"/>
                  <a:gd name="connsiteX20" fmla="*/ 9114 w 18590"/>
                  <a:gd name="connsiteY20" fmla="*/ 7423 h 12721"/>
                  <a:gd name="connsiteX21" fmla="*/ 9247 w 18590"/>
                  <a:gd name="connsiteY21" fmla="*/ 7659 h 12721"/>
                  <a:gd name="connsiteX22" fmla="*/ 9247 w 18590"/>
                  <a:gd name="connsiteY22" fmla="*/ 7658 h 12721"/>
                  <a:gd name="connsiteX23" fmla="*/ 10553 w 18590"/>
                  <a:gd name="connsiteY23" fmla="*/ 9983 h 12721"/>
                  <a:gd name="connsiteX24" fmla="*/ 10557 w 18590"/>
                  <a:gd name="connsiteY24" fmla="*/ 9991 h 12721"/>
                  <a:gd name="connsiteX25" fmla="*/ 10565 w 18590"/>
                  <a:gd name="connsiteY25" fmla="*/ 9992 h 12721"/>
                  <a:gd name="connsiteX26" fmla="*/ 13175 w 18590"/>
                  <a:gd name="connsiteY26" fmla="*/ 10287 h 12721"/>
                  <a:gd name="connsiteX27" fmla="*/ 12776 w 18590"/>
                  <a:gd name="connsiteY27" fmla="*/ 10915 h 12721"/>
                  <a:gd name="connsiteX28" fmla="*/ 11872 w 18590"/>
                  <a:gd name="connsiteY28" fmla="*/ 12304 h 12721"/>
                  <a:gd name="connsiteX29" fmla="*/ 11867 w 18590"/>
                  <a:gd name="connsiteY29" fmla="*/ 12312 h 12721"/>
                  <a:gd name="connsiteX30" fmla="*/ 11885 w 18590"/>
                  <a:gd name="connsiteY30" fmla="*/ 12314 h 12721"/>
                  <a:gd name="connsiteX31" fmla="*/ 14523 w 18590"/>
                  <a:gd name="connsiteY31" fmla="*/ 12541 h 12721"/>
                  <a:gd name="connsiteX0" fmla="*/ 14523 w 18590"/>
                  <a:gd name="connsiteY0" fmla="*/ 12541 h 12812"/>
                  <a:gd name="connsiteX1" fmla="*/ 17159 w 18590"/>
                  <a:gd name="connsiteY1" fmla="*/ 12721 h 12812"/>
                  <a:gd name="connsiteX2" fmla="*/ 18590 w 18590"/>
                  <a:gd name="connsiteY2" fmla="*/ 10616 h 12812"/>
                  <a:gd name="connsiteX3" fmla="*/ 17159 w 18590"/>
                  <a:gd name="connsiteY3" fmla="*/ 8520 h 12812"/>
                  <a:gd name="connsiteX4" fmla="*/ 15841 w 18590"/>
                  <a:gd name="connsiteY4" fmla="*/ 6466 h 12812"/>
                  <a:gd name="connsiteX5" fmla="*/ 13204 w 18590"/>
                  <a:gd name="connsiteY5" fmla="*/ 6137 h 12812"/>
                  <a:gd name="connsiteX6" fmla="*/ 10567 w 18590"/>
                  <a:gd name="connsiteY6" fmla="*/ 5725 h 12812"/>
                  <a:gd name="connsiteX7" fmla="*/ 9249 w 18590"/>
                  <a:gd name="connsiteY7" fmla="*/ 3435 h 12812"/>
                  <a:gd name="connsiteX8" fmla="*/ 7930 w 18590"/>
                  <a:gd name="connsiteY8" fmla="*/ 1082 h 12812"/>
                  <a:gd name="connsiteX9" fmla="*/ 5293 w 18590"/>
                  <a:gd name="connsiteY9" fmla="*/ 544 h 12812"/>
                  <a:gd name="connsiteX10" fmla="*/ 2656 w 18590"/>
                  <a:gd name="connsiteY10" fmla="*/ 155 h 12812"/>
                  <a:gd name="connsiteX11" fmla="*/ 19 w 18590"/>
                  <a:gd name="connsiteY11" fmla="*/ 1 h 12812"/>
                  <a:gd name="connsiteX12" fmla="*/ 0 w 18590"/>
                  <a:gd name="connsiteY12" fmla="*/ 0 h 12812"/>
                  <a:gd name="connsiteX13" fmla="*/ 5 w 18590"/>
                  <a:gd name="connsiteY13" fmla="*/ 9 h 12812"/>
                  <a:gd name="connsiteX14" fmla="*/ 1323 w 18590"/>
                  <a:gd name="connsiteY14" fmla="*/ 2320 h 12812"/>
                  <a:gd name="connsiteX15" fmla="*/ 1328 w 18590"/>
                  <a:gd name="connsiteY15" fmla="*/ 2328 h 12812"/>
                  <a:gd name="connsiteX16" fmla="*/ 1337 w 18590"/>
                  <a:gd name="connsiteY16" fmla="*/ 2328 h 12812"/>
                  <a:gd name="connsiteX17" fmla="*/ 3972 w 18590"/>
                  <a:gd name="connsiteY17" fmla="*/ 2557 h 12812"/>
                  <a:gd name="connsiteX18" fmla="*/ 6601 w 18590"/>
                  <a:gd name="connsiteY18" fmla="*/ 2955 h 12812"/>
                  <a:gd name="connsiteX19" fmla="*/ 7916 w 18590"/>
                  <a:gd name="connsiteY19" fmla="*/ 5303 h 12812"/>
                  <a:gd name="connsiteX20" fmla="*/ 9114 w 18590"/>
                  <a:gd name="connsiteY20" fmla="*/ 7423 h 12812"/>
                  <a:gd name="connsiteX21" fmla="*/ 9247 w 18590"/>
                  <a:gd name="connsiteY21" fmla="*/ 7659 h 12812"/>
                  <a:gd name="connsiteX22" fmla="*/ 9247 w 18590"/>
                  <a:gd name="connsiteY22" fmla="*/ 7658 h 12812"/>
                  <a:gd name="connsiteX23" fmla="*/ 10553 w 18590"/>
                  <a:gd name="connsiteY23" fmla="*/ 9983 h 12812"/>
                  <a:gd name="connsiteX24" fmla="*/ 10557 w 18590"/>
                  <a:gd name="connsiteY24" fmla="*/ 9991 h 12812"/>
                  <a:gd name="connsiteX25" fmla="*/ 10565 w 18590"/>
                  <a:gd name="connsiteY25" fmla="*/ 9992 h 12812"/>
                  <a:gd name="connsiteX26" fmla="*/ 13175 w 18590"/>
                  <a:gd name="connsiteY26" fmla="*/ 10287 h 12812"/>
                  <a:gd name="connsiteX27" fmla="*/ 12776 w 18590"/>
                  <a:gd name="connsiteY27" fmla="*/ 10915 h 12812"/>
                  <a:gd name="connsiteX28" fmla="*/ 11872 w 18590"/>
                  <a:gd name="connsiteY28" fmla="*/ 12304 h 12812"/>
                  <a:gd name="connsiteX29" fmla="*/ 11867 w 18590"/>
                  <a:gd name="connsiteY29" fmla="*/ 12312 h 12812"/>
                  <a:gd name="connsiteX30" fmla="*/ 11885 w 18590"/>
                  <a:gd name="connsiteY30" fmla="*/ 12314 h 12812"/>
                  <a:gd name="connsiteX31" fmla="*/ 14523 w 18590"/>
                  <a:gd name="connsiteY31" fmla="*/ 12541 h 12812"/>
                  <a:gd name="connsiteX0" fmla="*/ 14523 w 18590"/>
                  <a:gd name="connsiteY0" fmla="*/ 12541 h 12728"/>
                  <a:gd name="connsiteX1" fmla="*/ 17159 w 18590"/>
                  <a:gd name="connsiteY1" fmla="*/ 12721 h 12728"/>
                  <a:gd name="connsiteX2" fmla="*/ 18590 w 18590"/>
                  <a:gd name="connsiteY2" fmla="*/ 10616 h 12728"/>
                  <a:gd name="connsiteX3" fmla="*/ 17159 w 18590"/>
                  <a:gd name="connsiteY3" fmla="*/ 8520 h 12728"/>
                  <a:gd name="connsiteX4" fmla="*/ 15841 w 18590"/>
                  <a:gd name="connsiteY4" fmla="*/ 6466 h 12728"/>
                  <a:gd name="connsiteX5" fmla="*/ 13204 w 18590"/>
                  <a:gd name="connsiteY5" fmla="*/ 6137 h 12728"/>
                  <a:gd name="connsiteX6" fmla="*/ 10567 w 18590"/>
                  <a:gd name="connsiteY6" fmla="*/ 5725 h 12728"/>
                  <a:gd name="connsiteX7" fmla="*/ 9249 w 18590"/>
                  <a:gd name="connsiteY7" fmla="*/ 3435 h 12728"/>
                  <a:gd name="connsiteX8" fmla="*/ 7930 w 18590"/>
                  <a:gd name="connsiteY8" fmla="*/ 1082 h 12728"/>
                  <a:gd name="connsiteX9" fmla="*/ 5293 w 18590"/>
                  <a:gd name="connsiteY9" fmla="*/ 544 h 12728"/>
                  <a:gd name="connsiteX10" fmla="*/ 2656 w 18590"/>
                  <a:gd name="connsiteY10" fmla="*/ 155 h 12728"/>
                  <a:gd name="connsiteX11" fmla="*/ 19 w 18590"/>
                  <a:gd name="connsiteY11" fmla="*/ 1 h 12728"/>
                  <a:gd name="connsiteX12" fmla="*/ 0 w 18590"/>
                  <a:gd name="connsiteY12" fmla="*/ 0 h 12728"/>
                  <a:gd name="connsiteX13" fmla="*/ 5 w 18590"/>
                  <a:gd name="connsiteY13" fmla="*/ 9 h 12728"/>
                  <a:gd name="connsiteX14" fmla="*/ 1323 w 18590"/>
                  <a:gd name="connsiteY14" fmla="*/ 2320 h 12728"/>
                  <a:gd name="connsiteX15" fmla="*/ 1328 w 18590"/>
                  <a:gd name="connsiteY15" fmla="*/ 2328 h 12728"/>
                  <a:gd name="connsiteX16" fmla="*/ 1337 w 18590"/>
                  <a:gd name="connsiteY16" fmla="*/ 2328 h 12728"/>
                  <a:gd name="connsiteX17" fmla="*/ 3972 w 18590"/>
                  <a:gd name="connsiteY17" fmla="*/ 2557 h 12728"/>
                  <a:gd name="connsiteX18" fmla="*/ 6601 w 18590"/>
                  <a:gd name="connsiteY18" fmla="*/ 2955 h 12728"/>
                  <a:gd name="connsiteX19" fmla="*/ 7916 w 18590"/>
                  <a:gd name="connsiteY19" fmla="*/ 5303 h 12728"/>
                  <a:gd name="connsiteX20" fmla="*/ 9114 w 18590"/>
                  <a:gd name="connsiteY20" fmla="*/ 7423 h 12728"/>
                  <a:gd name="connsiteX21" fmla="*/ 9247 w 18590"/>
                  <a:gd name="connsiteY21" fmla="*/ 7659 h 12728"/>
                  <a:gd name="connsiteX22" fmla="*/ 9247 w 18590"/>
                  <a:gd name="connsiteY22" fmla="*/ 7658 h 12728"/>
                  <a:gd name="connsiteX23" fmla="*/ 10553 w 18590"/>
                  <a:gd name="connsiteY23" fmla="*/ 9983 h 12728"/>
                  <a:gd name="connsiteX24" fmla="*/ 10557 w 18590"/>
                  <a:gd name="connsiteY24" fmla="*/ 9991 h 12728"/>
                  <a:gd name="connsiteX25" fmla="*/ 10565 w 18590"/>
                  <a:gd name="connsiteY25" fmla="*/ 9992 h 12728"/>
                  <a:gd name="connsiteX26" fmla="*/ 13175 w 18590"/>
                  <a:gd name="connsiteY26" fmla="*/ 10287 h 12728"/>
                  <a:gd name="connsiteX27" fmla="*/ 12776 w 18590"/>
                  <a:gd name="connsiteY27" fmla="*/ 10915 h 12728"/>
                  <a:gd name="connsiteX28" fmla="*/ 11872 w 18590"/>
                  <a:gd name="connsiteY28" fmla="*/ 12304 h 12728"/>
                  <a:gd name="connsiteX29" fmla="*/ 11867 w 18590"/>
                  <a:gd name="connsiteY29" fmla="*/ 12312 h 12728"/>
                  <a:gd name="connsiteX30" fmla="*/ 11885 w 18590"/>
                  <a:gd name="connsiteY30" fmla="*/ 12314 h 12728"/>
                  <a:gd name="connsiteX31" fmla="*/ 14523 w 18590"/>
                  <a:gd name="connsiteY31" fmla="*/ 12541 h 12728"/>
                  <a:gd name="connsiteX0" fmla="*/ 14523 w 18421"/>
                  <a:gd name="connsiteY0" fmla="*/ 12541 h 12861"/>
                  <a:gd name="connsiteX1" fmla="*/ 17159 w 18421"/>
                  <a:gd name="connsiteY1" fmla="*/ 12721 h 12861"/>
                  <a:gd name="connsiteX2" fmla="*/ 18421 w 18421"/>
                  <a:gd name="connsiteY2" fmla="*/ 10561 h 12861"/>
                  <a:gd name="connsiteX3" fmla="*/ 17159 w 18421"/>
                  <a:gd name="connsiteY3" fmla="*/ 8520 h 12861"/>
                  <a:gd name="connsiteX4" fmla="*/ 15841 w 18421"/>
                  <a:gd name="connsiteY4" fmla="*/ 6466 h 12861"/>
                  <a:gd name="connsiteX5" fmla="*/ 13204 w 18421"/>
                  <a:gd name="connsiteY5" fmla="*/ 6137 h 12861"/>
                  <a:gd name="connsiteX6" fmla="*/ 10567 w 18421"/>
                  <a:gd name="connsiteY6" fmla="*/ 5725 h 12861"/>
                  <a:gd name="connsiteX7" fmla="*/ 9249 w 18421"/>
                  <a:gd name="connsiteY7" fmla="*/ 3435 h 12861"/>
                  <a:gd name="connsiteX8" fmla="*/ 7930 w 18421"/>
                  <a:gd name="connsiteY8" fmla="*/ 1082 h 12861"/>
                  <a:gd name="connsiteX9" fmla="*/ 5293 w 18421"/>
                  <a:gd name="connsiteY9" fmla="*/ 544 h 12861"/>
                  <a:gd name="connsiteX10" fmla="*/ 2656 w 18421"/>
                  <a:gd name="connsiteY10" fmla="*/ 155 h 12861"/>
                  <a:gd name="connsiteX11" fmla="*/ 19 w 18421"/>
                  <a:gd name="connsiteY11" fmla="*/ 1 h 12861"/>
                  <a:gd name="connsiteX12" fmla="*/ 0 w 18421"/>
                  <a:gd name="connsiteY12" fmla="*/ 0 h 12861"/>
                  <a:gd name="connsiteX13" fmla="*/ 5 w 18421"/>
                  <a:gd name="connsiteY13" fmla="*/ 9 h 12861"/>
                  <a:gd name="connsiteX14" fmla="*/ 1323 w 18421"/>
                  <a:gd name="connsiteY14" fmla="*/ 2320 h 12861"/>
                  <a:gd name="connsiteX15" fmla="*/ 1328 w 18421"/>
                  <a:gd name="connsiteY15" fmla="*/ 2328 h 12861"/>
                  <a:gd name="connsiteX16" fmla="*/ 1337 w 18421"/>
                  <a:gd name="connsiteY16" fmla="*/ 2328 h 12861"/>
                  <a:gd name="connsiteX17" fmla="*/ 3972 w 18421"/>
                  <a:gd name="connsiteY17" fmla="*/ 2557 h 12861"/>
                  <a:gd name="connsiteX18" fmla="*/ 6601 w 18421"/>
                  <a:gd name="connsiteY18" fmla="*/ 2955 h 12861"/>
                  <a:gd name="connsiteX19" fmla="*/ 7916 w 18421"/>
                  <a:gd name="connsiteY19" fmla="*/ 5303 h 12861"/>
                  <a:gd name="connsiteX20" fmla="*/ 9114 w 18421"/>
                  <a:gd name="connsiteY20" fmla="*/ 7423 h 12861"/>
                  <a:gd name="connsiteX21" fmla="*/ 9247 w 18421"/>
                  <a:gd name="connsiteY21" fmla="*/ 7659 h 12861"/>
                  <a:gd name="connsiteX22" fmla="*/ 9247 w 18421"/>
                  <a:gd name="connsiteY22" fmla="*/ 7658 h 12861"/>
                  <a:gd name="connsiteX23" fmla="*/ 10553 w 18421"/>
                  <a:gd name="connsiteY23" fmla="*/ 9983 h 12861"/>
                  <a:gd name="connsiteX24" fmla="*/ 10557 w 18421"/>
                  <a:gd name="connsiteY24" fmla="*/ 9991 h 12861"/>
                  <a:gd name="connsiteX25" fmla="*/ 10565 w 18421"/>
                  <a:gd name="connsiteY25" fmla="*/ 9992 h 12861"/>
                  <a:gd name="connsiteX26" fmla="*/ 13175 w 18421"/>
                  <a:gd name="connsiteY26" fmla="*/ 10287 h 12861"/>
                  <a:gd name="connsiteX27" fmla="*/ 12776 w 18421"/>
                  <a:gd name="connsiteY27" fmla="*/ 10915 h 12861"/>
                  <a:gd name="connsiteX28" fmla="*/ 11872 w 18421"/>
                  <a:gd name="connsiteY28" fmla="*/ 12304 h 12861"/>
                  <a:gd name="connsiteX29" fmla="*/ 11867 w 18421"/>
                  <a:gd name="connsiteY29" fmla="*/ 12312 h 12861"/>
                  <a:gd name="connsiteX30" fmla="*/ 11885 w 18421"/>
                  <a:gd name="connsiteY30" fmla="*/ 12314 h 12861"/>
                  <a:gd name="connsiteX31" fmla="*/ 14523 w 18421"/>
                  <a:gd name="connsiteY31" fmla="*/ 12541 h 12861"/>
                  <a:gd name="connsiteX0" fmla="*/ 14523 w 18421"/>
                  <a:gd name="connsiteY0" fmla="*/ 12541 h 12721"/>
                  <a:gd name="connsiteX1" fmla="*/ 17159 w 18421"/>
                  <a:gd name="connsiteY1" fmla="*/ 12721 h 12721"/>
                  <a:gd name="connsiteX2" fmla="*/ 18421 w 18421"/>
                  <a:gd name="connsiteY2" fmla="*/ 10561 h 12721"/>
                  <a:gd name="connsiteX3" fmla="*/ 17159 w 18421"/>
                  <a:gd name="connsiteY3" fmla="*/ 8520 h 12721"/>
                  <a:gd name="connsiteX4" fmla="*/ 15841 w 18421"/>
                  <a:gd name="connsiteY4" fmla="*/ 6466 h 12721"/>
                  <a:gd name="connsiteX5" fmla="*/ 13204 w 18421"/>
                  <a:gd name="connsiteY5" fmla="*/ 6137 h 12721"/>
                  <a:gd name="connsiteX6" fmla="*/ 10567 w 18421"/>
                  <a:gd name="connsiteY6" fmla="*/ 5725 h 12721"/>
                  <a:gd name="connsiteX7" fmla="*/ 9249 w 18421"/>
                  <a:gd name="connsiteY7" fmla="*/ 3435 h 12721"/>
                  <a:gd name="connsiteX8" fmla="*/ 7930 w 18421"/>
                  <a:gd name="connsiteY8" fmla="*/ 1082 h 12721"/>
                  <a:gd name="connsiteX9" fmla="*/ 5293 w 18421"/>
                  <a:gd name="connsiteY9" fmla="*/ 544 h 12721"/>
                  <a:gd name="connsiteX10" fmla="*/ 2656 w 18421"/>
                  <a:gd name="connsiteY10" fmla="*/ 155 h 12721"/>
                  <a:gd name="connsiteX11" fmla="*/ 19 w 18421"/>
                  <a:gd name="connsiteY11" fmla="*/ 1 h 12721"/>
                  <a:gd name="connsiteX12" fmla="*/ 0 w 18421"/>
                  <a:gd name="connsiteY12" fmla="*/ 0 h 12721"/>
                  <a:gd name="connsiteX13" fmla="*/ 5 w 18421"/>
                  <a:gd name="connsiteY13" fmla="*/ 9 h 12721"/>
                  <a:gd name="connsiteX14" fmla="*/ 1323 w 18421"/>
                  <a:gd name="connsiteY14" fmla="*/ 2320 h 12721"/>
                  <a:gd name="connsiteX15" fmla="*/ 1328 w 18421"/>
                  <a:gd name="connsiteY15" fmla="*/ 2328 h 12721"/>
                  <a:gd name="connsiteX16" fmla="*/ 1337 w 18421"/>
                  <a:gd name="connsiteY16" fmla="*/ 2328 h 12721"/>
                  <a:gd name="connsiteX17" fmla="*/ 3972 w 18421"/>
                  <a:gd name="connsiteY17" fmla="*/ 2557 h 12721"/>
                  <a:gd name="connsiteX18" fmla="*/ 6601 w 18421"/>
                  <a:gd name="connsiteY18" fmla="*/ 2955 h 12721"/>
                  <a:gd name="connsiteX19" fmla="*/ 7916 w 18421"/>
                  <a:gd name="connsiteY19" fmla="*/ 5303 h 12721"/>
                  <a:gd name="connsiteX20" fmla="*/ 9114 w 18421"/>
                  <a:gd name="connsiteY20" fmla="*/ 7423 h 12721"/>
                  <a:gd name="connsiteX21" fmla="*/ 9247 w 18421"/>
                  <a:gd name="connsiteY21" fmla="*/ 7659 h 12721"/>
                  <a:gd name="connsiteX22" fmla="*/ 9247 w 18421"/>
                  <a:gd name="connsiteY22" fmla="*/ 7658 h 12721"/>
                  <a:gd name="connsiteX23" fmla="*/ 10553 w 18421"/>
                  <a:gd name="connsiteY23" fmla="*/ 9983 h 12721"/>
                  <a:gd name="connsiteX24" fmla="*/ 10557 w 18421"/>
                  <a:gd name="connsiteY24" fmla="*/ 9991 h 12721"/>
                  <a:gd name="connsiteX25" fmla="*/ 10565 w 18421"/>
                  <a:gd name="connsiteY25" fmla="*/ 9992 h 12721"/>
                  <a:gd name="connsiteX26" fmla="*/ 13175 w 18421"/>
                  <a:gd name="connsiteY26" fmla="*/ 10287 h 12721"/>
                  <a:gd name="connsiteX27" fmla="*/ 12776 w 18421"/>
                  <a:gd name="connsiteY27" fmla="*/ 10915 h 12721"/>
                  <a:gd name="connsiteX28" fmla="*/ 11872 w 18421"/>
                  <a:gd name="connsiteY28" fmla="*/ 12304 h 12721"/>
                  <a:gd name="connsiteX29" fmla="*/ 11867 w 18421"/>
                  <a:gd name="connsiteY29" fmla="*/ 12312 h 12721"/>
                  <a:gd name="connsiteX30" fmla="*/ 11885 w 18421"/>
                  <a:gd name="connsiteY30" fmla="*/ 12314 h 12721"/>
                  <a:gd name="connsiteX31" fmla="*/ 14523 w 18421"/>
                  <a:gd name="connsiteY31" fmla="*/ 12541 h 12721"/>
                  <a:gd name="connsiteX0" fmla="*/ 14523 w 18421"/>
                  <a:gd name="connsiteY0" fmla="*/ 12541 h 12721"/>
                  <a:gd name="connsiteX1" fmla="*/ 17159 w 18421"/>
                  <a:gd name="connsiteY1" fmla="*/ 12721 h 12721"/>
                  <a:gd name="connsiteX2" fmla="*/ 18421 w 18421"/>
                  <a:gd name="connsiteY2" fmla="*/ 10561 h 12721"/>
                  <a:gd name="connsiteX3" fmla="*/ 17159 w 18421"/>
                  <a:gd name="connsiteY3" fmla="*/ 8520 h 12721"/>
                  <a:gd name="connsiteX4" fmla="*/ 15841 w 18421"/>
                  <a:gd name="connsiteY4" fmla="*/ 6466 h 12721"/>
                  <a:gd name="connsiteX5" fmla="*/ 13204 w 18421"/>
                  <a:gd name="connsiteY5" fmla="*/ 6137 h 12721"/>
                  <a:gd name="connsiteX6" fmla="*/ 10567 w 18421"/>
                  <a:gd name="connsiteY6" fmla="*/ 5725 h 12721"/>
                  <a:gd name="connsiteX7" fmla="*/ 9249 w 18421"/>
                  <a:gd name="connsiteY7" fmla="*/ 3435 h 12721"/>
                  <a:gd name="connsiteX8" fmla="*/ 7930 w 18421"/>
                  <a:gd name="connsiteY8" fmla="*/ 1082 h 12721"/>
                  <a:gd name="connsiteX9" fmla="*/ 5293 w 18421"/>
                  <a:gd name="connsiteY9" fmla="*/ 544 h 12721"/>
                  <a:gd name="connsiteX10" fmla="*/ 2656 w 18421"/>
                  <a:gd name="connsiteY10" fmla="*/ 155 h 12721"/>
                  <a:gd name="connsiteX11" fmla="*/ 19 w 18421"/>
                  <a:gd name="connsiteY11" fmla="*/ 1 h 12721"/>
                  <a:gd name="connsiteX12" fmla="*/ 0 w 18421"/>
                  <a:gd name="connsiteY12" fmla="*/ 0 h 12721"/>
                  <a:gd name="connsiteX13" fmla="*/ 5 w 18421"/>
                  <a:gd name="connsiteY13" fmla="*/ 9 h 12721"/>
                  <a:gd name="connsiteX14" fmla="*/ 1323 w 18421"/>
                  <a:gd name="connsiteY14" fmla="*/ 2320 h 12721"/>
                  <a:gd name="connsiteX15" fmla="*/ 1328 w 18421"/>
                  <a:gd name="connsiteY15" fmla="*/ 2328 h 12721"/>
                  <a:gd name="connsiteX16" fmla="*/ 1337 w 18421"/>
                  <a:gd name="connsiteY16" fmla="*/ 2328 h 12721"/>
                  <a:gd name="connsiteX17" fmla="*/ 3972 w 18421"/>
                  <a:gd name="connsiteY17" fmla="*/ 2557 h 12721"/>
                  <a:gd name="connsiteX18" fmla="*/ 6601 w 18421"/>
                  <a:gd name="connsiteY18" fmla="*/ 2955 h 12721"/>
                  <a:gd name="connsiteX19" fmla="*/ 7916 w 18421"/>
                  <a:gd name="connsiteY19" fmla="*/ 5303 h 12721"/>
                  <a:gd name="connsiteX20" fmla="*/ 9114 w 18421"/>
                  <a:gd name="connsiteY20" fmla="*/ 7423 h 12721"/>
                  <a:gd name="connsiteX21" fmla="*/ 9247 w 18421"/>
                  <a:gd name="connsiteY21" fmla="*/ 7659 h 12721"/>
                  <a:gd name="connsiteX22" fmla="*/ 9247 w 18421"/>
                  <a:gd name="connsiteY22" fmla="*/ 7658 h 12721"/>
                  <a:gd name="connsiteX23" fmla="*/ 10553 w 18421"/>
                  <a:gd name="connsiteY23" fmla="*/ 9983 h 12721"/>
                  <a:gd name="connsiteX24" fmla="*/ 10557 w 18421"/>
                  <a:gd name="connsiteY24" fmla="*/ 9991 h 12721"/>
                  <a:gd name="connsiteX25" fmla="*/ 10565 w 18421"/>
                  <a:gd name="connsiteY25" fmla="*/ 9992 h 12721"/>
                  <a:gd name="connsiteX26" fmla="*/ 13175 w 18421"/>
                  <a:gd name="connsiteY26" fmla="*/ 10287 h 12721"/>
                  <a:gd name="connsiteX27" fmla="*/ 12776 w 18421"/>
                  <a:gd name="connsiteY27" fmla="*/ 10915 h 12721"/>
                  <a:gd name="connsiteX28" fmla="*/ 11872 w 18421"/>
                  <a:gd name="connsiteY28" fmla="*/ 12304 h 12721"/>
                  <a:gd name="connsiteX29" fmla="*/ 11867 w 18421"/>
                  <a:gd name="connsiteY29" fmla="*/ 12312 h 12721"/>
                  <a:gd name="connsiteX30" fmla="*/ 11885 w 18421"/>
                  <a:gd name="connsiteY30" fmla="*/ 12314 h 12721"/>
                  <a:gd name="connsiteX31" fmla="*/ 14523 w 18421"/>
                  <a:gd name="connsiteY31" fmla="*/ 12541 h 12721"/>
                  <a:gd name="connsiteX0" fmla="*/ 14523 w 18561"/>
                  <a:gd name="connsiteY0" fmla="*/ 12541 h 12721"/>
                  <a:gd name="connsiteX1" fmla="*/ 17159 w 18561"/>
                  <a:gd name="connsiteY1" fmla="*/ 12721 h 12721"/>
                  <a:gd name="connsiteX2" fmla="*/ 18561 w 18561"/>
                  <a:gd name="connsiteY2" fmla="*/ 10672 h 12721"/>
                  <a:gd name="connsiteX3" fmla="*/ 17159 w 18561"/>
                  <a:gd name="connsiteY3" fmla="*/ 8520 h 12721"/>
                  <a:gd name="connsiteX4" fmla="*/ 15841 w 18561"/>
                  <a:gd name="connsiteY4" fmla="*/ 6466 h 12721"/>
                  <a:gd name="connsiteX5" fmla="*/ 13204 w 18561"/>
                  <a:gd name="connsiteY5" fmla="*/ 6137 h 12721"/>
                  <a:gd name="connsiteX6" fmla="*/ 10567 w 18561"/>
                  <a:gd name="connsiteY6" fmla="*/ 5725 h 12721"/>
                  <a:gd name="connsiteX7" fmla="*/ 9249 w 18561"/>
                  <a:gd name="connsiteY7" fmla="*/ 3435 h 12721"/>
                  <a:gd name="connsiteX8" fmla="*/ 7930 w 18561"/>
                  <a:gd name="connsiteY8" fmla="*/ 1082 h 12721"/>
                  <a:gd name="connsiteX9" fmla="*/ 5293 w 18561"/>
                  <a:gd name="connsiteY9" fmla="*/ 544 h 12721"/>
                  <a:gd name="connsiteX10" fmla="*/ 2656 w 18561"/>
                  <a:gd name="connsiteY10" fmla="*/ 155 h 12721"/>
                  <a:gd name="connsiteX11" fmla="*/ 19 w 18561"/>
                  <a:gd name="connsiteY11" fmla="*/ 1 h 12721"/>
                  <a:gd name="connsiteX12" fmla="*/ 0 w 18561"/>
                  <a:gd name="connsiteY12" fmla="*/ 0 h 12721"/>
                  <a:gd name="connsiteX13" fmla="*/ 5 w 18561"/>
                  <a:gd name="connsiteY13" fmla="*/ 9 h 12721"/>
                  <a:gd name="connsiteX14" fmla="*/ 1323 w 18561"/>
                  <a:gd name="connsiteY14" fmla="*/ 2320 h 12721"/>
                  <a:gd name="connsiteX15" fmla="*/ 1328 w 18561"/>
                  <a:gd name="connsiteY15" fmla="*/ 2328 h 12721"/>
                  <a:gd name="connsiteX16" fmla="*/ 1337 w 18561"/>
                  <a:gd name="connsiteY16" fmla="*/ 2328 h 12721"/>
                  <a:gd name="connsiteX17" fmla="*/ 3972 w 18561"/>
                  <a:gd name="connsiteY17" fmla="*/ 2557 h 12721"/>
                  <a:gd name="connsiteX18" fmla="*/ 6601 w 18561"/>
                  <a:gd name="connsiteY18" fmla="*/ 2955 h 12721"/>
                  <a:gd name="connsiteX19" fmla="*/ 7916 w 18561"/>
                  <a:gd name="connsiteY19" fmla="*/ 5303 h 12721"/>
                  <a:gd name="connsiteX20" fmla="*/ 9114 w 18561"/>
                  <a:gd name="connsiteY20" fmla="*/ 7423 h 12721"/>
                  <a:gd name="connsiteX21" fmla="*/ 9247 w 18561"/>
                  <a:gd name="connsiteY21" fmla="*/ 7659 h 12721"/>
                  <a:gd name="connsiteX22" fmla="*/ 9247 w 18561"/>
                  <a:gd name="connsiteY22" fmla="*/ 7658 h 12721"/>
                  <a:gd name="connsiteX23" fmla="*/ 10553 w 18561"/>
                  <a:gd name="connsiteY23" fmla="*/ 9983 h 12721"/>
                  <a:gd name="connsiteX24" fmla="*/ 10557 w 18561"/>
                  <a:gd name="connsiteY24" fmla="*/ 9991 h 12721"/>
                  <a:gd name="connsiteX25" fmla="*/ 10565 w 18561"/>
                  <a:gd name="connsiteY25" fmla="*/ 9992 h 12721"/>
                  <a:gd name="connsiteX26" fmla="*/ 13175 w 18561"/>
                  <a:gd name="connsiteY26" fmla="*/ 10287 h 12721"/>
                  <a:gd name="connsiteX27" fmla="*/ 12776 w 18561"/>
                  <a:gd name="connsiteY27" fmla="*/ 10915 h 12721"/>
                  <a:gd name="connsiteX28" fmla="*/ 11872 w 18561"/>
                  <a:gd name="connsiteY28" fmla="*/ 12304 h 12721"/>
                  <a:gd name="connsiteX29" fmla="*/ 11867 w 18561"/>
                  <a:gd name="connsiteY29" fmla="*/ 12312 h 12721"/>
                  <a:gd name="connsiteX30" fmla="*/ 11885 w 18561"/>
                  <a:gd name="connsiteY30" fmla="*/ 12314 h 12721"/>
                  <a:gd name="connsiteX31" fmla="*/ 14523 w 18561"/>
                  <a:gd name="connsiteY31" fmla="*/ 12541 h 12721"/>
                  <a:gd name="connsiteX0" fmla="*/ 14523 w 18561"/>
                  <a:gd name="connsiteY0" fmla="*/ 12541 h 12721"/>
                  <a:gd name="connsiteX1" fmla="*/ 17159 w 18561"/>
                  <a:gd name="connsiteY1" fmla="*/ 12721 h 12721"/>
                  <a:gd name="connsiteX2" fmla="*/ 18561 w 18561"/>
                  <a:gd name="connsiteY2" fmla="*/ 10672 h 12721"/>
                  <a:gd name="connsiteX3" fmla="*/ 17159 w 18561"/>
                  <a:gd name="connsiteY3" fmla="*/ 8520 h 12721"/>
                  <a:gd name="connsiteX4" fmla="*/ 15841 w 18561"/>
                  <a:gd name="connsiteY4" fmla="*/ 6466 h 12721"/>
                  <a:gd name="connsiteX5" fmla="*/ 13204 w 18561"/>
                  <a:gd name="connsiteY5" fmla="*/ 6054 h 12721"/>
                  <a:gd name="connsiteX6" fmla="*/ 10567 w 18561"/>
                  <a:gd name="connsiteY6" fmla="*/ 5725 h 12721"/>
                  <a:gd name="connsiteX7" fmla="*/ 9249 w 18561"/>
                  <a:gd name="connsiteY7" fmla="*/ 3435 h 12721"/>
                  <a:gd name="connsiteX8" fmla="*/ 7930 w 18561"/>
                  <a:gd name="connsiteY8" fmla="*/ 1082 h 12721"/>
                  <a:gd name="connsiteX9" fmla="*/ 5293 w 18561"/>
                  <a:gd name="connsiteY9" fmla="*/ 544 h 12721"/>
                  <a:gd name="connsiteX10" fmla="*/ 2656 w 18561"/>
                  <a:gd name="connsiteY10" fmla="*/ 155 h 12721"/>
                  <a:gd name="connsiteX11" fmla="*/ 19 w 18561"/>
                  <a:gd name="connsiteY11" fmla="*/ 1 h 12721"/>
                  <a:gd name="connsiteX12" fmla="*/ 0 w 18561"/>
                  <a:gd name="connsiteY12" fmla="*/ 0 h 12721"/>
                  <a:gd name="connsiteX13" fmla="*/ 5 w 18561"/>
                  <a:gd name="connsiteY13" fmla="*/ 9 h 12721"/>
                  <a:gd name="connsiteX14" fmla="*/ 1323 w 18561"/>
                  <a:gd name="connsiteY14" fmla="*/ 2320 h 12721"/>
                  <a:gd name="connsiteX15" fmla="*/ 1328 w 18561"/>
                  <a:gd name="connsiteY15" fmla="*/ 2328 h 12721"/>
                  <a:gd name="connsiteX16" fmla="*/ 1337 w 18561"/>
                  <a:gd name="connsiteY16" fmla="*/ 2328 h 12721"/>
                  <a:gd name="connsiteX17" fmla="*/ 3972 w 18561"/>
                  <a:gd name="connsiteY17" fmla="*/ 2557 h 12721"/>
                  <a:gd name="connsiteX18" fmla="*/ 6601 w 18561"/>
                  <a:gd name="connsiteY18" fmla="*/ 2955 h 12721"/>
                  <a:gd name="connsiteX19" fmla="*/ 7916 w 18561"/>
                  <a:gd name="connsiteY19" fmla="*/ 5303 h 12721"/>
                  <a:gd name="connsiteX20" fmla="*/ 9114 w 18561"/>
                  <a:gd name="connsiteY20" fmla="*/ 7423 h 12721"/>
                  <a:gd name="connsiteX21" fmla="*/ 9247 w 18561"/>
                  <a:gd name="connsiteY21" fmla="*/ 7659 h 12721"/>
                  <a:gd name="connsiteX22" fmla="*/ 9247 w 18561"/>
                  <a:gd name="connsiteY22" fmla="*/ 7658 h 12721"/>
                  <a:gd name="connsiteX23" fmla="*/ 10553 w 18561"/>
                  <a:gd name="connsiteY23" fmla="*/ 9983 h 12721"/>
                  <a:gd name="connsiteX24" fmla="*/ 10557 w 18561"/>
                  <a:gd name="connsiteY24" fmla="*/ 9991 h 12721"/>
                  <a:gd name="connsiteX25" fmla="*/ 10565 w 18561"/>
                  <a:gd name="connsiteY25" fmla="*/ 9992 h 12721"/>
                  <a:gd name="connsiteX26" fmla="*/ 13175 w 18561"/>
                  <a:gd name="connsiteY26" fmla="*/ 10287 h 12721"/>
                  <a:gd name="connsiteX27" fmla="*/ 12776 w 18561"/>
                  <a:gd name="connsiteY27" fmla="*/ 10915 h 12721"/>
                  <a:gd name="connsiteX28" fmla="*/ 11872 w 18561"/>
                  <a:gd name="connsiteY28" fmla="*/ 12304 h 12721"/>
                  <a:gd name="connsiteX29" fmla="*/ 11867 w 18561"/>
                  <a:gd name="connsiteY29" fmla="*/ 12312 h 12721"/>
                  <a:gd name="connsiteX30" fmla="*/ 11885 w 18561"/>
                  <a:gd name="connsiteY30" fmla="*/ 12314 h 12721"/>
                  <a:gd name="connsiteX31" fmla="*/ 14523 w 18561"/>
                  <a:gd name="connsiteY31" fmla="*/ 12541 h 12721"/>
                  <a:gd name="connsiteX0" fmla="*/ 14523 w 18561"/>
                  <a:gd name="connsiteY0" fmla="*/ 12541 h 12721"/>
                  <a:gd name="connsiteX1" fmla="*/ 17159 w 18561"/>
                  <a:gd name="connsiteY1" fmla="*/ 12721 h 12721"/>
                  <a:gd name="connsiteX2" fmla="*/ 18561 w 18561"/>
                  <a:gd name="connsiteY2" fmla="*/ 10672 h 12721"/>
                  <a:gd name="connsiteX3" fmla="*/ 17159 w 18561"/>
                  <a:gd name="connsiteY3" fmla="*/ 8520 h 12721"/>
                  <a:gd name="connsiteX4" fmla="*/ 15841 w 18561"/>
                  <a:gd name="connsiteY4" fmla="*/ 6466 h 12721"/>
                  <a:gd name="connsiteX5" fmla="*/ 13204 w 18561"/>
                  <a:gd name="connsiteY5" fmla="*/ 6054 h 12721"/>
                  <a:gd name="connsiteX6" fmla="*/ 10567 w 18561"/>
                  <a:gd name="connsiteY6" fmla="*/ 5725 h 12721"/>
                  <a:gd name="connsiteX7" fmla="*/ 9249 w 18561"/>
                  <a:gd name="connsiteY7" fmla="*/ 3435 h 12721"/>
                  <a:gd name="connsiteX8" fmla="*/ 7930 w 18561"/>
                  <a:gd name="connsiteY8" fmla="*/ 1082 h 12721"/>
                  <a:gd name="connsiteX9" fmla="*/ 5293 w 18561"/>
                  <a:gd name="connsiteY9" fmla="*/ 544 h 12721"/>
                  <a:gd name="connsiteX10" fmla="*/ 2656 w 18561"/>
                  <a:gd name="connsiteY10" fmla="*/ 155 h 12721"/>
                  <a:gd name="connsiteX11" fmla="*/ 19 w 18561"/>
                  <a:gd name="connsiteY11" fmla="*/ 1 h 12721"/>
                  <a:gd name="connsiteX12" fmla="*/ 0 w 18561"/>
                  <a:gd name="connsiteY12" fmla="*/ 0 h 12721"/>
                  <a:gd name="connsiteX13" fmla="*/ 5 w 18561"/>
                  <a:gd name="connsiteY13" fmla="*/ 9 h 12721"/>
                  <a:gd name="connsiteX14" fmla="*/ 1323 w 18561"/>
                  <a:gd name="connsiteY14" fmla="*/ 2320 h 12721"/>
                  <a:gd name="connsiteX15" fmla="*/ 1328 w 18561"/>
                  <a:gd name="connsiteY15" fmla="*/ 2328 h 12721"/>
                  <a:gd name="connsiteX16" fmla="*/ 1337 w 18561"/>
                  <a:gd name="connsiteY16" fmla="*/ 2328 h 12721"/>
                  <a:gd name="connsiteX17" fmla="*/ 3972 w 18561"/>
                  <a:gd name="connsiteY17" fmla="*/ 2557 h 12721"/>
                  <a:gd name="connsiteX18" fmla="*/ 6601 w 18561"/>
                  <a:gd name="connsiteY18" fmla="*/ 2955 h 12721"/>
                  <a:gd name="connsiteX19" fmla="*/ 7916 w 18561"/>
                  <a:gd name="connsiteY19" fmla="*/ 5303 h 12721"/>
                  <a:gd name="connsiteX20" fmla="*/ 9114 w 18561"/>
                  <a:gd name="connsiteY20" fmla="*/ 7423 h 12721"/>
                  <a:gd name="connsiteX21" fmla="*/ 9247 w 18561"/>
                  <a:gd name="connsiteY21" fmla="*/ 7659 h 12721"/>
                  <a:gd name="connsiteX22" fmla="*/ 9247 w 18561"/>
                  <a:gd name="connsiteY22" fmla="*/ 7658 h 12721"/>
                  <a:gd name="connsiteX23" fmla="*/ 10553 w 18561"/>
                  <a:gd name="connsiteY23" fmla="*/ 9983 h 12721"/>
                  <a:gd name="connsiteX24" fmla="*/ 10557 w 18561"/>
                  <a:gd name="connsiteY24" fmla="*/ 9991 h 12721"/>
                  <a:gd name="connsiteX25" fmla="*/ 10565 w 18561"/>
                  <a:gd name="connsiteY25" fmla="*/ 9992 h 12721"/>
                  <a:gd name="connsiteX26" fmla="*/ 13175 w 18561"/>
                  <a:gd name="connsiteY26" fmla="*/ 10287 h 12721"/>
                  <a:gd name="connsiteX27" fmla="*/ 12776 w 18561"/>
                  <a:gd name="connsiteY27" fmla="*/ 10915 h 12721"/>
                  <a:gd name="connsiteX28" fmla="*/ 11872 w 18561"/>
                  <a:gd name="connsiteY28" fmla="*/ 12304 h 12721"/>
                  <a:gd name="connsiteX29" fmla="*/ 11867 w 18561"/>
                  <a:gd name="connsiteY29" fmla="*/ 12312 h 12721"/>
                  <a:gd name="connsiteX30" fmla="*/ 11885 w 18561"/>
                  <a:gd name="connsiteY30" fmla="*/ 12314 h 12721"/>
                  <a:gd name="connsiteX31" fmla="*/ 14523 w 18561"/>
                  <a:gd name="connsiteY31" fmla="*/ 12541 h 12721"/>
                  <a:gd name="connsiteX0" fmla="*/ 14523 w 18561"/>
                  <a:gd name="connsiteY0" fmla="*/ 12541 h 12721"/>
                  <a:gd name="connsiteX1" fmla="*/ 17159 w 18561"/>
                  <a:gd name="connsiteY1" fmla="*/ 12721 h 12721"/>
                  <a:gd name="connsiteX2" fmla="*/ 18561 w 18561"/>
                  <a:gd name="connsiteY2" fmla="*/ 10672 h 12721"/>
                  <a:gd name="connsiteX3" fmla="*/ 17159 w 18561"/>
                  <a:gd name="connsiteY3" fmla="*/ 8520 h 12721"/>
                  <a:gd name="connsiteX4" fmla="*/ 15841 w 18561"/>
                  <a:gd name="connsiteY4" fmla="*/ 6466 h 12721"/>
                  <a:gd name="connsiteX5" fmla="*/ 13204 w 18561"/>
                  <a:gd name="connsiteY5" fmla="*/ 6054 h 12721"/>
                  <a:gd name="connsiteX6" fmla="*/ 10567 w 18561"/>
                  <a:gd name="connsiteY6" fmla="*/ 5725 h 12721"/>
                  <a:gd name="connsiteX7" fmla="*/ 9249 w 18561"/>
                  <a:gd name="connsiteY7" fmla="*/ 3435 h 12721"/>
                  <a:gd name="connsiteX8" fmla="*/ 7930 w 18561"/>
                  <a:gd name="connsiteY8" fmla="*/ 1082 h 12721"/>
                  <a:gd name="connsiteX9" fmla="*/ 5293 w 18561"/>
                  <a:gd name="connsiteY9" fmla="*/ 544 h 12721"/>
                  <a:gd name="connsiteX10" fmla="*/ 2656 w 18561"/>
                  <a:gd name="connsiteY10" fmla="*/ 155 h 12721"/>
                  <a:gd name="connsiteX11" fmla="*/ 19 w 18561"/>
                  <a:gd name="connsiteY11" fmla="*/ 1 h 12721"/>
                  <a:gd name="connsiteX12" fmla="*/ 0 w 18561"/>
                  <a:gd name="connsiteY12" fmla="*/ 0 h 12721"/>
                  <a:gd name="connsiteX13" fmla="*/ 5 w 18561"/>
                  <a:gd name="connsiteY13" fmla="*/ 9 h 12721"/>
                  <a:gd name="connsiteX14" fmla="*/ 1323 w 18561"/>
                  <a:gd name="connsiteY14" fmla="*/ 2320 h 12721"/>
                  <a:gd name="connsiteX15" fmla="*/ 1328 w 18561"/>
                  <a:gd name="connsiteY15" fmla="*/ 2328 h 12721"/>
                  <a:gd name="connsiteX16" fmla="*/ 1337 w 18561"/>
                  <a:gd name="connsiteY16" fmla="*/ 2328 h 12721"/>
                  <a:gd name="connsiteX17" fmla="*/ 3972 w 18561"/>
                  <a:gd name="connsiteY17" fmla="*/ 2557 h 12721"/>
                  <a:gd name="connsiteX18" fmla="*/ 6601 w 18561"/>
                  <a:gd name="connsiteY18" fmla="*/ 2955 h 12721"/>
                  <a:gd name="connsiteX19" fmla="*/ 7916 w 18561"/>
                  <a:gd name="connsiteY19" fmla="*/ 5303 h 12721"/>
                  <a:gd name="connsiteX20" fmla="*/ 9114 w 18561"/>
                  <a:gd name="connsiteY20" fmla="*/ 7423 h 12721"/>
                  <a:gd name="connsiteX21" fmla="*/ 9247 w 18561"/>
                  <a:gd name="connsiteY21" fmla="*/ 7659 h 12721"/>
                  <a:gd name="connsiteX22" fmla="*/ 9247 w 18561"/>
                  <a:gd name="connsiteY22" fmla="*/ 7658 h 12721"/>
                  <a:gd name="connsiteX23" fmla="*/ 10553 w 18561"/>
                  <a:gd name="connsiteY23" fmla="*/ 9983 h 12721"/>
                  <a:gd name="connsiteX24" fmla="*/ 10557 w 18561"/>
                  <a:gd name="connsiteY24" fmla="*/ 9991 h 12721"/>
                  <a:gd name="connsiteX25" fmla="*/ 10565 w 18561"/>
                  <a:gd name="connsiteY25" fmla="*/ 9992 h 12721"/>
                  <a:gd name="connsiteX26" fmla="*/ 13175 w 18561"/>
                  <a:gd name="connsiteY26" fmla="*/ 10287 h 12721"/>
                  <a:gd name="connsiteX27" fmla="*/ 12776 w 18561"/>
                  <a:gd name="connsiteY27" fmla="*/ 10915 h 12721"/>
                  <a:gd name="connsiteX28" fmla="*/ 11872 w 18561"/>
                  <a:gd name="connsiteY28" fmla="*/ 12304 h 12721"/>
                  <a:gd name="connsiteX29" fmla="*/ 11867 w 18561"/>
                  <a:gd name="connsiteY29" fmla="*/ 12312 h 12721"/>
                  <a:gd name="connsiteX30" fmla="*/ 11885 w 18561"/>
                  <a:gd name="connsiteY30" fmla="*/ 12314 h 12721"/>
                  <a:gd name="connsiteX31" fmla="*/ 14523 w 18561"/>
                  <a:gd name="connsiteY31" fmla="*/ 12541 h 12721"/>
                  <a:gd name="connsiteX0" fmla="*/ 14523 w 18561"/>
                  <a:gd name="connsiteY0" fmla="*/ 12541 h 12721"/>
                  <a:gd name="connsiteX1" fmla="*/ 17159 w 18561"/>
                  <a:gd name="connsiteY1" fmla="*/ 12721 h 12721"/>
                  <a:gd name="connsiteX2" fmla="*/ 18561 w 18561"/>
                  <a:gd name="connsiteY2" fmla="*/ 10672 h 12721"/>
                  <a:gd name="connsiteX3" fmla="*/ 17159 w 18561"/>
                  <a:gd name="connsiteY3" fmla="*/ 8520 h 12721"/>
                  <a:gd name="connsiteX4" fmla="*/ 15841 w 18561"/>
                  <a:gd name="connsiteY4" fmla="*/ 6466 h 12721"/>
                  <a:gd name="connsiteX5" fmla="*/ 13204 w 18561"/>
                  <a:gd name="connsiteY5" fmla="*/ 6054 h 12721"/>
                  <a:gd name="connsiteX6" fmla="*/ 10567 w 18561"/>
                  <a:gd name="connsiteY6" fmla="*/ 5725 h 12721"/>
                  <a:gd name="connsiteX7" fmla="*/ 9249 w 18561"/>
                  <a:gd name="connsiteY7" fmla="*/ 3435 h 12721"/>
                  <a:gd name="connsiteX8" fmla="*/ 7930 w 18561"/>
                  <a:gd name="connsiteY8" fmla="*/ 1082 h 12721"/>
                  <a:gd name="connsiteX9" fmla="*/ 5293 w 18561"/>
                  <a:gd name="connsiteY9" fmla="*/ 544 h 12721"/>
                  <a:gd name="connsiteX10" fmla="*/ 2656 w 18561"/>
                  <a:gd name="connsiteY10" fmla="*/ 155 h 12721"/>
                  <a:gd name="connsiteX11" fmla="*/ 19 w 18561"/>
                  <a:gd name="connsiteY11" fmla="*/ 1 h 12721"/>
                  <a:gd name="connsiteX12" fmla="*/ 0 w 18561"/>
                  <a:gd name="connsiteY12" fmla="*/ 0 h 12721"/>
                  <a:gd name="connsiteX13" fmla="*/ 5 w 18561"/>
                  <a:gd name="connsiteY13" fmla="*/ 9 h 12721"/>
                  <a:gd name="connsiteX14" fmla="*/ 1323 w 18561"/>
                  <a:gd name="connsiteY14" fmla="*/ 2320 h 12721"/>
                  <a:gd name="connsiteX15" fmla="*/ 1328 w 18561"/>
                  <a:gd name="connsiteY15" fmla="*/ 2328 h 12721"/>
                  <a:gd name="connsiteX16" fmla="*/ 1337 w 18561"/>
                  <a:gd name="connsiteY16" fmla="*/ 2328 h 12721"/>
                  <a:gd name="connsiteX17" fmla="*/ 3972 w 18561"/>
                  <a:gd name="connsiteY17" fmla="*/ 2557 h 12721"/>
                  <a:gd name="connsiteX18" fmla="*/ 6601 w 18561"/>
                  <a:gd name="connsiteY18" fmla="*/ 2955 h 12721"/>
                  <a:gd name="connsiteX19" fmla="*/ 7916 w 18561"/>
                  <a:gd name="connsiteY19" fmla="*/ 5303 h 12721"/>
                  <a:gd name="connsiteX20" fmla="*/ 9114 w 18561"/>
                  <a:gd name="connsiteY20" fmla="*/ 7423 h 12721"/>
                  <a:gd name="connsiteX21" fmla="*/ 9247 w 18561"/>
                  <a:gd name="connsiteY21" fmla="*/ 7659 h 12721"/>
                  <a:gd name="connsiteX22" fmla="*/ 9247 w 18561"/>
                  <a:gd name="connsiteY22" fmla="*/ 7658 h 12721"/>
                  <a:gd name="connsiteX23" fmla="*/ 10553 w 18561"/>
                  <a:gd name="connsiteY23" fmla="*/ 9983 h 12721"/>
                  <a:gd name="connsiteX24" fmla="*/ 10557 w 18561"/>
                  <a:gd name="connsiteY24" fmla="*/ 9991 h 12721"/>
                  <a:gd name="connsiteX25" fmla="*/ 10565 w 18561"/>
                  <a:gd name="connsiteY25" fmla="*/ 9992 h 12721"/>
                  <a:gd name="connsiteX26" fmla="*/ 13175 w 18561"/>
                  <a:gd name="connsiteY26" fmla="*/ 10287 h 12721"/>
                  <a:gd name="connsiteX27" fmla="*/ 12776 w 18561"/>
                  <a:gd name="connsiteY27" fmla="*/ 10915 h 12721"/>
                  <a:gd name="connsiteX28" fmla="*/ 11872 w 18561"/>
                  <a:gd name="connsiteY28" fmla="*/ 12304 h 12721"/>
                  <a:gd name="connsiteX29" fmla="*/ 11867 w 18561"/>
                  <a:gd name="connsiteY29" fmla="*/ 12312 h 12721"/>
                  <a:gd name="connsiteX30" fmla="*/ 11885 w 18561"/>
                  <a:gd name="connsiteY30" fmla="*/ 12314 h 12721"/>
                  <a:gd name="connsiteX31" fmla="*/ 14523 w 18561"/>
                  <a:gd name="connsiteY31" fmla="*/ 12541 h 12721"/>
                  <a:gd name="connsiteX0" fmla="*/ 14523 w 18561"/>
                  <a:gd name="connsiteY0" fmla="*/ 12541 h 12721"/>
                  <a:gd name="connsiteX1" fmla="*/ 17159 w 18561"/>
                  <a:gd name="connsiteY1" fmla="*/ 12721 h 12721"/>
                  <a:gd name="connsiteX2" fmla="*/ 18561 w 18561"/>
                  <a:gd name="connsiteY2" fmla="*/ 10672 h 12721"/>
                  <a:gd name="connsiteX3" fmla="*/ 17159 w 18561"/>
                  <a:gd name="connsiteY3" fmla="*/ 8520 h 12721"/>
                  <a:gd name="connsiteX4" fmla="*/ 15841 w 18561"/>
                  <a:gd name="connsiteY4" fmla="*/ 6466 h 12721"/>
                  <a:gd name="connsiteX5" fmla="*/ 13204 w 18561"/>
                  <a:gd name="connsiteY5" fmla="*/ 6054 h 12721"/>
                  <a:gd name="connsiteX6" fmla="*/ 10567 w 18561"/>
                  <a:gd name="connsiteY6" fmla="*/ 5725 h 12721"/>
                  <a:gd name="connsiteX7" fmla="*/ 9249 w 18561"/>
                  <a:gd name="connsiteY7" fmla="*/ 3435 h 12721"/>
                  <a:gd name="connsiteX8" fmla="*/ 7930 w 18561"/>
                  <a:gd name="connsiteY8" fmla="*/ 1082 h 12721"/>
                  <a:gd name="connsiteX9" fmla="*/ 5293 w 18561"/>
                  <a:gd name="connsiteY9" fmla="*/ 544 h 12721"/>
                  <a:gd name="connsiteX10" fmla="*/ 2656 w 18561"/>
                  <a:gd name="connsiteY10" fmla="*/ 155 h 12721"/>
                  <a:gd name="connsiteX11" fmla="*/ 19 w 18561"/>
                  <a:gd name="connsiteY11" fmla="*/ 1 h 12721"/>
                  <a:gd name="connsiteX12" fmla="*/ 0 w 18561"/>
                  <a:gd name="connsiteY12" fmla="*/ 0 h 12721"/>
                  <a:gd name="connsiteX13" fmla="*/ 5 w 18561"/>
                  <a:gd name="connsiteY13" fmla="*/ 9 h 12721"/>
                  <a:gd name="connsiteX14" fmla="*/ 1323 w 18561"/>
                  <a:gd name="connsiteY14" fmla="*/ 2320 h 12721"/>
                  <a:gd name="connsiteX15" fmla="*/ 1328 w 18561"/>
                  <a:gd name="connsiteY15" fmla="*/ 2328 h 12721"/>
                  <a:gd name="connsiteX16" fmla="*/ 1337 w 18561"/>
                  <a:gd name="connsiteY16" fmla="*/ 2328 h 12721"/>
                  <a:gd name="connsiteX17" fmla="*/ 3972 w 18561"/>
                  <a:gd name="connsiteY17" fmla="*/ 2557 h 12721"/>
                  <a:gd name="connsiteX18" fmla="*/ 6601 w 18561"/>
                  <a:gd name="connsiteY18" fmla="*/ 2955 h 12721"/>
                  <a:gd name="connsiteX19" fmla="*/ 7916 w 18561"/>
                  <a:gd name="connsiteY19" fmla="*/ 5303 h 12721"/>
                  <a:gd name="connsiteX20" fmla="*/ 9114 w 18561"/>
                  <a:gd name="connsiteY20" fmla="*/ 7423 h 12721"/>
                  <a:gd name="connsiteX21" fmla="*/ 9247 w 18561"/>
                  <a:gd name="connsiteY21" fmla="*/ 7659 h 12721"/>
                  <a:gd name="connsiteX22" fmla="*/ 9247 w 18561"/>
                  <a:gd name="connsiteY22" fmla="*/ 7658 h 12721"/>
                  <a:gd name="connsiteX23" fmla="*/ 10553 w 18561"/>
                  <a:gd name="connsiteY23" fmla="*/ 9983 h 12721"/>
                  <a:gd name="connsiteX24" fmla="*/ 10557 w 18561"/>
                  <a:gd name="connsiteY24" fmla="*/ 9991 h 12721"/>
                  <a:gd name="connsiteX25" fmla="*/ 10565 w 18561"/>
                  <a:gd name="connsiteY25" fmla="*/ 9992 h 12721"/>
                  <a:gd name="connsiteX26" fmla="*/ 13175 w 18561"/>
                  <a:gd name="connsiteY26" fmla="*/ 10287 h 12721"/>
                  <a:gd name="connsiteX27" fmla="*/ 12776 w 18561"/>
                  <a:gd name="connsiteY27" fmla="*/ 10915 h 12721"/>
                  <a:gd name="connsiteX28" fmla="*/ 11872 w 18561"/>
                  <a:gd name="connsiteY28" fmla="*/ 12304 h 12721"/>
                  <a:gd name="connsiteX29" fmla="*/ 11867 w 18561"/>
                  <a:gd name="connsiteY29" fmla="*/ 12312 h 12721"/>
                  <a:gd name="connsiteX30" fmla="*/ 11885 w 18561"/>
                  <a:gd name="connsiteY30" fmla="*/ 12314 h 12721"/>
                  <a:gd name="connsiteX31" fmla="*/ 14523 w 18561"/>
                  <a:gd name="connsiteY31" fmla="*/ 12541 h 12721"/>
                  <a:gd name="connsiteX0" fmla="*/ 14523 w 18561"/>
                  <a:gd name="connsiteY0" fmla="*/ 12541 h 12721"/>
                  <a:gd name="connsiteX1" fmla="*/ 17159 w 18561"/>
                  <a:gd name="connsiteY1" fmla="*/ 12721 h 12721"/>
                  <a:gd name="connsiteX2" fmla="*/ 18561 w 18561"/>
                  <a:gd name="connsiteY2" fmla="*/ 10672 h 12721"/>
                  <a:gd name="connsiteX3" fmla="*/ 17159 w 18561"/>
                  <a:gd name="connsiteY3" fmla="*/ 8520 h 12721"/>
                  <a:gd name="connsiteX4" fmla="*/ 15841 w 18561"/>
                  <a:gd name="connsiteY4" fmla="*/ 6466 h 12721"/>
                  <a:gd name="connsiteX5" fmla="*/ 13204 w 18561"/>
                  <a:gd name="connsiteY5" fmla="*/ 6054 h 12721"/>
                  <a:gd name="connsiteX6" fmla="*/ 10567 w 18561"/>
                  <a:gd name="connsiteY6" fmla="*/ 5725 h 12721"/>
                  <a:gd name="connsiteX7" fmla="*/ 9249 w 18561"/>
                  <a:gd name="connsiteY7" fmla="*/ 3435 h 12721"/>
                  <a:gd name="connsiteX8" fmla="*/ 7930 w 18561"/>
                  <a:gd name="connsiteY8" fmla="*/ 1082 h 12721"/>
                  <a:gd name="connsiteX9" fmla="*/ 5293 w 18561"/>
                  <a:gd name="connsiteY9" fmla="*/ 544 h 12721"/>
                  <a:gd name="connsiteX10" fmla="*/ 2656 w 18561"/>
                  <a:gd name="connsiteY10" fmla="*/ 155 h 12721"/>
                  <a:gd name="connsiteX11" fmla="*/ 19 w 18561"/>
                  <a:gd name="connsiteY11" fmla="*/ 1 h 12721"/>
                  <a:gd name="connsiteX12" fmla="*/ 0 w 18561"/>
                  <a:gd name="connsiteY12" fmla="*/ 0 h 12721"/>
                  <a:gd name="connsiteX13" fmla="*/ 5 w 18561"/>
                  <a:gd name="connsiteY13" fmla="*/ 9 h 12721"/>
                  <a:gd name="connsiteX14" fmla="*/ 1323 w 18561"/>
                  <a:gd name="connsiteY14" fmla="*/ 2320 h 12721"/>
                  <a:gd name="connsiteX15" fmla="*/ 1328 w 18561"/>
                  <a:gd name="connsiteY15" fmla="*/ 2328 h 12721"/>
                  <a:gd name="connsiteX16" fmla="*/ 1337 w 18561"/>
                  <a:gd name="connsiteY16" fmla="*/ 2328 h 12721"/>
                  <a:gd name="connsiteX17" fmla="*/ 3972 w 18561"/>
                  <a:gd name="connsiteY17" fmla="*/ 2557 h 12721"/>
                  <a:gd name="connsiteX18" fmla="*/ 6601 w 18561"/>
                  <a:gd name="connsiteY18" fmla="*/ 2955 h 12721"/>
                  <a:gd name="connsiteX19" fmla="*/ 7916 w 18561"/>
                  <a:gd name="connsiteY19" fmla="*/ 5303 h 12721"/>
                  <a:gd name="connsiteX20" fmla="*/ 9114 w 18561"/>
                  <a:gd name="connsiteY20" fmla="*/ 7423 h 12721"/>
                  <a:gd name="connsiteX21" fmla="*/ 9247 w 18561"/>
                  <a:gd name="connsiteY21" fmla="*/ 7659 h 12721"/>
                  <a:gd name="connsiteX22" fmla="*/ 9247 w 18561"/>
                  <a:gd name="connsiteY22" fmla="*/ 7658 h 12721"/>
                  <a:gd name="connsiteX23" fmla="*/ 10553 w 18561"/>
                  <a:gd name="connsiteY23" fmla="*/ 9983 h 12721"/>
                  <a:gd name="connsiteX24" fmla="*/ 10557 w 18561"/>
                  <a:gd name="connsiteY24" fmla="*/ 9991 h 12721"/>
                  <a:gd name="connsiteX25" fmla="*/ 10565 w 18561"/>
                  <a:gd name="connsiteY25" fmla="*/ 9992 h 12721"/>
                  <a:gd name="connsiteX26" fmla="*/ 13175 w 18561"/>
                  <a:gd name="connsiteY26" fmla="*/ 10287 h 12721"/>
                  <a:gd name="connsiteX27" fmla="*/ 12776 w 18561"/>
                  <a:gd name="connsiteY27" fmla="*/ 10915 h 12721"/>
                  <a:gd name="connsiteX28" fmla="*/ 11872 w 18561"/>
                  <a:gd name="connsiteY28" fmla="*/ 12304 h 12721"/>
                  <a:gd name="connsiteX29" fmla="*/ 11867 w 18561"/>
                  <a:gd name="connsiteY29" fmla="*/ 12312 h 12721"/>
                  <a:gd name="connsiteX30" fmla="*/ 11885 w 18561"/>
                  <a:gd name="connsiteY30" fmla="*/ 12314 h 12721"/>
                  <a:gd name="connsiteX31" fmla="*/ 14523 w 18561"/>
                  <a:gd name="connsiteY31" fmla="*/ 12541 h 12721"/>
                  <a:gd name="connsiteX0" fmla="*/ 14523 w 18561"/>
                  <a:gd name="connsiteY0" fmla="*/ 12541 h 12721"/>
                  <a:gd name="connsiteX1" fmla="*/ 17159 w 18561"/>
                  <a:gd name="connsiteY1" fmla="*/ 12721 h 12721"/>
                  <a:gd name="connsiteX2" fmla="*/ 18561 w 18561"/>
                  <a:gd name="connsiteY2" fmla="*/ 10672 h 12721"/>
                  <a:gd name="connsiteX3" fmla="*/ 17159 w 18561"/>
                  <a:gd name="connsiteY3" fmla="*/ 8520 h 12721"/>
                  <a:gd name="connsiteX4" fmla="*/ 15841 w 18561"/>
                  <a:gd name="connsiteY4" fmla="*/ 6466 h 12721"/>
                  <a:gd name="connsiteX5" fmla="*/ 13204 w 18561"/>
                  <a:gd name="connsiteY5" fmla="*/ 6054 h 12721"/>
                  <a:gd name="connsiteX6" fmla="*/ 10567 w 18561"/>
                  <a:gd name="connsiteY6" fmla="*/ 5725 h 12721"/>
                  <a:gd name="connsiteX7" fmla="*/ 9249 w 18561"/>
                  <a:gd name="connsiteY7" fmla="*/ 3435 h 12721"/>
                  <a:gd name="connsiteX8" fmla="*/ 7930 w 18561"/>
                  <a:gd name="connsiteY8" fmla="*/ 1082 h 12721"/>
                  <a:gd name="connsiteX9" fmla="*/ 5293 w 18561"/>
                  <a:gd name="connsiteY9" fmla="*/ 544 h 12721"/>
                  <a:gd name="connsiteX10" fmla="*/ 2656 w 18561"/>
                  <a:gd name="connsiteY10" fmla="*/ 155 h 12721"/>
                  <a:gd name="connsiteX11" fmla="*/ 19 w 18561"/>
                  <a:gd name="connsiteY11" fmla="*/ 1 h 12721"/>
                  <a:gd name="connsiteX12" fmla="*/ 0 w 18561"/>
                  <a:gd name="connsiteY12" fmla="*/ 0 h 12721"/>
                  <a:gd name="connsiteX13" fmla="*/ 5 w 18561"/>
                  <a:gd name="connsiteY13" fmla="*/ 9 h 12721"/>
                  <a:gd name="connsiteX14" fmla="*/ 1323 w 18561"/>
                  <a:gd name="connsiteY14" fmla="*/ 2320 h 12721"/>
                  <a:gd name="connsiteX15" fmla="*/ 1328 w 18561"/>
                  <a:gd name="connsiteY15" fmla="*/ 2328 h 12721"/>
                  <a:gd name="connsiteX16" fmla="*/ 1337 w 18561"/>
                  <a:gd name="connsiteY16" fmla="*/ 2328 h 12721"/>
                  <a:gd name="connsiteX17" fmla="*/ 3972 w 18561"/>
                  <a:gd name="connsiteY17" fmla="*/ 2557 h 12721"/>
                  <a:gd name="connsiteX18" fmla="*/ 6601 w 18561"/>
                  <a:gd name="connsiteY18" fmla="*/ 2955 h 12721"/>
                  <a:gd name="connsiteX19" fmla="*/ 7916 w 18561"/>
                  <a:gd name="connsiteY19" fmla="*/ 5303 h 12721"/>
                  <a:gd name="connsiteX20" fmla="*/ 9114 w 18561"/>
                  <a:gd name="connsiteY20" fmla="*/ 7423 h 12721"/>
                  <a:gd name="connsiteX21" fmla="*/ 9247 w 18561"/>
                  <a:gd name="connsiteY21" fmla="*/ 7659 h 12721"/>
                  <a:gd name="connsiteX22" fmla="*/ 9247 w 18561"/>
                  <a:gd name="connsiteY22" fmla="*/ 7658 h 12721"/>
                  <a:gd name="connsiteX23" fmla="*/ 10553 w 18561"/>
                  <a:gd name="connsiteY23" fmla="*/ 9983 h 12721"/>
                  <a:gd name="connsiteX24" fmla="*/ 10557 w 18561"/>
                  <a:gd name="connsiteY24" fmla="*/ 9991 h 12721"/>
                  <a:gd name="connsiteX25" fmla="*/ 10565 w 18561"/>
                  <a:gd name="connsiteY25" fmla="*/ 9992 h 12721"/>
                  <a:gd name="connsiteX26" fmla="*/ 13175 w 18561"/>
                  <a:gd name="connsiteY26" fmla="*/ 10287 h 12721"/>
                  <a:gd name="connsiteX27" fmla="*/ 12776 w 18561"/>
                  <a:gd name="connsiteY27" fmla="*/ 10915 h 12721"/>
                  <a:gd name="connsiteX28" fmla="*/ 11872 w 18561"/>
                  <a:gd name="connsiteY28" fmla="*/ 12304 h 12721"/>
                  <a:gd name="connsiteX29" fmla="*/ 11867 w 18561"/>
                  <a:gd name="connsiteY29" fmla="*/ 12312 h 12721"/>
                  <a:gd name="connsiteX30" fmla="*/ 11885 w 18561"/>
                  <a:gd name="connsiteY30" fmla="*/ 12314 h 12721"/>
                  <a:gd name="connsiteX31" fmla="*/ 14523 w 18561"/>
                  <a:gd name="connsiteY31" fmla="*/ 12541 h 12721"/>
                  <a:gd name="connsiteX0" fmla="*/ 14523 w 18561"/>
                  <a:gd name="connsiteY0" fmla="*/ 12541 h 12721"/>
                  <a:gd name="connsiteX1" fmla="*/ 17159 w 18561"/>
                  <a:gd name="connsiteY1" fmla="*/ 12721 h 12721"/>
                  <a:gd name="connsiteX2" fmla="*/ 18561 w 18561"/>
                  <a:gd name="connsiteY2" fmla="*/ 10672 h 12721"/>
                  <a:gd name="connsiteX3" fmla="*/ 17159 w 18561"/>
                  <a:gd name="connsiteY3" fmla="*/ 8520 h 12721"/>
                  <a:gd name="connsiteX4" fmla="*/ 15841 w 18561"/>
                  <a:gd name="connsiteY4" fmla="*/ 6466 h 12721"/>
                  <a:gd name="connsiteX5" fmla="*/ 13204 w 18561"/>
                  <a:gd name="connsiteY5" fmla="*/ 6054 h 12721"/>
                  <a:gd name="connsiteX6" fmla="*/ 10567 w 18561"/>
                  <a:gd name="connsiteY6" fmla="*/ 5725 h 12721"/>
                  <a:gd name="connsiteX7" fmla="*/ 9249 w 18561"/>
                  <a:gd name="connsiteY7" fmla="*/ 3435 h 12721"/>
                  <a:gd name="connsiteX8" fmla="*/ 7930 w 18561"/>
                  <a:gd name="connsiteY8" fmla="*/ 1082 h 12721"/>
                  <a:gd name="connsiteX9" fmla="*/ 5293 w 18561"/>
                  <a:gd name="connsiteY9" fmla="*/ 544 h 12721"/>
                  <a:gd name="connsiteX10" fmla="*/ 2656 w 18561"/>
                  <a:gd name="connsiteY10" fmla="*/ 155 h 12721"/>
                  <a:gd name="connsiteX11" fmla="*/ 19 w 18561"/>
                  <a:gd name="connsiteY11" fmla="*/ 1 h 12721"/>
                  <a:gd name="connsiteX12" fmla="*/ 0 w 18561"/>
                  <a:gd name="connsiteY12" fmla="*/ 0 h 12721"/>
                  <a:gd name="connsiteX13" fmla="*/ 5 w 18561"/>
                  <a:gd name="connsiteY13" fmla="*/ 9 h 12721"/>
                  <a:gd name="connsiteX14" fmla="*/ 1323 w 18561"/>
                  <a:gd name="connsiteY14" fmla="*/ 2320 h 12721"/>
                  <a:gd name="connsiteX15" fmla="*/ 1328 w 18561"/>
                  <a:gd name="connsiteY15" fmla="*/ 2328 h 12721"/>
                  <a:gd name="connsiteX16" fmla="*/ 1337 w 18561"/>
                  <a:gd name="connsiteY16" fmla="*/ 2328 h 12721"/>
                  <a:gd name="connsiteX17" fmla="*/ 3972 w 18561"/>
                  <a:gd name="connsiteY17" fmla="*/ 2557 h 12721"/>
                  <a:gd name="connsiteX18" fmla="*/ 6601 w 18561"/>
                  <a:gd name="connsiteY18" fmla="*/ 2955 h 12721"/>
                  <a:gd name="connsiteX19" fmla="*/ 7916 w 18561"/>
                  <a:gd name="connsiteY19" fmla="*/ 5303 h 12721"/>
                  <a:gd name="connsiteX20" fmla="*/ 9114 w 18561"/>
                  <a:gd name="connsiteY20" fmla="*/ 7423 h 12721"/>
                  <a:gd name="connsiteX21" fmla="*/ 9247 w 18561"/>
                  <a:gd name="connsiteY21" fmla="*/ 7659 h 12721"/>
                  <a:gd name="connsiteX22" fmla="*/ 9247 w 18561"/>
                  <a:gd name="connsiteY22" fmla="*/ 7658 h 12721"/>
                  <a:gd name="connsiteX23" fmla="*/ 10553 w 18561"/>
                  <a:gd name="connsiteY23" fmla="*/ 9983 h 12721"/>
                  <a:gd name="connsiteX24" fmla="*/ 10557 w 18561"/>
                  <a:gd name="connsiteY24" fmla="*/ 9991 h 12721"/>
                  <a:gd name="connsiteX25" fmla="*/ 10565 w 18561"/>
                  <a:gd name="connsiteY25" fmla="*/ 9992 h 12721"/>
                  <a:gd name="connsiteX26" fmla="*/ 13175 w 18561"/>
                  <a:gd name="connsiteY26" fmla="*/ 10287 h 12721"/>
                  <a:gd name="connsiteX27" fmla="*/ 12776 w 18561"/>
                  <a:gd name="connsiteY27" fmla="*/ 10915 h 12721"/>
                  <a:gd name="connsiteX28" fmla="*/ 11872 w 18561"/>
                  <a:gd name="connsiteY28" fmla="*/ 12304 h 12721"/>
                  <a:gd name="connsiteX29" fmla="*/ 11867 w 18561"/>
                  <a:gd name="connsiteY29" fmla="*/ 12312 h 12721"/>
                  <a:gd name="connsiteX30" fmla="*/ 11885 w 18561"/>
                  <a:gd name="connsiteY30" fmla="*/ 12314 h 12721"/>
                  <a:gd name="connsiteX31" fmla="*/ 14523 w 18561"/>
                  <a:gd name="connsiteY31" fmla="*/ 12541 h 12721"/>
                  <a:gd name="connsiteX0" fmla="*/ 14523 w 18561"/>
                  <a:gd name="connsiteY0" fmla="*/ 12541 h 12721"/>
                  <a:gd name="connsiteX1" fmla="*/ 17159 w 18561"/>
                  <a:gd name="connsiteY1" fmla="*/ 12721 h 12721"/>
                  <a:gd name="connsiteX2" fmla="*/ 18561 w 18561"/>
                  <a:gd name="connsiteY2" fmla="*/ 10672 h 12721"/>
                  <a:gd name="connsiteX3" fmla="*/ 17159 w 18561"/>
                  <a:gd name="connsiteY3" fmla="*/ 8520 h 12721"/>
                  <a:gd name="connsiteX4" fmla="*/ 15841 w 18561"/>
                  <a:gd name="connsiteY4" fmla="*/ 6466 h 12721"/>
                  <a:gd name="connsiteX5" fmla="*/ 13204 w 18561"/>
                  <a:gd name="connsiteY5" fmla="*/ 6054 h 12721"/>
                  <a:gd name="connsiteX6" fmla="*/ 10567 w 18561"/>
                  <a:gd name="connsiteY6" fmla="*/ 5725 h 12721"/>
                  <a:gd name="connsiteX7" fmla="*/ 9249 w 18561"/>
                  <a:gd name="connsiteY7" fmla="*/ 3435 h 12721"/>
                  <a:gd name="connsiteX8" fmla="*/ 7930 w 18561"/>
                  <a:gd name="connsiteY8" fmla="*/ 1082 h 12721"/>
                  <a:gd name="connsiteX9" fmla="*/ 5293 w 18561"/>
                  <a:gd name="connsiteY9" fmla="*/ 544 h 12721"/>
                  <a:gd name="connsiteX10" fmla="*/ 2656 w 18561"/>
                  <a:gd name="connsiteY10" fmla="*/ 155 h 12721"/>
                  <a:gd name="connsiteX11" fmla="*/ 19 w 18561"/>
                  <a:gd name="connsiteY11" fmla="*/ 1 h 12721"/>
                  <a:gd name="connsiteX12" fmla="*/ 0 w 18561"/>
                  <a:gd name="connsiteY12" fmla="*/ 0 h 12721"/>
                  <a:gd name="connsiteX13" fmla="*/ 1323 w 18561"/>
                  <a:gd name="connsiteY13" fmla="*/ 2320 h 12721"/>
                  <a:gd name="connsiteX14" fmla="*/ 1328 w 18561"/>
                  <a:gd name="connsiteY14" fmla="*/ 2328 h 12721"/>
                  <a:gd name="connsiteX15" fmla="*/ 1337 w 18561"/>
                  <a:gd name="connsiteY15" fmla="*/ 2328 h 12721"/>
                  <a:gd name="connsiteX16" fmla="*/ 3972 w 18561"/>
                  <a:gd name="connsiteY16" fmla="*/ 2557 h 12721"/>
                  <a:gd name="connsiteX17" fmla="*/ 6601 w 18561"/>
                  <a:gd name="connsiteY17" fmla="*/ 2955 h 12721"/>
                  <a:gd name="connsiteX18" fmla="*/ 7916 w 18561"/>
                  <a:gd name="connsiteY18" fmla="*/ 5303 h 12721"/>
                  <a:gd name="connsiteX19" fmla="*/ 9114 w 18561"/>
                  <a:gd name="connsiteY19" fmla="*/ 7423 h 12721"/>
                  <a:gd name="connsiteX20" fmla="*/ 9247 w 18561"/>
                  <a:gd name="connsiteY20" fmla="*/ 7659 h 12721"/>
                  <a:gd name="connsiteX21" fmla="*/ 9247 w 18561"/>
                  <a:gd name="connsiteY21" fmla="*/ 7658 h 12721"/>
                  <a:gd name="connsiteX22" fmla="*/ 10553 w 18561"/>
                  <a:gd name="connsiteY22" fmla="*/ 9983 h 12721"/>
                  <a:gd name="connsiteX23" fmla="*/ 10557 w 18561"/>
                  <a:gd name="connsiteY23" fmla="*/ 9991 h 12721"/>
                  <a:gd name="connsiteX24" fmla="*/ 10565 w 18561"/>
                  <a:gd name="connsiteY24" fmla="*/ 9992 h 12721"/>
                  <a:gd name="connsiteX25" fmla="*/ 13175 w 18561"/>
                  <a:gd name="connsiteY25" fmla="*/ 10287 h 12721"/>
                  <a:gd name="connsiteX26" fmla="*/ 12776 w 18561"/>
                  <a:gd name="connsiteY26" fmla="*/ 10915 h 12721"/>
                  <a:gd name="connsiteX27" fmla="*/ 11872 w 18561"/>
                  <a:gd name="connsiteY27" fmla="*/ 12304 h 12721"/>
                  <a:gd name="connsiteX28" fmla="*/ 11867 w 18561"/>
                  <a:gd name="connsiteY28" fmla="*/ 12312 h 12721"/>
                  <a:gd name="connsiteX29" fmla="*/ 11885 w 18561"/>
                  <a:gd name="connsiteY29" fmla="*/ 12314 h 12721"/>
                  <a:gd name="connsiteX30" fmla="*/ 14523 w 18561"/>
                  <a:gd name="connsiteY30" fmla="*/ 12541 h 12721"/>
                  <a:gd name="connsiteX0" fmla="*/ 14523 w 18561"/>
                  <a:gd name="connsiteY0" fmla="*/ 12541 h 12721"/>
                  <a:gd name="connsiteX1" fmla="*/ 17159 w 18561"/>
                  <a:gd name="connsiteY1" fmla="*/ 12721 h 12721"/>
                  <a:gd name="connsiteX2" fmla="*/ 18561 w 18561"/>
                  <a:gd name="connsiteY2" fmla="*/ 10672 h 12721"/>
                  <a:gd name="connsiteX3" fmla="*/ 17159 w 18561"/>
                  <a:gd name="connsiteY3" fmla="*/ 8520 h 12721"/>
                  <a:gd name="connsiteX4" fmla="*/ 15841 w 18561"/>
                  <a:gd name="connsiteY4" fmla="*/ 6466 h 12721"/>
                  <a:gd name="connsiteX5" fmla="*/ 13204 w 18561"/>
                  <a:gd name="connsiteY5" fmla="*/ 6054 h 12721"/>
                  <a:gd name="connsiteX6" fmla="*/ 10567 w 18561"/>
                  <a:gd name="connsiteY6" fmla="*/ 5725 h 12721"/>
                  <a:gd name="connsiteX7" fmla="*/ 9249 w 18561"/>
                  <a:gd name="connsiteY7" fmla="*/ 3435 h 12721"/>
                  <a:gd name="connsiteX8" fmla="*/ 7930 w 18561"/>
                  <a:gd name="connsiteY8" fmla="*/ 1082 h 12721"/>
                  <a:gd name="connsiteX9" fmla="*/ 5293 w 18561"/>
                  <a:gd name="connsiteY9" fmla="*/ 544 h 12721"/>
                  <a:gd name="connsiteX10" fmla="*/ 19 w 18561"/>
                  <a:gd name="connsiteY10" fmla="*/ 1 h 12721"/>
                  <a:gd name="connsiteX11" fmla="*/ 0 w 18561"/>
                  <a:gd name="connsiteY11" fmla="*/ 0 h 12721"/>
                  <a:gd name="connsiteX12" fmla="*/ 1323 w 18561"/>
                  <a:gd name="connsiteY12" fmla="*/ 2320 h 12721"/>
                  <a:gd name="connsiteX13" fmla="*/ 1328 w 18561"/>
                  <a:gd name="connsiteY13" fmla="*/ 2328 h 12721"/>
                  <a:gd name="connsiteX14" fmla="*/ 1337 w 18561"/>
                  <a:gd name="connsiteY14" fmla="*/ 2328 h 12721"/>
                  <a:gd name="connsiteX15" fmla="*/ 3972 w 18561"/>
                  <a:gd name="connsiteY15" fmla="*/ 2557 h 12721"/>
                  <a:gd name="connsiteX16" fmla="*/ 6601 w 18561"/>
                  <a:gd name="connsiteY16" fmla="*/ 2955 h 12721"/>
                  <a:gd name="connsiteX17" fmla="*/ 7916 w 18561"/>
                  <a:gd name="connsiteY17" fmla="*/ 5303 h 12721"/>
                  <a:gd name="connsiteX18" fmla="*/ 9114 w 18561"/>
                  <a:gd name="connsiteY18" fmla="*/ 7423 h 12721"/>
                  <a:gd name="connsiteX19" fmla="*/ 9247 w 18561"/>
                  <a:gd name="connsiteY19" fmla="*/ 7659 h 12721"/>
                  <a:gd name="connsiteX20" fmla="*/ 9247 w 18561"/>
                  <a:gd name="connsiteY20" fmla="*/ 7658 h 12721"/>
                  <a:gd name="connsiteX21" fmla="*/ 10553 w 18561"/>
                  <a:gd name="connsiteY21" fmla="*/ 9983 h 12721"/>
                  <a:gd name="connsiteX22" fmla="*/ 10557 w 18561"/>
                  <a:gd name="connsiteY22" fmla="*/ 9991 h 12721"/>
                  <a:gd name="connsiteX23" fmla="*/ 10565 w 18561"/>
                  <a:gd name="connsiteY23" fmla="*/ 9992 h 12721"/>
                  <a:gd name="connsiteX24" fmla="*/ 13175 w 18561"/>
                  <a:gd name="connsiteY24" fmla="*/ 10287 h 12721"/>
                  <a:gd name="connsiteX25" fmla="*/ 12776 w 18561"/>
                  <a:gd name="connsiteY25" fmla="*/ 10915 h 12721"/>
                  <a:gd name="connsiteX26" fmla="*/ 11872 w 18561"/>
                  <a:gd name="connsiteY26" fmla="*/ 12304 h 12721"/>
                  <a:gd name="connsiteX27" fmla="*/ 11867 w 18561"/>
                  <a:gd name="connsiteY27" fmla="*/ 12312 h 12721"/>
                  <a:gd name="connsiteX28" fmla="*/ 11885 w 18561"/>
                  <a:gd name="connsiteY28" fmla="*/ 12314 h 12721"/>
                  <a:gd name="connsiteX29" fmla="*/ 14523 w 18561"/>
                  <a:gd name="connsiteY29" fmla="*/ 12541 h 12721"/>
                  <a:gd name="connsiteX0" fmla="*/ 14523 w 18561"/>
                  <a:gd name="connsiteY0" fmla="*/ 12541 h 12721"/>
                  <a:gd name="connsiteX1" fmla="*/ 17159 w 18561"/>
                  <a:gd name="connsiteY1" fmla="*/ 12721 h 12721"/>
                  <a:gd name="connsiteX2" fmla="*/ 18561 w 18561"/>
                  <a:gd name="connsiteY2" fmla="*/ 10672 h 12721"/>
                  <a:gd name="connsiteX3" fmla="*/ 17159 w 18561"/>
                  <a:gd name="connsiteY3" fmla="*/ 8520 h 12721"/>
                  <a:gd name="connsiteX4" fmla="*/ 15841 w 18561"/>
                  <a:gd name="connsiteY4" fmla="*/ 6466 h 12721"/>
                  <a:gd name="connsiteX5" fmla="*/ 13204 w 18561"/>
                  <a:gd name="connsiteY5" fmla="*/ 6054 h 12721"/>
                  <a:gd name="connsiteX6" fmla="*/ 10567 w 18561"/>
                  <a:gd name="connsiteY6" fmla="*/ 5725 h 12721"/>
                  <a:gd name="connsiteX7" fmla="*/ 9249 w 18561"/>
                  <a:gd name="connsiteY7" fmla="*/ 3435 h 12721"/>
                  <a:gd name="connsiteX8" fmla="*/ 7930 w 18561"/>
                  <a:gd name="connsiteY8" fmla="*/ 1082 h 12721"/>
                  <a:gd name="connsiteX9" fmla="*/ 19 w 18561"/>
                  <a:gd name="connsiteY9" fmla="*/ 1 h 12721"/>
                  <a:gd name="connsiteX10" fmla="*/ 0 w 18561"/>
                  <a:gd name="connsiteY10" fmla="*/ 0 h 12721"/>
                  <a:gd name="connsiteX11" fmla="*/ 1323 w 18561"/>
                  <a:gd name="connsiteY11" fmla="*/ 2320 h 12721"/>
                  <a:gd name="connsiteX12" fmla="*/ 1328 w 18561"/>
                  <a:gd name="connsiteY12" fmla="*/ 2328 h 12721"/>
                  <a:gd name="connsiteX13" fmla="*/ 1337 w 18561"/>
                  <a:gd name="connsiteY13" fmla="*/ 2328 h 12721"/>
                  <a:gd name="connsiteX14" fmla="*/ 3972 w 18561"/>
                  <a:gd name="connsiteY14" fmla="*/ 2557 h 12721"/>
                  <a:gd name="connsiteX15" fmla="*/ 6601 w 18561"/>
                  <a:gd name="connsiteY15" fmla="*/ 2955 h 12721"/>
                  <a:gd name="connsiteX16" fmla="*/ 7916 w 18561"/>
                  <a:gd name="connsiteY16" fmla="*/ 5303 h 12721"/>
                  <a:gd name="connsiteX17" fmla="*/ 9114 w 18561"/>
                  <a:gd name="connsiteY17" fmla="*/ 7423 h 12721"/>
                  <a:gd name="connsiteX18" fmla="*/ 9247 w 18561"/>
                  <a:gd name="connsiteY18" fmla="*/ 7659 h 12721"/>
                  <a:gd name="connsiteX19" fmla="*/ 9247 w 18561"/>
                  <a:gd name="connsiteY19" fmla="*/ 7658 h 12721"/>
                  <a:gd name="connsiteX20" fmla="*/ 10553 w 18561"/>
                  <a:gd name="connsiteY20" fmla="*/ 9983 h 12721"/>
                  <a:gd name="connsiteX21" fmla="*/ 10557 w 18561"/>
                  <a:gd name="connsiteY21" fmla="*/ 9991 h 12721"/>
                  <a:gd name="connsiteX22" fmla="*/ 10565 w 18561"/>
                  <a:gd name="connsiteY22" fmla="*/ 9992 h 12721"/>
                  <a:gd name="connsiteX23" fmla="*/ 13175 w 18561"/>
                  <a:gd name="connsiteY23" fmla="*/ 10287 h 12721"/>
                  <a:gd name="connsiteX24" fmla="*/ 12776 w 18561"/>
                  <a:gd name="connsiteY24" fmla="*/ 10915 h 12721"/>
                  <a:gd name="connsiteX25" fmla="*/ 11872 w 18561"/>
                  <a:gd name="connsiteY25" fmla="*/ 12304 h 12721"/>
                  <a:gd name="connsiteX26" fmla="*/ 11867 w 18561"/>
                  <a:gd name="connsiteY26" fmla="*/ 12312 h 12721"/>
                  <a:gd name="connsiteX27" fmla="*/ 11885 w 18561"/>
                  <a:gd name="connsiteY27" fmla="*/ 12314 h 12721"/>
                  <a:gd name="connsiteX28" fmla="*/ 14523 w 18561"/>
                  <a:gd name="connsiteY28" fmla="*/ 12541 h 12721"/>
                  <a:gd name="connsiteX0" fmla="*/ 14812 w 18850"/>
                  <a:gd name="connsiteY0" fmla="*/ 12540 h 12720"/>
                  <a:gd name="connsiteX1" fmla="*/ 17448 w 18850"/>
                  <a:gd name="connsiteY1" fmla="*/ 12720 h 12720"/>
                  <a:gd name="connsiteX2" fmla="*/ 18850 w 18850"/>
                  <a:gd name="connsiteY2" fmla="*/ 10671 h 12720"/>
                  <a:gd name="connsiteX3" fmla="*/ 17448 w 18850"/>
                  <a:gd name="connsiteY3" fmla="*/ 8519 h 12720"/>
                  <a:gd name="connsiteX4" fmla="*/ 16130 w 18850"/>
                  <a:gd name="connsiteY4" fmla="*/ 6465 h 12720"/>
                  <a:gd name="connsiteX5" fmla="*/ 13493 w 18850"/>
                  <a:gd name="connsiteY5" fmla="*/ 6053 h 12720"/>
                  <a:gd name="connsiteX6" fmla="*/ 10856 w 18850"/>
                  <a:gd name="connsiteY6" fmla="*/ 5724 h 12720"/>
                  <a:gd name="connsiteX7" fmla="*/ 9538 w 18850"/>
                  <a:gd name="connsiteY7" fmla="*/ 3434 h 12720"/>
                  <a:gd name="connsiteX8" fmla="*/ 8219 w 18850"/>
                  <a:gd name="connsiteY8" fmla="*/ 1081 h 12720"/>
                  <a:gd name="connsiteX9" fmla="*/ 308 w 18850"/>
                  <a:gd name="connsiteY9" fmla="*/ 0 h 12720"/>
                  <a:gd name="connsiteX10" fmla="*/ 1612 w 18850"/>
                  <a:gd name="connsiteY10" fmla="*/ 2319 h 12720"/>
                  <a:gd name="connsiteX11" fmla="*/ 1617 w 18850"/>
                  <a:gd name="connsiteY11" fmla="*/ 2327 h 12720"/>
                  <a:gd name="connsiteX12" fmla="*/ 1626 w 18850"/>
                  <a:gd name="connsiteY12" fmla="*/ 2327 h 12720"/>
                  <a:gd name="connsiteX13" fmla="*/ 4261 w 18850"/>
                  <a:gd name="connsiteY13" fmla="*/ 2556 h 12720"/>
                  <a:gd name="connsiteX14" fmla="*/ 6890 w 18850"/>
                  <a:gd name="connsiteY14" fmla="*/ 2954 h 12720"/>
                  <a:gd name="connsiteX15" fmla="*/ 8205 w 18850"/>
                  <a:gd name="connsiteY15" fmla="*/ 5302 h 12720"/>
                  <a:gd name="connsiteX16" fmla="*/ 9403 w 18850"/>
                  <a:gd name="connsiteY16" fmla="*/ 7422 h 12720"/>
                  <a:gd name="connsiteX17" fmla="*/ 9536 w 18850"/>
                  <a:gd name="connsiteY17" fmla="*/ 7658 h 12720"/>
                  <a:gd name="connsiteX18" fmla="*/ 9536 w 18850"/>
                  <a:gd name="connsiteY18" fmla="*/ 7657 h 12720"/>
                  <a:gd name="connsiteX19" fmla="*/ 10842 w 18850"/>
                  <a:gd name="connsiteY19" fmla="*/ 9982 h 12720"/>
                  <a:gd name="connsiteX20" fmla="*/ 10846 w 18850"/>
                  <a:gd name="connsiteY20" fmla="*/ 9990 h 12720"/>
                  <a:gd name="connsiteX21" fmla="*/ 10854 w 18850"/>
                  <a:gd name="connsiteY21" fmla="*/ 9991 h 12720"/>
                  <a:gd name="connsiteX22" fmla="*/ 13464 w 18850"/>
                  <a:gd name="connsiteY22" fmla="*/ 10286 h 12720"/>
                  <a:gd name="connsiteX23" fmla="*/ 13065 w 18850"/>
                  <a:gd name="connsiteY23" fmla="*/ 10914 h 12720"/>
                  <a:gd name="connsiteX24" fmla="*/ 12161 w 18850"/>
                  <a:gd name="connsiteY24" fmla="*/ 12303 h 12720"/>
                  <a:gd name="connsiteX25" fmla="*/ 12156 w 18850"/>
                  <a:gd name="connsiteY25" fmla="*/ 12311 h 12720"/>
                  <a:gd name="connsiteX26" fmla="*/ 12174 w 18850"/>
                  <a:gd name="connsiteY26" fmla="*/ 12313 h 12720"/>
                  <a:gd name="connsiteX27" fmla="*/ 14812 w 18850"/>
                  <a:gd name="connsiteY27" fmla="*/ 12540 h 12720"/>
                  <a:gd name="connsiteX0" fmla="*/ 13200 w 17238"/>
                  <a:gd name="connsiteY0" fmla="*/ 11459 h 11639"/>
                  <a:gd name="connsiteX1" fmla="*/ 15836 w 17238"/>
                  <a:gd name="connsiteY1" fmla="*/ 11639 h 11639"/>
                  <a:gd name="connsiteX2" fmla="*/ 17238 w 17238"/>
                  <a:gd name="connsiteY2" fmla="*/ 9590 h 11639"/>
                  <a:gd name="connsiteX3" fmla="*/ 15836 w 17238"/>
                  <a:gd name="connsiteY3" fmla="*/ 7438 h 11639"/>
                  <a:gd name="connsiteX4" fmla="*/ 14518 w 17238"/>
                  <a:gd name="connsiteY4" fmla="*/ 5384 h 11639"/>
                  <a:gd name="connsiteX5" fmla="*/ 11881 w 17238"/>
                  <a:gd name="connsiteY5" fmla="*/ 4972 h 11639"/>
                  <a:gd name="connsiteX6" fmla="*/ 9244 w 17238"/>
                  <a:gd name="connsiteY6" fmla="*/ 4643 h 11639"/>
                  <a:gd name="connsiteX7" fmla="*/ 7926 w 17238"/>
                  <a:gd name="connsiteY7" fmla="*/ 2353 h 11639"/>
                  <a:gd name="connsiteX8" fmla="*/ 6607 w 17238"/>
                  <a:gd name="connsiteY8" fmla="*/ 0 h 11639"/>
                  <a:gd name="connsiteX9" fmla="*/ 0 w 17238"/>
                  <a:gd name="connsiteY9" fmla="*/ 1238 h 11639"/>
                  <a:gd name="connsiteX10" fmla="*/ 5 w 17238"/>
                  <a:gd name="connsiteY10" fmla="*/ 1246 h 11639"/>
                  <a:gd name="connsiteX11" fmla="*/ 14 w 17238"/>
                  <a:gd name="connsiteY11" fmla="*/ 1246 h 11639"/>
                  <a:gd name="connsiteX12" fmla="*/ 2649 w 17238"/>
                  <a:gd name="connsiteY12" fmla="*/ 1475 h 11639"/>
                  <a:gd name="connsiteX13" fmla="*/ 5278 w 17238"/>
                  <a:gd name="connsiteY13" fmla="*/ 1873 h 11639"/>
                  <a:gd name="connsiteX14" fmla="*/ 6593 w 17238"/>
                  <a:gd name="connsiteY14" fmla="*/ 4221 h 11639"/>
                  <a:gd name="connsiteX15" fmla="*/ 7791 w 17238"/>
                  <a:gd name="connsiteY15" fmla="*/ 6341 h 11639"/>
                  <a:gd name="connsiteX16" fmla="*/ 7924 w 17238"/>
                  <a:gd name="connsiteY16" fmla="*/ 6577 h 11639"/>
                  <a:gd name="connsiteX17" fmla="*/ 7924 w 17238"/>
                  <a:gd name="connsiteY17" fmla="*/ 6576 h 11639"/>
                  <a:gd name="connsiteX18" fmla="*/ 9230 w 17238"/>
                  <a:gd name="connsiteY18" fmla="*/ 8901 h 11639"/>
                  <a:gd name="connsiteX19" fmla="*/ 9234 w 17238"/>
                  <a:gd name="connsiteY19" fmla="*/ 8909 h 11639"/>
                  <a:gd name="connsiteX20" fmla="*/ 9242 w 17238"/>
                  <a:gd name="connsiteY20" fmla="*/ 8910 h 11639"/>
                  <a:gd name="connsiteX21" fmla="*/ 11852 w 17238"/>
                  <a:gd name="connsiteY21" fmla="*/ 9205 h 11639"/>
                  <a:gd name="connsiteX22" fmla="*/ 11453 w 17238"/>
                  <a:gd name="connsiteY22" fmla="*/ 9833 h 11639"/>
                  <a:gd name="connsiteX23" fmla="*/ 10549 w 17238"/>
                  <a:gd name="connsiteY23" fmla="*/ 11222 h 11639"/>
                  <a:gd name="connsiteX24" fmla="*/ 10544 w 17238"/>
                  <a:gd name="connsiteY24" fmla="*/ 11230 h 11639"/>
                  <a:gd name="connsiteX25" fmla="*/ 10562 w 17238"/>
                  <a:gd name="connsiteY25" fmla="*/ 11232 h 11639"/>
                  <a:gd name="connsiteX26" fmla="*/ 13200 w 17238"/>
                  <a:gd name="connsiteY26" fmla="*/ 11459 h 11639"/>
                  <a:gd name="connsiteX0" fmla="*/ 13200 w 17238"/>
                  <a:gd name="connsiteY0" fmla="*/ 11459 h 11639"/>
                  <a:gd name="connsiteX1" fmla="*/ 15836 w 17238"/>
                  <a:gd name="connsiteY1" fmla="*/ 11639 h 11639"/>
                  <a:gd name="connsiteX2" fmla="*/ 17238 w 17238"/>
                  <a:gd name="connsiteY2" fmla="*/ 9590 h 11639"/>
                  <a:gd name="connsiteX3" fmla="*/ 15836 w 17238"/>
                  <a:gd name="connsiteY3" fmla="*/ 7438 h 11639"/>
                  <a:gd name="connsiteX4" fmla="*/ 14518 w 17238"/>
                  <a:gd name="connsiteY4" fmla="*/ 5384 h 11639"/>
                  <a:gd name="connsiteX5" fmla="*/ 11881 w 17238"/>
                  <a:gd name="connsiteY5" fmla="*/ 4972 h 11639"/>
                  <a:gd name="connsiteX6" fmla="*/ 9244 w 17238"/>
                  <a:gd name="connsiteY6" fmla="*/ 4643 h 11639"/>
                  <a:gd name="connsiteX7" fmla="*/ 7926 w 17238"/>
                  <a:gd name="connsiteY7" fmla="*/ 2353 h 11639"/>
                  <a:gd name="connsiteX8" fmla="*/ 6607 w 17238"/>
                  <a:gd name="connsiteY8" fmla="*/ 0 h 11639"/>
                  <a:gd name="connsiteX9" fmla="*/ 0 w 17238"/>
                  <a:gd name="connsiteY9" fmla="*/ 1238 h 11639"/>
                  <a:gd name="connsiteX10" fmla="*/ 5 w 17238"/>
                  <a:gd name="connsiteY10" fmla="*/ 1246 h 11639"/>
                  <a:gd name="connsiteX11" fmla="*/ 2649 w 17238"/>
                  <a:gd name="connsiteY11" fmla="*/ 1475 h 11639"/>
                  <a:gd name="connsiteX12" fmla="*/ 5278 w 17238"/>
                  <a:gd name="connsiteY12" fmla="*/ 1873 h 11639"/>
                  <a:gd name="connsiteX13" fmla="*/ 6593 w 17238"/>
                  <a:gd name="connsiteY13" fmla="*/ 4221 h 11639"/>
                  <a:gd name="connsiteX14" fmla="*/ 7791 w 17238"/>
                  <a:gd name="connsiteY14" fmla="*/ 6341 h 11639"/>
                  <a:gd name="connsiteX15" fmla="*/ 7924 w 17238"/>
                  <a:gd name="connsiteY15" fmla="*/ 6577 h 11639"/>
                  <a:gd name="connsiteX16" fmla="*/ 7924 w 17238"/>
                  <a:gd name="connsiteY16" fmla="*/ 6576 h 11639"/>
                  <a:gd name="connsiteX17" fmla="*/ 9230 w 17238"/>
                  <a:gd name="connsiteY17" fmla="*/ 8901 h 11639"/>
                  <a:gd name="connsiteX18" fmla="*/ 9234 w 17238"/>
                  <a:gd name="connsiteY18" fmla="*/ 8909 h 11639"/>
                  <a:gd name="connsiteX19" fmla="*/ 9242 w 17238"/>
                  <a:gd name="connsiteY19" fmla="*/ 8910 h 11639"/>
                  <a:gd name="connsiteX20" fmla="*/ 11852 w 17238"/>
                  <a:gd name="connsiteY20" fmla="*/ 9205 h 11639"/>
                  <a:gd name="connsiteX21" fmla="*/ 11453 w 17238"/>
                  <a:gd name="connsiteY21" fmla="*/ 9833 h 11639"/>
                  <a:gd name="connsiteX22" fmla="*/ 10549 w 17238"/>
                  <a:gd name="connsiteY22" fmla="*/ 11222 h 11639"/>
                  <a:gd name="connsiteX23" fmla="*/ 10544 w 17238"/>
                  <a:gd name="connsiteY23" fmla="*/ 11230 h 11639"/>
                  <a:gd name="connsiteX24" fmla="*/ 10562 w 17238"/>
                  <a:gd name="connsiteY24" fmla="*/ 11232 h 11639"/>
                  <a:gd name="connsiteX25" fmla="*/ 13200 w 17238"/>
                  <a:gd name="connsiteY25" fmla="*/ 11459 h 11639"/>
                  <a:gd name="connsiteX0" fmla="*/ 13312 w 17350"/>
                  <a:gd name="connsiteY0" fmla="*/ 11459 h 11639"/>
                  <a:gd name="connsiteX1" fmla="*/ 15948 w 17350"/>
                  <a:gd name="connsiteY1" fmla="*/ 11639 h 11639"/>
                  <a:gd name="connsiteX2" fmla="*/ 17350 w 17350"/>
                  <a:gd name="connsiteY2" fmla="*/ 9590 h 11639"/>
                  <a:gd name="connsiteX3" fmla="*/ 15948 w 17350"/>
                  <a:gd name="connsiteY3" fmla="*/ 7438 h 11639"/>
                  <a:gd name="connsiteX4" fmla="*/ 14630 w 17350"/>
                  <a:gd name="connsiteY4" fmla="*/ 5384 h 11639"/>
                  <a:gd name="connsiteX5" fmla="*/ 11993 w 17350"/>
                  <a:gd name="connsiteY5" fmla="*/ 4972 h 11639"/>
                  <a:gd name="connsiteX6" fmla="*/ 9356 w 17350"/>
                  <a:gd name="connsiteY6" fmla="*/ 4643 h 11639"/>
                  <a:gd name="connsiteX7" fmla="*/ 8038 w 17350"/>
                  <a:gd name="connsiteY7" fmla="*/ 2353 h 11639"/>
                  <a:gd name="connsiteX8" fmla="*/ 6719 w 17350"/>
                  <a:gd name="connsiteY8" fmla="*/ 0 h 11639"/>
                  <a:gd name="connsiteX9" fmla="*/ 112 w 17350"/>
                  <a:gd name="connsiteY9" fmla="*/ 1238 h 11639"/>
                  <a:gd name="connsiteX10" fmla="*/ 2761 w 17350"/>
                  <a:gd name="connsiteY10" fmla="*/ 1475 h 11639"/>
                  <a:gd name="connsiteX11" fmla="*/ 5390 w 17350"/>
                  <a:gd name="connsiteY11" fmla="*/ 1873 h 11639"/>
                  <a:gd name="connsiteX12" fmla="*/ 6705 w 17350"/>
                  <a:gd name="connsiteY12" fmla="*/ 4221 h 11639"/>
                  <a:gd name="connsiteX13" fmla="*/ 7903 w 17350"/>
                  <a:gd name="connsiteY13" fmla="*/ 6341 h 11639"/>
                  <a:gd name="connsiteX14" fmla="*/ 8036 w 17350"/>
                  <a:gd name="connsiteY14" fmla="*/ 6577 h 11639"/>
                  <a:gd name="connsiteX15" fmla="*/ 8036 w 17350"/>
                  <a:gd name="connsiteY15" fmla="*/ 6576 h 11639"/>
                  <a:gd name="connsiteX16" fmla="*/ 9342 w 17350"/>
                  <a:gd name="connsiteY16" fmla="*/ 8901 h 11639"/>
                  <a:gd name="connsiteX17" fmla="*/ 9346 w 17350"/>
                  <a:gd name="connsiteY17" fmla="*/ 8909 h 11639"/>
                  <a:gd name="connsiteX18" fmla="*/ 9354 w 17350"/>
                  <a:gd name="connsiteY18" fmla="*/ 8910 h 11639"/>
                  <a:gd name="connsiteX19" fmla="*/ 11964 w 17350"/>
                  <a:gd name="connsiteY19" fmla="*/ 9205 h 11639"/>
                  <a:gd name="connsiteX20" fmla="*/ 11565 w 17350"/>
                  <a:gd name="connsiteY20" fmla="*/ 9833 h 11639"/>
                  <a:gd name="connsiteX21" fmla="*/ 10661 w 17350"/>
                  <a:gd name="connsiteY21" fmla="*/ 11222 h 11639"/>
                  <a:gd name="connsiteX22" fmla="*/ 10656 w 17350"/>
                  <a:gd name="connsiteY22" fmla="*/ 11230 h 11639"/>
                  <a:gd name="connsiteX23" fmla="*/ 10674 w 17350"/>
                  <a:gd name="connsiteY23" fmla="*/ 11232 h 11639"/>
                  <a:gd name="connsiteX24" fmla="*/ 13312 w 17350"/>
                  <a:gd name="connsiteY24" fmla="*/ 11459 h 11639"/>
                  <a:gd name="connsiteX0" fmla="*/ 10551 w 14589"/>
                  <a:gd name="connsiteY0" fmla="*/ 11459 h 11639"/>
                  <a:gd name="connsiteX1" fmla="*/ 13187 w 14589"/>
                  <a:gd name="connsiteY1" fmla="*/ 11639 h 11639"/>
                  <a:gd name="connsiteX2" fmla="*/ 14589 w 14589"/>
                  <a:gd name="connsiteY2" fmla="*/ 9590 h 11639"/>
                  <a:gd name="connsiteX3" fmla="*/ 13187 w 14589"/>
                  <a:gd name="connsiteY3" fmla="*/ 7438 h 11639"/>
                  <a:gd name="connsiteX4" fmla="*/ 11869 w 14589"/>
                  <a:gd name="connsiteY4" fmla="*/ 5384 h 11639"/>
                  <a:gd name="connsiteX5" fmla="*/ 9232 w 14589"/>
                  <a:gd name="connsiteY5" fmla="*/ 4972 h 11639"/>
                  <a:gd name="connsiteX6" fmla="*/ 6595 w 14589"/>
                  <a:gd name="connsiteY6" fmla="*/ 4643 h 11639"/>
                  <a:gd name="connsiteX7" fmla="*/ 5277 w 14589"/>
                  <a:gd name="connsiteY7" fmla="*/ 2353 h 11639"/>
                  <a:gd name="connsiteX8" fmla="*/ 3958 w 14589"/>
                  <a:gd name="connsiteY8" fmla="*/ 0 h 11639"/>
                  <a:gd name="connsiteX9" fmla="*/ 0 w 14589"/>
                  <a:gd name="connsiteY9" fmla="*/ 1475 h 11639"/>
                  <a:gd name="connsiteX10" fmla="*/ 2629 w 14589"/>
                  <a:gd name="connsiteY10" fmla="*/ 1873 h 11639"/>
                  <a:gd name="connsiteX11" fmla="*/ 3944 w 14589"/>
                  <a:gd name="connsiteY11" fmla="*/ 4221 h 11639"/>
                  <a:gd name="connsiteX12" fmla="*/ 5142 w 14589"/>
                  <a:gd name="connsiteY12" fmla="*/ 6341 h 11639"/>
                  <a:gd name="connsiteX13" fmla="*/ 5275 w 14589"/>
                  <a:gd name="connsiteY13" fmla="*/ 6577 h 11639"/>
                  <a:gd name="connsiteX14" fmla="*/ 5275 w 14589"/>
                  <a:gd name="connsiteY14" fmla="*/ 6576 h 11639"/>
                  <a:gd name="connsiteX15" fmla="*/ 6581 w 14589"/>
                  <a:gd name="connsiteY15" fmla="*/ 8901 h 11639"/>
                  <a:gd name="connsiteX16" fmla="*/ 6585 w 14589"/>
                  <a:gd name="connsiteY16" fmla="*/ 8909 h 11639"/>
                  <a:gd name="connsiteX17" fmla="*/ 6593 w 14589"/>
                  <a:gd name="connsiteY17" fmla="*/ 8910 h 11639"/>
                  <a:gd name="connsiteX18" fmla="*/ 9203 w 14589"/>
                  <a:gd name="connsiteY18" fmla="*/ 9205 h 11639"/>
                  <a:gd name="connsiteX19" fmla="*/ 8804 w 14589"/>
                  <a:gd name="connsiteY19" fmla="*/ 9833 h 11639"/>
                  <a:gd name="connsiteX20" fmla="*/ 7900 w 14589"/>
                  <a:gd name="connsiteY20" fmla="*/ 11222 h 11639"/>
                  <a:gd name="connsiteX21" fmla="*/ 7895 w 14589"/>
                  <a:gd name="connsiteY21" fmla="*/ 11230 h 11639"/>
                  <a:gd name="connsiteX22" fmla="*/ 7913 w 14589"/>
                  <a:gd name="connsiteY22" fmla="*/ 11232 h 11639"/>
                  <a:gd name="connsiteX23" fmla="*/ 10551 w 14589"/>
                  <a:gd name="connsiteY23" fmla="*/ 11459 h 11639"/>
                  <a:gd name="connsiteX0" fmla="*/ 7922 w 11960"/>
                  <a:gd name="connsiteY0" fmla="*/ 11459 h 11639"/>
                  <a:gd name="connsiteX1" fmla="*/ 10558 w 11960"/>
                  <a:gd name="connsiteY1" fmla="*/ 11639 h 11639"/>
                  <a:gd name="connsiteX2" fmla="*/ 11960 w 11960"/>
                  <a:gd name="connsiteY2" fmla="*/ 9590 h 11639"/>
                  <a:gd name="connsiteX3" fmla="*/ 10558 w 11960"/>
                  <a:gd name="connsiteY3" fmla="*/ 7438 h 11639"/>
                  <a:gd name="connsiteX4" fmla="*/ 9240 w 11960"/>
                  <a:gd name="connsiteY4" fmla="*/ 5384 h 11639"/>
                  <a:gd name="connsiteX5" fmla="*/ 6603 w 11960"/>
                  <a:gd name="connsiteY5" fmla="*/ 4972 h 11639"/>
                  <a:gd name="connsiteX6" fmla="*/ 3966 w 11960"/>
                  <a:gd name="connsiteY6" fmla="*/ 4643 h 11639"/>
                  <a:gd name="connsiteX7" fmla="*/ 2648 w 11960"/>
                  <a:gd name="connsiteY7" fmla="*/ 2353 h 11639"/>
                  <a:gd name="connsiteX8" fmla="*/ 1329 w 11960"/>
                  <a:gd name="connsiteY8" fmla="*/ 0 h 11639"/>
                  <a:gd name="connsiteX9" fmla="*/ 0 w 11960"/>
                  <a:gd name="connsiteY9" fmla="*/ 1873 h 11639"/>
                  <a:gd name="connsiteX10" fmla="*/ 1315 w 11960"/>
                  <a:gd name="connsiteY10" fmla="*/ 4221 h 11639"/>
                  <a:gd name="connsiteX11" fmla="*/ 2513 w 11960"/>
                  <a:gd name="connsiteY11" fmla="*/ 6341 h 11639"/>
                  <a:gd name="connsiteX12" fmla="*/ 2646 w 11960"/>
                  <a:gd name="connsiteY12" fmla="*/ 6577 h 11639"/>
                  <a:gd name="connsiteX13" fmla="*/ 2646 w 11960"/>
                  <a:gd name="connsiteY13" fmla="*/ 6576 h 11639"/>
                  <a:gd name="connsiteX14" fmla="*/ 3952 w 11960"/>
                  <a:gd name="connsiteY14" fmla="*/ 8901 h 11639"/>
                  <a:gd name="connsiteX15" fmla="*/ 3956 w 11960"/>
                  <a:gd name="connsiteY15" fmla="*/ 8909 h 11639"/>
                  <a:gd name="connsiteX16" fmla="*/ 3964 w 11960"/>
                  <a:gd name="connsiteY16" fmla="*/ 8910 h 11639"/>
                  <a:gd name="connsiteX17" fmla="*/ 6574 w 11960"/>
                  <a:gd name="connsiteY17" fmla="*/ 9205 h 11639"/>
                  <a:gd name="connsiteX18" fmla="*/ 6175 w 11960"/>
                  <a:gd name="connsiteY18" fmla="*/ 9833 h 11639"/>
                  <a:gd name="connsiteX19" fmla="*/ 5271 w 11960"/>
                  <a:gd name="connsiteY19" fmla="*/ 11222 h 11639"/>
                  <a:gd name="connsiteX20" fmla="*/ 5266 w 11960"/>
                  <a:gd name="connsiteY20" fmla="*/ 11230 h 11639"/>
                  <a:gd name="connsiteX21" fmla="*/ 5284 w 11960"/>
                  <a:gd name="connsiteY21" fmla="*/ 11232 h 11639"/>
                  <a:gd name="connsiteX22" fmla="*/ 7922 w 11960"/>
                  <a:gd name="connsiteY22" fmla="*/ 11459 h 11639"/>
                  <a:gd name="connsiteX0" fmla="*/ 7922 w 11960"/>
                  <a:gd name="connsiteY0" fmla="*/ 9586 h 9766"/>
                  <a:gd name="connsiteX1" fmla="*/ 10558 w 11960"/>
                  <a:gd name="connsiteY1" fmla="*/ 9766 h 9766"/>
                  <a:gd name="connsiteX2" fmla="*/ 11960 w 11960"/>
                  <a:gd name="connsiteY2" fmla="*/ 7717 h 9766"/>
                  <a:gd name="connsiteX3" fmla="*/ 10558 w 11960"/>
                  <a:gd name="connsiteY3" fmla="*/ 5565 h 9766"/>
                  <a:gd name="connsiteX4" fmla="*/ 9240 w 11960"/>
                  <a:gd name="connsiteY4" fmla="*/ 3511 h 9766"/>
                  <a:gd name="connsiteX5" fmla="*/ 6603 w 11960"/>
                  <a:gd name="connsiteY5" fmla="*/ 3099 h 9766"/>
                  <a:gd name="connsiteX6" fmla="*/ 3966 w 11960"/>
                  <a:gd name="connsiteY6" fmla="*/ 2770 h 9766"/>
                  <a:gd name="connsiteX7" fmla="*/ 2648 w 11960"/>
                  <a:gd name="connsiteY7" fmla="*/ 480 h 9766"/>
                  <a:gd name="connsiteX8" fmla="*/ 0 w 11960"/>
                  <a:gd name="connsiteY8" fmla="*/ 0 h 9766"/>
                  <a:gd name="connsiteX9" fmla="*/ 1315 w 11960"/>
                  <a:gd name="connsiteY9" fmla="*/ 2348 h 9766"/>
                  <a:gd name="connsiteX10" fmla="*/ 2513 w 11960"/>
                  <a:gd name="connsiteY10" fmla="*/ 4468 h 9766"/>
                  <a:gd name="connsiteX11" fmla="*/ 2646 w 11960"/>
                  <a:gd name="connsiteY11" fmla="*/ 4704 h 9766"/>
                  <a:gd name="connsiteX12" fmla="*/ 2646 w 11960"/>
                  <a:gd name="connsiteY12" fmla="*/ 4703 h 9766"/>
                  <a:gd name="connsiteX13" fmla="*/ 3952 w 11960"/>
                  <a:gd name="connsiteY13" fmla="*/ 7028 h 9766"/>
                  <a:gd name="connsiteX14" fmla="*/ 3956 w 11960"/>
                  <a:gd name="connsiteY14" fmla="*/ 7036 h 9766"/>
                  <a:gd name="connsiteX15" fmla="*/ 3964 w 11960"/>
                  <a:gd name="connsiteY15" fmla="*/ 7037 h 9766"/>
                  <a:gd name="connsiteX16" fmla="*/ 6574 w 11960"/>
                  <a:gd name="connsiteY16" fmla="*/ 7332 h 9766"/>
                  <a:gd name="connsiteX17" fmla="*/ 6175 w 11960"/>
                  <a:gd name="connsiteY17" fmla="*/ 7960 h 9766"/>
                  <a:gd name="connsiteX18" fmla="*/ 5271 w 11960"/>
                  <a:gd name="connsiteY18" fmla="*/ 9349 h 9766"/>
                  <a:gd name="connsiteX19" fmla="*/ 5266 w 11960"/>
                  <a:gd name="connsiteY19" fmla="*/ 9357 h 9766"/>
                  <a:gd name="connsiteX20" fmla="*/ 5284 w 11960"/>
                  <a:gd name="connsiteY20" fmla="*/ 9359 h 9766"/>
                  <a:gd name="connsiteX21" fmla="*/ 7922 w 11960"/>
                  <a:gd name="connsiteY21" fmla="*/ 9586 h 9766"/>
                  <a:gd name="connsiteX0" fmla="*/ 5525 w 8901"/>
                  <a:gd name="connsiteY0" fmla="*/ 9324 h 9508"/>
                  <a:gd name="connsiteX1" fmla="*/ 7729 w 8901"/>
                  <a:gd name="connsiteY1" fmla="*/ 9508 h 9508"/>
                  <a:gd name="connsiteX2" fmla="*/ 8901 w 8901"/>
                  <a:gd name="connsiteY2" fmla="*/ 7410 h 9508"/>
                  <a:gd name="connsiteX3" fmla="*/ 7729 w 8901"/>
                  <a:gd name="connsiteY3" fmla="*/ 5206 h 9508"/>
                  <a:gd name="connsiteX4" fmla="*/ 6627 w 8901"/>
                  <a:gd name="connsiteY4" fmla="*/ 3103 h 9508"/>
                  <a:gd name="connsiteX5" fmla="*/ 4422 w 8901"/>
                  <a:gd name="connsiteY5" fmla="*/ 2681 h 9508"/>
                  <a:gd name="connsiteX6" fmla="*/ 2217 w 8901"/>
                  <a:gd name="connsiteY6" fmla="*/ 2344 h 9508"/>
                  <a:gd name="connsiteX7" fmla="*/ 1115 w 8901"/>
                  <a:gd name="connsiteY7" fmla="*/ 0 h 9508"/>
                  <a:gd name="connsiteX8" fmla="*/ 0 w 8901"/>
                  <a:gd name="connsiteY8" fmla="*/ 1912 h 9508"/>
                  <a:gd name="connsiteX9" fmla="*/ 1002 w 8901"/>
                  <a:gd name="connsiteY9" fmla="*/ 4083 h 9508"/>
                  <a:gd name="connsiteX10" fmla="*/ 1113 w 8901"/>
                  <a:gd name="connsiteY10" fmla="*/ 4325 h 9508"/>
                  <a:gd name="connsiteX11" fmla="*/ 1113 w 8901"/>
                  <a:gd name="connsiteY11" fmla="*/ 4324 h 9508"/>
                  <a:gd name="connsiteX12" fmla="*/ 2205 w 8901"/>
                  <a:gd name="connsiteY12" fmla="*/ 6704 h 9508"/>
                  <a:gd name="connsiteX13" fmla="*/ 2209 w 8901"/>
                  <a:gd name="connsiteY13" fmla="*/ 6713 h 9508"/>
                  <a:gd name="connsiteX14" fmla="*/ 2215 w 8901"/>
                  <a:gd name="connsiteY14" fmla="*/ 6714 h 9508"/>
                  <a:gd name="connsiteX15" fmla="*/ 4398 w 8901"/>
                  <a:gd name="connsiteY15" fmla="*/ 7016 h 9508"/>
                  <a:gd name="connsiteX16" fmla="*/ 4064 w 8901"/>
                  <a:gd name="connsiteY16" fmla="*/ 7659 h 9508"/>
                  <a:gd name="connsiteX17" fmla="*/ 3308 w 8901"/>
                  <a:gd name="connsiteY17" fmla="*/ 9081 h 9508"/>
                  <a:gd name="connsiteX18" fmla="*/ 3304 w 8901"/>
                  <a:gd name="connsiteY18" fmla="*/ 9089 h 9508"/>
                  <a:gd name="connsiteX19" fmla="*/ 3319 w 8901"/>
                  <a:gd name="connsiteY19" fmla="*/ 9091 h 9508"/>
                  <a:gd name="connsiteX20" fmla="*/ 5525 w 8901"/>
                  <a:gd name="connsiteY20" fmla="*/ 9324 h 9508"/>
                  <a:gd name="connsiteX0" fmla="*/ 6207 w 10000"/>
                  <a:gd name="connsiteY0" fmla="*/ 7878 h 8072"/>
                  <a:gd name="connsiteX1" fmla="*/ 8683 w 10000"/>
                  <a:gd name="connsiteY1" fmla="*/ 8072 h 8072"/>
                  <a:gd name="connsiteX2" fmla="*/ 10000 w 10000"/>
                  <a:gd name="connsiteY2" fmla="*/ 5865 h 8072"/>
                  <a:gd name="connsiteX3" fmla="*/ 8683 w 10000"/>
                  <a:gd name="connsiteY3" fmla="*/ 3547 h 8072"/>
                  <a:gd name="connsiteX4" fmla="*/ 7445 w 10000"/>
                  <a:gd name="connsiteY4" fmla="*/ 1336 h 8072"/>
                  <a:gd name="connsiteX5" fmla="*/ 4968 w 10000"/>
                  <a:gd name="connsiteY5" fmla="*/ 892 h 8072"/>
                  <a:gd name="connsiteX6" fmla="*/ 2491 w 10000"/>
                  <a:gd name="connsiteY6" fmla="*/ 537 h 8072"/>
                  <a:gd name="connsiteX7" fmla="*/ 0 w 10000"/>
                  <a:gd name="connsiteY7" fmla="*/ 83 h 8072"/>
                  <a:gd name="connsiteX8" fmla="*/ 1126 w 10000"/>
                  <a:gd name="connsiteY8" fmla="*/ 2366 h 8072"/>
                  <a:gd name="connsiteX9" fmla="*/ 1250 w 10000"/>
                  <a:gd name="connsiteY9" fmla="*/ 2621 h 8072"/>
                  <a:gd name="connsiteX10" fmla="*/ 1250 w 10000"/>
                  <a:gd name="connsiteY10" fmla="*/ 2620 h 8072"/>
                  <a:gd name="connsiteX11" fmla="*/ 2477 w 10000"/>
                  <a:gd name="connsiteY11" fmla="*/ 5123 h 8072"/>
                  <a:gd name="connsiteX12" fmla="*/ 2482 w 10000"/>
                  <a:gd name="connsiteY12" fmla="*/ 5132 h 8072"/>
                  <a:gd name="connsiteX13" fmla="*/ 2488 w 10000"/>
                  <a:gd name="connsiteY13" fmla="*/ 5133 h 8072"/>
                  <a:gd name="connsiteX14" fmla="*/ 4941 w 10000"/>
                  <a:gd name="connsiteY14" fmla="*/ 5451 h 8072"/>
                  <a:gd name="connsiteX15" fmla="*/ 4566 w 10000"/>
                  <a:gd name="connsiteY15" fmla="*/ 6127 h 8072"/>
                  <a:gd name="connsiteX16" fmla="*/ 3716 w 10000"/>
                  <a:gd name="connsiteY16" fmla="*/ 7623 h 8072"/>
                  <a:gd name="connsiteX17" fmla="*/ 3712 w 10000"/>
                  <a:gd name="connsiteY17" fmla="*/ 7631 h 8072"/>
                  <a:gd name="connsiteX18" fmla="*/ 3729 w 10000"/>
                  <a:gd name="connsiteY18" fmla="*/ 7633 h 8072"/>
                  <a:gd name="connsiteX19" fmla="*/ 6207 w 10000"/>
                  <a:gd name="connsiteY19" fmla="*/ 7878 h 8072"/>
                  <a:gd name="connsiteX0" fmla="*/ 5081 w 8874"/>
                  <a:gd name="connsiteY0" fmla="*/ 9095 h 9335"/>
                  <a:gd name="connsiteX1" fmla="*/ 7557 w 8874"/>
                  <a:gd name="connsiteY1" fmla="*/ 9335 h 9335"/>
                  <a:gd name="connsiteX2" fmla="*/ 8874 w 8874"/>
                  <a:gd name="connsiteY2" fmla="*/ 6601 h 9335"/>
                  <a:gd name="connsiteX3" fmla="*/ 7557 w 8874"/>
                  <a:gd name="connsiteY3" fmla="*/ 3729 h 9335"/>
                  <a:gd name="connsiteX4" fmla="*/ 6319 w 8874"/>
                  <a:gd name="connsiteY4" fmla="*/ 990 h 9335"/>
                  <a:gd name="connsiteX5" fmla="*/ 3842 w 8874"/>
                  <a:gd name="connsiteY5" fmla="*/ 440 h 9335"/>
                  <a:gd name="connsiteX6" fmla="*/ 1365 w 8874"/>
                  <a:gd name="connsiteY6" fmla="*/ 0 h 9335"/>
                  <a:gd name="connsiteX7" fmla="*/ 0 w 8874"/>
                  <a:gd name="connsiteY7" fmla="*/ 2266 h 9335"/>
                  <a:gd name="connsiteX8" fmla="*/ 124 w 8874"/>
                  <a:gd name="connsiteY8" fmla="*/ 2582 h 9335"/>
                  <a:gd name="connsiteX9" fmla="*/ 124 w 8874"/>
                  <a:gd name="connsiteY9" fmla="*/ 2581 h 9335"/>
                  <a:gd name="connsiteX10" fmla="*/ 1351 w 8874"/>
                  <a:gd name="connsiteY10" fmla="*/ 5682 h 9335"/>
                  <a:gd name="connsiteX11" fmla="*/ 1356 w 8874"/>
                  <a:gd name="connsiteY11" fmla="*/ 5693 h 9335"/>
                  <a:gd name="connsiteX12" fmla="*/ 1362 w 8874"/>
                  <a:gd name="connsiteY12" fmla="*/ 5694 h 9335"/>
                  <a:gd name="connsiteX13" fmla="*/ 3815 w 8874"/>
                  <a:gd name="connsiteY13" fmla="*/ 6088 h 9335"/>
                  <a:gd name="connsiteX14" fmla="*/ 3440 w 8874"/>
                  <a:gd name="connsiteY14" fmla="*/ 6925 h 9335"/>
                  <a:gd name="connsiteX15" fmla="*/ 2590 w 8874"/>
                  <a:gd name="connsiteY15" fmla="*/ 8779 h 9335"/>
                  <a:gd name="connsiteX16" fmla="*/ 2586 w 8874"/>
                  <a:gd name="connsiteY16" fmla="*/ 8789 h 9335"/>
                  <a:gd name="connsiteX17" fmla="*/ 2603 w 8874"/>
                  <a:gd name="connsiteY17" fmla="*/ 8791 h 9335"/>
                  <a:gd name="connsiteX18" fmla="*/ 5081 w 8874"/>
                  <a:gd name="connsiteY18" fmla="*/ 9095 h 9335"/>
                  <a:gd name="connsiteX0" fmla="*/ 5726 w 10000"/>
                  <a:gd name="connsiteY0" fmla="*/ 9272 h 9529"/>
                  <a:gd name="connsiteX1" fmla="*/ 8516 w 10000"/>
                  <a:gd name="connsiteY1" fmla="*/ 9529 h 9529"/>
                  <a:gd name="connsiteX2" fmla="*/ 10000 w 10000"/>
                  <a:gd name="connsiteY2" fmla="*/ 6600 h 9529"/>
                  <a:gd name="connsiteX3" fmla="*/ 8516 w 10000"/>
                  <a:gd name="connsiteY3" fmla="*/ 3524 h 9529"/>
                  <a:gd name="connsiteX4" fmla="*/ 7121 w 10000"/>
                  <a:gd name="connsiteY4" fmla="*/ 590 h 9529"/>
                  <a:gd name="connsiteX5" fmla="*/ 4330 w 10000"/>
                  <a:gd name="connsiteY5" fmla="*/ 0 h 9529"/>
                  <a:gd name="connsiteX6" fmla="*/ 0 w 10000"/>
                  <a:gd name="connsiteY6" fmla="*/ 1956 h 9529"/>
                  <a:gd name="connsiteX7" fmla="*/ 140 w 10000"/>
                  <a:gd name="connsiteY7" fmla="*/ 2295 h 9529"/>
                  <a:gd name="connsiteX8" fmla="*/ 140 w 10000"/>
                  <a:gd name="connsiteY8" fmla="*/ 2294 h 9529"/>
                  <a:gd name="connsiteX9" fmla="*/ 1522 w 10000"/>
                  <a:gd name="connsiteY9" fmla="*/ 5616 h 9529"/>
                  <a:gd name="connsiteX10" fmla="*/ 1528 w 10000"/>
                  <a:gd name="connsiteY10" fmla="*/ 5628 h 9529"/>
                  <a:gd name="connsiteX11" fmla="*/ 1535 w 10000"/>
                  <a:gd name="connsiteY11" fmla="*/ 5629 h 9529"/>
                  <a:gd name="connsiteX12" fmla="*/ 4299 w 10000"/>
                  <a:gd name="connsiteY12" fmla="*/ 6051 h 9529"/>
                  <a:gd name="connsiteX13" fmla="*/ 3876 w 10000"/>
                  <a:gd name="connsiteY13" fmla="*/ 6947 h 9529"/>
                  <a:gd name="connsiteX14" fmla="*/ 2919 w 10000"/>
                  <a:gd name="connsiteY14" fmla="*/ 8933 h 9529"/>
                  <a:gd name="connsiteX15" fmla="*/ 2914 w 10000"/>
                  <a:gd name="connsiteY15" fmla="*/ 8944 h 9529"/>
                  <a:gd name="connsiteX16" fmla="*/ 2933 w 10000"/>
                  <a:gd name="connsiteY16" fmla="*/ 8946 h 9529"/>
                  <a:gd name="connsiteX17" fmla="*/ 5726 w 10000"/>
                  <a:gd name="connsiteY17" fmla="*/ 9272 h 9529"/>
                  <a:gd name="connsiteX0" fmla="*/ 5726 w 10000"/>
                  <a:gd name="connsiteY0" fmla="*/ 9730 h 10000"/>
                  <a:gd name="connsiteX1" fmla="*/ 8516 w 10000"/>
                  <a:gd name="connsiteY1" fmla="*/ 10000 h 10000"/>
                  <a:gd name="connsiteX2" fmla="*/ 10000 w 10000"/>
                  <a:gd name="connsiteY2" fmla="*/ 6926 h 10000"/>
                  <a:gd name="connsiteX3" fmla="*/ 8516 w 10000"/>
                  <a:gd name="connsiteY3" fmla="*/ 3698 h 10000"/>
                  <a:gd name="connsiteX4" fmla="*/ 7121 w 10000"/>
                  <a:gd name="connsiteY4" fmla="*/ 619 h 10000"/>
                  <a:gd name="connsiteX5" fmla="*/ 4330 w 10000"/>
                  <a:gd name="connsiteY5" fmla="*/ 0 h 10000"/>
                  <a:gd name="connsiteX6" fmla="*/ 0 w 10000"/>
                  <a:gd name="connsiteY6" fmla="*/ 2053 h 10000"/>
                  <a:gd name="connsiteX7" fmla="*/ 140 w 10000"/>
                  <a:gd name="connsiteY7" fmla="*/ 2408 h 10000"/>
                  <a:gd name="connsiteX8" fmla="*/ 1522 w 10000"/>
                  <a:gd name="connsiteY8" fmla="*/ 5894 h 10000"/>
                  <a:gd name="connsiteX9" fmla="*/ 1528 w 10000"/>
                  <a:gd name="connsiteY9" fmla="*/ 5906 h 10000"/>
                  <a:gd name="connsiteX10" fmla="*/ 1535 w 10000"/>
                  <a:gd name="connsiteY10" fmla="*/ 5907 h 10000"/>
                  <a:gd name="connsiteX11" fmla="*/ 4299 w 10000"/>
                  <a:gd name="connsiteY11" fmla="*/ 6350 h 10000"/>
                  <a:gd name="connsiteX12" fmla="*/ 3876 w 10000"/>
                  <a:gd name="connsiteY12" fmla="*/ 7290 h 10000"/>
                  <a:gd name="connsiteX13" fmla="*/ 2919 w 10000"/>
                  <a:gd name="connsiteY13" fmla="*/ 9375 h 10000"/>
                  <a:gd name="connsiteX14" fmla="*/ 2914 w 10000"/>
                  <a:gd name="connsiteY14" fmla="*/ 9386 h 10000"/>
                  <a:gd name="connsiteX15" fmla="*/ 2933 w 10000"/>
                  <a:gd name="connsiteY15" fmla="*/ 9388 h 10000"/>
                  <a:gd name="connsiteX16" fmla="*/ 5726 w 10000"/>
                  <a:gd name="connsiteY16" fmla="*/ 9730 h 10000"/>
                  <a:gd name="connsiteX0" fmla="*/ 5805 w 10079"/>
                  <a:gd name="connsiteY0" fmla="*/ 9730 h 10000"/>
                  <a:gd name="connsiteX1" fmla="*/ 8595 w 10079"/>
                  <a:gd name="connsiteY1" fmla="*/ 10000 h 10000"/>
                  <a:gd name="connsiteX2" fmla="*/ 10079 w 10079"/>
                  <a:gd name="connsiteY2" fmla="*/ 6926 h 10000"/>
                  <a:gd name="connsiteX3" fmla="*/ 8595 w 10079"/>
                  <a:gd name="connsiteY3" fmla="*/ 3698 h 10000"/>
                  <a:gd name="connsiteX4" fmla="*/ 7200 w 10079"/>
                  <a:gd name="connsiteY4" fmla="*/ 619 h 10000"/>
                  <a:gd name="connsiteX5" fmla="*/ 4409 w 10079"/>
                  <a:gd name="connsiteY5" fmla="*/ 0 h 10000"/>
                  <a:gd name="connsiteX6" fmla="*/ 79 w 10079"/>
                  <a:gd name="connsiteY6" fmla="*/ 2053 h 10000"/>
                  <a:gd name="connsiteX7" fmla="*/ 1601 w 10079"/>
                  <a:gd name="connsiteY7" fmla="*/ 5894 h 10000"/>
                  <a:gd name="connsiteX8" fmla="*/ 1607 w 10079"/>
                  <a:gd name="connsiteY8" fmla="*/ 5906 h 10000"/>
                  <a:gd name="connsiteX9" fmla="*/ 1614 w 10079"/>
                  <a:gd name="connsiteY9" fmla="*/ 5907 h 10000"/>
                  <a:gd name="connsiteX10" fmla="*/ 4378 w 10079"/>
                  <a:gd name="connsiteY10" fmla="*/ 6350 h 10000"/>
                  <a:gd name="connsiteX11" fmla="*/ 3955 w 10079"/>
                  <a:gd name="connsiteY11" fmla="*/ 7290 h 10000"/>
                  <a:gd name="connsiteX12" fmla="*/ 2998 w 10079"/>
                  <a:gd name="connsiteY12" fmla="*/ 9375 h 10000"/>
                  <a:gd name="connsiteX13" fmla="*/ 2993 w 10079"/>
                  <a:gd name="connsiteY13" fmla="*/ 9386 h 10000"/>
                  <a:gd name="connsiteX14" fmla="*/ 3012 w 10079"/>
                  <a:gd name="connsiteY14" fmla="*/ 9388 h 10000"/>
                  <a:gd name="connsiteX15" fmla="*/ 5805 w 10079"/>
                  <a:gd name="connsiteY15" fmla="*/ 9730 h 10000"/>
                  <a:gd name="connsiteX0" fmla="*/ 4204 w 8478"/>
                  <a:gd name="connsiteY0" fmla="*/ 9730 h 10000"/>
                  <a:gd name="connsiteX1" fmla="*/ 6994 w 8478"/>
                  <a:gd name="connsiteY1" fmla="*/ 10000 h 10000"/>
                  <a:gd name="connsiteX2" fmla="*/ 8478 w 8478"/>
                  <a:gd name="connsiteY2" fmla="*/ 6926 h 10000"/>
                  <a:gd name="connsiteX3" fmla="*/ 6994 w 8478"/>
                  <a:gd name="connsiteY3" fmla="*/ 3698 h 10000"/>
                  <a:gd name="connsiteX4" fmla="*/ 5599 w 8478"/>
                  <a:gd name="connsiteY4" fmla="*/ 619 h 10000"/>
                  <a:gd name="connsiteX5" fmla="*/ 2808 w 8478"/>
                  <a:gd name="connsiteY5" fmla="*/ 0 h 10000"/>
                  <a:gd name="connsiteX6" fmla="*/ 0 w 8478"/>
                  <a:gd name="connsiteY6" fmla="*/ 5894 h 10000"/>
                  <a:gd name="connsiteX7" fmla="*/ 6 w 8478"/>
                  <a:gd name="connsiteY7" fmla="*/ 5906 h 10000"/>
                  <a:gd name="connsiteX8" fmla="*/ 13 w 8478"/>
                  <a:gd name="connsiteY8" fmla="*/ 5907 h 10000"/>
                  <a:gd name="connsiteX9" fmla="*/ 2777 w 8478"/>
                  <a:gd name="connsiteY9" fmla="*/ 6350 h 10000"/>
                  <a:gd name="connsiteX10" fmla="*/ 2354 w 8478"/>
                  <a:gd name="connsiteY10" fmla="*/ 7290 h 10000"/>
                  <a:gd name="connsiteX11" fmla="*/ 1397 w 8478"/>
                  <a:gd name="connsiteY11" fmla="*/ 9375 h 10000"/>
                  <a:gd name="connsiteX12" fmla="*/ 1392 w 8478"/>
                  <a:gd name="connsiteY12" fmla="*/ 9386 h 10000"/>
                  <a:gd name="connsiteX13" fmla="*/ 1411 w 8478"/>
                  <a:gd name="connsiteY13" fmla="*/ 9388 h 10000"/>
                  <a:gd name="connsiteX14" fmla="*/ 4204 w 8478"/>
                  <a:gd name="connsiteY14" fmla="*/ 9730 h 10000"/>
                  <a:gd name="connsiteX0" fmla="*/ 4959 w 10000"/>
                  <a:gd name="connsiteY0" fmla="*/ 9730 h 10000"/>
                  <a:gd name="connsiteX1" fmla="*/ 8250 w 10000"/>
                  <a:gd name="connsiteY1" fmla="*/ 10000 h 10000"/>
                  <a:gd name="connsiteX2" fmla="*/ 10000 w 10000"/>
                  <a:gd name="connsiteY2" fmla="*/ 6926 h 10000"/>
                  <a:gd name="connsiteX3" fmla="*/ 8250 w 10000"/>
                  <a:gd name="connsiteY3" fmla="*/ 3698 h 10000"/>
                  <a:gd name="connsiteX4" fmla="*/ 6604 w 10000"/>
                  <a:gd name="connsiteY4" fmla="*/ 619 h 10000"/>
                  <a:gd name="connsiteX5" fmla="*/ 3312 w 10000"/>
                  <a:gd name="connsiteY5" fmla="*/ 0 h 10000"/>
                  <a:gd name="connsiteX6" fmla="*/ 0 w 10000"/>
                  <a:gd name="connsiteY6" fmla="*/ 5894 h 10000"/>
                  <a:gd name="connsiteX7" fmla="*/ 7 w 10000"/>
                  <a:gd name="connsiteY7" fmla="*/ 5906 h 10000"/>
                  <a:gd name="connsiteX8" fmla="*/ 3276 w 10000"/>
                  <a:gd name="connsiteY8" fmla="*/ 6350 h 10000"/>
                  <a:gd name="connsiteX9" fmla="*/ 2777 w 10000"/>
                  <a:gd name="connsiteY9" fmla="*/ 7290 h 10000"/>
                  <a:gd name="connsiteX10" fmla="*/ 1648 w 10000"/>
                  <a:gd name="connsiteY10" fmla="*/ 9375 h 10000"/>
                  <a:gd name="connsiteX11" fmla="*/ 1642 w 10000"/>
                  <a:gd name="connsiteY11" fmla="*/ 9386 h 10000"/>
                  <a:gd name="connsiteX12" fmla="*/ 1664 w 10000"/>
                  <a:gd name="connsiteY12" fmla="*/ 9388 h 10000"/>
                  <a:gd name="connsiteX13" fmla="*/ 4959 w 10000"/>
                  <a:gd name="connsiteY13" fmla="*/ 9730 h 10000"/>
                  <a:gd name="connsiteX0" fmla="*/ 4959 w 10000"/>
                  <a:gd name="connsiteY0" fmla="*/ 9730 h 10000"/>
                  <a:gd name="connsiteX1" fmla="*/ 8250 w 10000"/>
                  <a:gd name="connsiteY1" fmla="*/ 10000 h 10000"/>
                  <a:gd name="connsiteX2" fmla="*/ 10000 w 10000"/>
                  <a:gd name="connsiteY2" fmla="*/ 6926 h 10000"/>
                  <a:gd name="connsiteX3" fmla="*/ 8250 w 10000"/>
                  <a:gd name="connsiteY3" fmla="*/ 3698 h 10000"/>
                  <a:gd name="connsiteX4" fmla="*/ 6604 w 10000"/>
                  <a:gd name="connsiteY4" fmla="*/ 619 h 10000"/>
                  <a:gd name="connsiteX5" fmla="*/ 3312 w 10000"/>
                  <a:gd name="connsiteY5" fmla="*/ 0 h 10000"/>
                  <a:gd name="connsiteX6" fmla="*/ 0 w 10000"/>
                  <a:gd name="connsiteY6" fmla="*/ 5894 h 10000"/>
                  <a:gd name="connsiteX7" fmla="*/ 3276 w 10000"/>
                  <a:gd name="connsiteY7" fmla="*/ 6350 h 10000"/>
                  <a:gd name="connsiteX8" fmla="*/ 2777 w 10000"/>
                  <a:gd name="connsiteY8" fmla="*/ 7290 h 10000"/>
                  <a:gd name="connsiteX9" fmla="*/ 1648 w 10000"/>
                  <a:gd name="connsiteY9" fmla="*/ 9375 h 10000"/>
                  <a:gd name="connsiteX10" fmla="*/ 1642 w 10000"/>
                  <a:gd name="connsiteY10" fmla="*/ 9386 h 10000"/>
                  <a:gd name="connsiteX11" fmla="*/ 1664 w 10000"/>
                  <a:gd name="connsiteY11" fmla="*/ 9388 h 10000"/>
                  <a:gd name="connsiteX12" fmla="*/ 4959 w 10000"/>
                  <a:gd name="connsiteY12" fmla="*/ 9730 h 10000"/>
                  <a:gd name="connsiteX0" fmla="*/ 3317 w 8358"/>
                  <a:gd name="connsiteY0" fmla="*/ 9730 h 10000"/>
                  <a:gd name="connsiteX1" fmla="*/ 6608 w 8358"/>
                  <a:gd name="connsiteY1" fmla="*/ 10000 h 10000"/>
                  <a:gd name="connsiteX2" fmla="*/ 8358 w 8358"/>
                  <a:gd name="connsiteY2" fmla="*/ 6926 h 10000"/>
                  <a:gd name="connsiteX3" fmla="*/ 6608 w 8358"/>
                  <a:gd name="connsiteY3" fmla="*/ 3698 h 10000"/>
                  <a:gd name="connsiteX4" fmla="*/ 4962 w 8358"/>
                  <a:gd name="connsiteY4" fmla="*/ 619 h 10000"/>
                  <a:gd name="connsiteX5" fmla="*/ 1670 w 8358"/>
                  <a:gd name="connsiteY5" fmla="*/ 0 h 10000"/>
                  <a:gd name="connsiteX6" fmla="*/ 1634 w 8358"/>
                  <a:gd name="connsiteY6" fmla="*/ 6350 h 10000"/>
                  <a:gd name="connsiteX7" fmla="*/ 1135 w 8358"/>
                  <a:gd name="connsiteY7" fmla="*/ 7290 h 10000"/>
                  <a:gd name="connsiteX8" fmla="*/ 6 w 8358"/>
                  <a:gd name="connsiteY8" fmla="*/ 9375 h 10000"/>
                  <a:gd name="connsiteX9" fmla="*/ 0 w 8358"/>
                  <a:gd name="connsiteY9" fmla="*/ 9386 h 10000"/>
                  <a:gd name="connsiteX10" fmla="*/ 22 w 8358"/>
                  <a:gd name="connsiteY10" fmla="*/ 9388 h 10000"/>
                  <a:gd name="connsiteX11" fmla="*/ 3317 w 8358"/>
                  <a:gd name="connsiteY11" fmla="*/ 9730 h 10000"/>
                  <a:gd name="connsiteX0" fmla="*/ 3969 w 10000"/>
                  <a:gd name="connsiteY0" fmla="*/ 9730 h 10000"/>
                  <a:gd name="connsiteX1" fmla="*/ 7906 w 10000"/>
                  <a:gd name="connsiteY1" fmla="*/ 10000 h 10000"/>
                  <a:gd name="connsiteX2" fmla="*/ 10000 w 10000"/>
                  <a:gd name="connsiteY2" fmla="*/ 6926 h 10000"/>
                  <a:gd name="connsiteX3" fmla="*/ 7906 w 10000"/>
                  <a:gd name="connsiteY3" fmla="*/ 3698 h 10000"/>
                  <a:gd name="connsiteX4" fmla="*/ 5937 w 10000"/>
                  <a:gd name="connsiteY4" fmla="*/ 619 h 10000"/>
                  <a:gd name="connsiteX5" fmla="*/ 1998 w 10000"/>
                  <a:gd name="connsiteY5" fmla="*/ 0 h 10000"/>
                  <a:gd name="connsiteX6" fmla="*/ 1955 w 10000"/>
                  <a:gd name="connsiteY6" fmla="*/ 6350 h 10000"/>
                  <a:gd name="connsiteX7" fmla="*/ 7 w 10000"/>
                  <a:gd name="connsiteY7" fmla="*/ 9375 h 10000"/>
                  <a:gd name="connsiteX8" fmla="*/ 0 w 10000"/>
                  <a:gd name="connsiteY8" fmla="*/ 9386 h 10000"/>
                  <a:gd name="connsiteX9" fmla="*/ 26 w 10000"/>
                  <a:gd name="connsiteY9" fmla="*/ 9388 h 10000"/>
                  <a:gd name="connsiteX10" fmla="*/ 3969 w 10000"/>
                  <a:gd name="connsiteY10" fmla="*/ 9730 h 10000"/>
                  <a:gd name="connsiteX0" fmla="*/ 3969 w 10000"/>
                  <a:gd name="connsiteY0" fmla="*/ 9730 h 10000"/>
                  <a:gd name="connsiteX1" fmla="*/ 7906 w 10000"/>
                  <a:gd name="connsiteY1" fmla="*/ 10000 h 10000"/>
                  <a:gd name="connsiteX2" fmla="*/ 10000 w 10000"/>
                  <a:gd name="connsiteY2" fmla="*/ 6926 h 10000"/>
                  <a:gd name="connsiteX3" fmla="*/ 7906 w 10000"/>
                  <a:gd name="connsiteY3" fmla="*/ 3698 h 10000"/>
                  <a:gd name="connsiteX4" fmla="*/ 5937 w 10000"/>
                  <a:gd name="connsiteY4" fmla="*/ 619 h 10000"/>
                  <a:gd name="connsiteX5" fmla="*/ 1998 w 10000"/>
                  <a:gd name="connsiteY5" fmla="*/ 0 h 10000"/>
                  <a:gd name="connsiteX6" fmla="*/ 1955 w 10000"/>
                  <a:gd name="connsiteY6" fmla="*/ 6350 h 10000"/>
                  <a:gd name="connsiteX7" fmla="*/ 7 w 10000"/>
                  <a:gd name="connsiteY7" fmla="*/ 9375 h 10000"/>
                  <a:gd name="connsiteX8" fmla="*/ 0 w 10000"/>
                  <a:gd name="connsiteY8" fmla="*/ 9386 h 10000"/>
                  <a:gd name="connsiteX9" fmla="*/ 3969 w 10000"/>
                  <a:gd name="connsiteY9" fmla="*/ 9730 h 10000"/>
                  <a:gd name="connsiteX0" fmla="*/ 3962 w 9993"/>
                  <a:gd name="connsiteY0" fmla="*/ 9730 h 10000"/>
                  <a:gd name="connsiteX1" fmla="*/ 7899 w 9993"/>
                  <a:gd name="connsiteY1" fmla="*/ 10000 h 10000"/>
                  <a:gd name="connsiteX2" fmla="*/ 9993 w 9993"/>
                  <a:gd name="connsiteY2" fmla="*/ 6926 h 10000"/>
                  <a:gd name="connsiteX3" fmla="*/ 7899 w 9993"/>
                  <a:gd name="connsiteY3" fmla="*/ 3698 h 10000"/>
                  <a:gd name="connsiteX4" fmla="*/ 5930 w 9993"/>
                  <a:gd name="connsiteY4" fmla="*/ 619 h 10000"/>
                  <a:gd name="connsiteX5" fmla="*/ 1991 w 9993"/>
                  <a:gd name="connsiteY5" fmla="*/ 0 h 10000"/>
                  <a:gd name="connsiteX6" fmla="*/ 1948 w 9993"/>
                  <a:gd name="connsiteY6" fmla="*/ 6350 h 10000"/>
                  <a:gd name="connsiteX7" fmla="*/ 0 w 9993"/>
                  <a:gd name="connsiteY7" fmla="*/ 9375 h 10000"/>
                  <a:gd name="connsiteX8" fmla="*/ 3962 w 9993"/>
                  <a:gd name="connsiteY8" fmla="*/ 9730 h 10000"/>
                  <a:gd name="connsiteX0" fmla="*/ 2016 w 8051"/>
                  <a:gd name="connsiteY0" fmla="*/ 9730 h 10000"/>
                  <a:gd name="connsiteX1" fmla="*/ 5956 w 8051"/>
                  <a:gd name="connsiteY1" fmla="*/ 10000 h 10000"/>
                  <a:gd name="connsiteX2" fmla="*/ 8051 w 8051"/>
                  <a:gd name="connsiteY2" fmla="*/ 6926 h 10000"/>
                  <a:gd name="connsiteX3" fmla="*/ 5956 w 8051"/>
                  <a:gd name="connsiteY3" fmla="*/ 3698 h 10000"/>
                  <a:gd name="connsiteX4" fmla="*/ 3985 w 8051"/>
                  <a:gd name="connsiteY4" fmla="*/ 619 h 10000"/>
                  <a:gd name="connsiteX5" fmla="*/ 43 w 8051"/>
                  <a:gd name="connsiteY5" fmla="*/ 0 h 10000"/>
                  <a:gd name="connsiteX6" fmla="*/ 0 w 8051"/>
                  <a:gd name="connsiteY6" fmla="*/ 6350 h 10000"/>
                  <a:gd name="connsiteX7" fmla="*/ 2016 w 8051"/>
                  <a:gd name="connsiteY7" fmla="*/ 9730 h 10000"/>
                  <a:gd name="connsiteX0" fmla="*/ 0 w 10000"/>
                  <a:gd name="connsiteY0" fmla="*/ 6350 h 10000"/>
                  <a:gd name="connsiteX1" fmla="*/ 7398 w 10000"/>
                  <a:gd name="connsiteY1" fmla="*/ 10000 h 10000"/>
                  <a:gd name="connsiteX2" fmla="*/ 10000 w 10000"/>
                  <a:gd name="connsiteY2" fmla="*/ 6926 h 10000"/>
                  <a:gd name="connsiteX3" fmla="*/ 7398 w 10000"/>
                  <a:gd name="connsiteY3" fmla="*/ 3698 h 10000"/>
                  <a:gd name="connsiteX4" fmla="*/ 4950 w 10000"/>
                  <a:gd name="connsiteY4" fmla="*/ 619 h 10000"/>
                  <a:gd name="connsiteX5" fmla="*/ 53 w 10000"/>
                  <a:gd name="connsiteY5" fmla="*/ 0 h 10000"/>
                  <a:gd name="connsiteX6" fmla="*/ 0 w 10000"/>
                  <a:gd name="connsiteY6" fmla="*/ 6350 h 10000"/>
                  <a:gd name="connsiteX0" fmla="*/ 1328 w 9948"/>
                  <a:gd name="connsiteY0" fmla="*/ 10032 h 10744"/>
                  <a:gd name="connsiteX1" fmla="*/ 7346 w 9948"/>
                  <a:gd name="connsiteY1" fmla="*/ 10000 h 10744"/>
                  <a:gd name="connsiteX2" fmla="*/ 9948 w 9948"/>
                  <a:gd name="connsiteY2" fmla="*/ 6926 h 10744"/>
                  <a:gd name="connsiteX3" fmla="*/ 7346 w 9948"/>
                  <a:gd name="connsiteY3" fmla="*/ 3698 h 10744"/>
                  <a:gd name="connsiteX4" fmla="*/ 4898 w 9948"/>
                  <a:gd name="connsiteY4" fmla="*/ 619 h 10744"/>
                  <a:gd name="connsiteX5" fmla="*/ 1 w 9948"/>
                  <a:gd name="connsiteY5" fmla="*/ 0 h 10744"/>
                  <a:gd name="connsiteX6" fmla="*/ 1328 w 9948"/>
                  <a:gd name="connsiteY6" fmla="*/ 10032 h 10744"/>
                  <a:gd name="connsiteX0" fmla="*/ 1335 w 10000"/>
                  <a:gd name="connsiteY0" fmla="*/ 9337 h 9337"/>
                  <a:gd name="connsiteX1" fmla="*/ 7384 w 10000"/>
                  <a:gd name="connsiteY1" fmla="*/ 9308 h 9337"/>
                  <a:gd name="connsiteX2" fmla="*/ 10000 w 10000"/>
                  <a:gd name="connsiteY2" fmla="*/ 6446 h 9337"/>
                  <a:gd name="connsiteX3" fmla="*/ 7384 w 10000"/>
                  <a:gd name="connsiteY3" fmla="*/ 3442 h 9337"/>
                  <a:gd name="connsiteX4" fmla="*/ 4924 w 10000"/>
                  <a:gd name="connsiteY4" fmla="*/ 576 h 9337"/>
                  <a:gd name="connsiteX5" fmla="*/ 1 w 10000"/>
                  <a:gd name="connsiteY5" fmla="*/ 0 h 9337"/>
                  <a:gd name="connsiteX6" fmla="*/ 1335 w 10000"/>
                  <a:gd name="connsiteY6" fmla="*/ 9337 h 9337"/>
                  <a:gd name="connsiteX0" fmla="*/ 1335 w 10000"/>
                  <a:gd name="connsiteY0" fmla="*/ 10000 h 10636"/>
                  <a:gd name="connsiteX1" fmla="*/ 7625 w 10000"/>
                  <a:gd name="connsiteY1" fmla="*/ 10636 h 10636"/>
                  <a:gd name="connsiteX2" fmla="*/ 10000 w 10000"/>
                  <a:gd name="connsiteY2" fmla="*/ 6904 h 10636"/>
                  <a:gd name="connsiteX3" fmla="*/ 7384 w 10000"/>
                  <a:gd name="connsiteY3" fmla="*/ 3686 h 10636"/>
                  <a:gd name="connsiteX4" fmla="*/ 4924 w 10000"/>
                  <a:gd name="connsiteY4" fmla="*/ 617 h 10636"/>
                  <a:gd name="connsiteX5" fmla="*/ 1 w 10000"/>
                  <a:gd name="connsiteY5" fmla="*/ 0 h 10636"/>
                  <a:gd name="connsiteX6" fmla="*/ 1335 w 10000"/>
                  <a:gd name="connsiteY6" fmla="*/ 10000 h 10636"/>
                  <a:gd name="connsiteX0" fmla="*/ 1395 w 10000"/>
                  <a:gd name="connsiteY0" fmla="*/ 10238 h 10636"/>
                  <a:gd name="connsiteX1" fmla="*/ 7625 w 10000"/>
                  <a:gd name="connsiteY1" fmla="*/ 10636 h 10636"/>
                  <a:gd name="connsiteX2" fmla="*/ 10000 w 10000"/>
                  <a:gd name="connsiteY2" fmla="*/ 6904 h 10636"/>
                  <a:gd name="connsiteX3" fmla="*/ 7384 w 10000"/>
                  <a:gd name="connsiteY3" fmla="*/ 3686 h 10636"/>
                  <a:gd name="connsiteX4" fmla="*/ 4924 w 10000"/>
                  <a:gd name="connsiteY4" fmla="*/ 617 h 10636"/>
                  <a:gd name="connsiteX5" fmla="*/ 1 w 10000"/>
                  <a:gd name="connsiteY5" fmla="*/ 0 h 10636"/>
                  <a:gd name="connsiteX6" fmla="*/ 1395 w 10000"/>
                  <a:gd name="connsiteY6" fmla="*/ 10238 h 10636"/>
                  <a:gd name="connsiteX0" fmla="*/ 1395 w 10000"/>
                  <a:gd name="connsiteY0" fmla="*/ 10238 h 10588"/>
                  <a:gd name="connsiteX1" fmla="*/ 7685 w 10000"/>
                  <a:gd name="connsiteY1" fmla="*/ 10588 h 10588"/>
                  <a:gd name="connsiteX2" fmla="*/ 10000 w 10000"/>
                  <a:gd name="connsiteY2" fmla="*/ 6904 h 10588"/>
                  <a:gd name="connsiteX3" fmla="*/ 7384 w 10000"/>
                  <a:gd name="connsiteY3" fmla="*/ 3686 h 10588"/>
                  <a:gd name="connsiteX4" fmla="*/ 4924 w 10000"/>
                  <a:gd name="connsiteY4" fmla="*/ 617 h 10588"/>
                  <a:gd name="connsiteX5" fmla="*/ 1 w 10000"/>
                  <a:gd name="connsiteY5" fmla="*/ 0 h 10588"/>
                  <a:gd name="connsiteX6" fmla="*/ 1395 w 10000"/>
                  <a:gd name="connsiteY6" fmla="*/ 10238 h 10588"/>
                  <a:gd name="connsiteX0" fmla="*/ 1395 w 10241"/>
                  <a:gd name="connsiteY0" fmla="*/ 10238 h 10588"/>
                  <a:gd name="connsiteX1" fmla="*/ 7685 w 10241"/>
                  <a:gd name="connsiteY1" fmla="*/ 10588 h 10588"/>
                  <a:gd name="connsiteX2" fmla="*/ 10241 w 10241"/>
                  <a:gd name="connsiteY2" fmla="*/ 7285 h 10588"/>
                  <a:gd name="connsiteX3" fmla="*/ 7384 w 10241"/>
                  <a:gd name="connsiteY3" fmla="*/ 3686 h 10588"/>
                  <a:gd name="connsiteX4" fmla="*/ 4924 w 10241"/>
                  <a:gd name="connsiteY4" fmla="*/ 617 h 10588"/>
                  <a:gd name="connsiteX5" fmla="*/ 1 w 10241"/>
                  <a:gd name="connsiteY5" fmla="*/ 0 h 10588"/>
                  <a:gd name="connsiteX6" fmla="*/ 1395 w 10241"/>
                  <a:gd name="connsiteY6" fmla="*/ 10238 h 10588"/>
                  <a:gd name="connsiteX0" fmla="*/ 69 w 8915"/>
                  <a:gd name="connsiteY0" fmla="*/ 10095 h 10445"/>
                  <a:gd name="connsiteX1" fmla="*/ 6359 w 8915"/>
                  <a:gd name="connsiteY1" fmla="*/ 10445 h 10445"/>
                  <a:gd name="connsiteX2" fmla="*/ 8915 w 8915"/>
                  <a:gd name="connsiteY2" fmla="*/ 7142 h 10445"/>
                  <a:gd name="connsiteX3" fmla="*/ 6058 w 8915"/>
                  <a:gd name="connsiteY3" fmla="*/ 3543 h 10445"/>
                  <a:gd name="connsiteX4" fmla="*/ 3598 w 8915"/>
                  <a:gd name="connsiteY4" fmla="*/ 474 h 10445"/>
                  <a:gd name="connsiteX5" fmla="*/ 2 w 8915"/>
                  <a:gd name="connsiteY5" fmla="*/ 0 h 10445"/>
                  <a:gd name="connsiteX6" fmla="*/ 69 w 8915"/>
                  <a:gd name="connsiteY6" fmla="*/ 10095 h 10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15" h="10445">
                    <a:moveTo>
                      <a:pt x="69" y="10095"/>
                    </a:moveTo>
                    <a:cubicBezTo>
                      <a:pt x="213" y="10041"/>
                      <a:pt x="4684" y="10349"/>
                      <a:pt x="6359" y="10445"/>
                    </a:cubicBezTo>
                    <a:lnTo>
                      <a:pt x="8915" y="7142"/>
                    </a:lnTo>
                    <a:cubicBezTo>
                      <a:pt x="6453" y="3967"/>
                      <a:pt x="6944" y="4654"/>
                      <a:pt x="6058" y="3543"/>
                    </a:cubicBezTo>
                    <a:cubicBezTo>
                      <a:pt x="5172" y="2432"/>
                      <a:pt x="4567" y="1710"/>
                      <a:pt x="3598" y="474"/>
                    </a:cubicBezTo>
                    <a:lnTo>
                      <a:pt x="2" y="0"/>
                    </a:lnTo>
                    <a:cubicBezTo>
                      <a:pt x="-15" y="2110"/>
                      <a:pt x="86" y="7985"/>
                      <a:pt x="69" y="10095"/>
                    </a:cubicBezTo>
                    <a:close/>
                  </a:path>
                </a:pathLst>
              </a:custGeom>
              <a:solidFill>
                <a:srgbClr val="FFB81C">
                  <a:alpha val="70000"/>
                </a:srgbClr>
              </a:solidFill>
              <a:ln>
                <a:noFill/>
              </a:ln>
            </p:spPr>
            <p:txBody>
              <a:bodyPr vert="horz" wrap="square" lIns="91440" tIns="45720" rIns="91440" bIns="45720" numCol="1" anchor="t" anchorCtr="0" compatLnSpc="1">
                <a:prstTxWarp prst="textNoShape">
                  <a:avLst/>
                </a:prstTxWarp>
              </a:bodyPr>
              <a:lstStyle/>
              <a:p>
                <a:endParaRPr lang="en-GB"/>
              </a:p>
            </p:txBody>
          </p:sp>
          <p:sp>
            <p:nvSpPr>
              <p:cNvPr id="20" name="Freeform 19"/>
              <p:cNvSpPr/>
              <p:nvPr userDrawn="1"/>
            </p:nvSpPr>
            <p:spPr>
              <a:xfrm flipH="1">
                <a:off x="10614396" y="1606659"/>
                <a:ext cx="1601886" cy="1441148"/>
              </a:xfrm>
              <a:custGeom>
                <a:avLst/>
                <a:gdLst>
                  <a:gd name="connsiteX0" fmla="*/ 0 w 3924300"/>
                  <a:gd name="connsiteY0" fmla="*/ 0 h 1435100"/>
                  <a:gd name="connsiteX1" fmla="*/ 1244600 w 3924300"/>
                  <a:gd name="connsiteY1" fmla="*/ 228600 h 1435100"/>
                  <a:gd name="connsiteX2" fmla="*/ 1816100 w 3924300"/>
                  <a:gd name="connsiteY2" fmla="*/ 1270000 h 1435100"/>
                  <a:gd name="connsiteX3" fmla="*/ 3022600 w 3924300"/>
                  <a:gd name="connsiteY3" fmla="*/ 1435100 h 1435100"/>
                  <a:gd name="connsiteX4" fmla="*/ 3924300 w 3924300"/>
                  <a:gd name="connsiteY4" fmla="*/ 254000 h 1435100"/>
                  <a:gd name="connsiteX0" fmla="*/ 0 w 3924300"/>
                  <a:gd name="connsiteY0" fmla="*/ 0 h 1454150"/>
                  <a:gd name="connsiteX1" fmla="*/ 1244600 w 3924300"/>
                  <a:gd name="connsiteY1" fmla="*/ 228600 h 1454150"/>
                  <a:gd name="connsiteX2" fmla="*/ 1816100 w 3924300"/>
                  <a:gd name="connsiteY2" fmla="*/ 1270000 h 1454150"/>
                  <a:gd name="connsiteX3" fmla="*/ 3041650 w 3924300"/>
                  <a:gd name="connsiteY3" fmla="*/ 1454150 h 1454150"/>
                  <a:gd name="connsiteX4" fmla="*/ 3924300 w 3924300"/>
                  <a:gd name="connsiteY4" fmla="*/ 254000 h 1454150"/>
                  <a:gd name="connsiteX0" fmla="*/ 0 w 3949700"/>
                  <a:gd name="connsiteY0" fmla="*/ 0 h 1454150"/>
                  <a:gd name="connsiteX1" fmla="*/ 1244600 w 3949700"/>
                  <a:gd name="connsiteY1" fmla="*/ 228600 h 1454150"/>
                  <a:gd name="connsiteX2" fmla="*/ 1816100 w 3949700"/>
                  <a:gd name="connsiteY2" fmla="*/ 1270000 h 1454150"/>
                  <a:gd name="connsiteX3" fmla="*/ 3041650 w 3949700"/>
                  <a:gd name="connsiteY3" fmla="*/ 1454150 h 1454150"/>
                  <a:gd name="connsiteX4" fmla="*/ 3949700 w 3949700"/>
                  <a:gd name="connsiteY4" fmla="*/ 266700 h 1454150"/>
                  <a:gd name="connsiteX0" fmla="*/ 0 w 4008804"/>
                  <a:gd name="connsiteY0" fmla="*/ 0 h 1454150"/>
                  <a:gd name="connsiteX1" fmla="*/ 1244600 w 4008804"/>
                  <a:gd name="connsiteY1" fmla="*/ 228600 h 1454150"/>
                  <a:gd name="connsiteX2" fmla="*/ 1816100 w 4008804"/>
                  <a:gd name="connsiteY2" fmla="*/ 1270000 h 1454150"/>
                  <a:gd name="connsiteX3" fmla="*/ 3041650 w 4008804"/>
                  <a:gd name="connsiteY3" fmla="*/ 1454150 h 1454150"/>
                  <a:gd name="connsiteX4" fmla="*/ 4008804 w 4008804"/>
                  <a:gd name="connsiteY4" fmla="*/ 176636 h 1454150"/>
                  <a:gd name="connsiteX0" fmla="*/ 0 w 4008804"/>
                  <a:gd name="connsiteY0" fmla="*/ 0 h 1454150"/>
                  <a:gd name="connsiteX1" fmla="*/ 1244600 w 4008804"/>
                  <a:gd name="connsiteY1" fmla="*/ 228600 h 1454150"/>
                  <a:gd name="connsiteX2" fmla="*/ 3041650 w 4008804"/>
                  <a:gd name="connsiteY2" fmla="*/ 1454150 h 1454150"/>
                  <a:gd name="connsiteX3" fmla="*/ 4008804 w 4008804"/>
                  <a:gd name="connsiteY3" fmla="*/ 176636 h 1454150"/>
                  <a:gd name="connsiteX0" fmla="*/ 0 w 2764204"/>
                  <a:gd name="connsiteY0" fmla="*/ 51964 h 1277514"/>
                  <a:gd name="connsiteX1" fmla="*/ 1797050 w 2764204"/>
                  <a:gd name="connsiteY1" fmla="*/ 1277514 h 1277514"/>
                  <a:gd name="connsiteX2" fmla="*/ 2764204 w 2764204"/>
                  <a:gd name="connsiteY2" fmla="*/ 0 h 1277514"/>
                  <a:gd name="connsiteX0" fmla="*/ 0 w 1420001"/>
                  <a:gd name="connsiteY0" fmla="*/ 1213788 h 1277514"/>
                  <a:gd name="connsiteX1" fmla="*/ 452847 w 1420001"/>
                  <a:gd name="connsiteY1" fmla="*/ 1277514 h 1277514"/>
                  <a:gd name="connsiteX2" fmla="*/ 1420001 w 1420001"/>
                  <a:gd name="connsiteY2" fmla="*/ 0 h 1277514"/>
                </a:gdLst>
                <a:ahLst/>
                <a:cxnLst>
                  <a:cxn ang="0">
                    <a:pos x="connsiteX0" y="connsiteY0"/>
                  </a:cxn>
                  <a:cxn ang="0">
                    <a:pos x="connsiteX1" y="connsiteY1"/>
                  </a:cxn>
                  <a:cxn ang="0">
                    <a:pos x="connsiteX2" y="connsiteY2"/>
                  </a:cxn>
                </a:cxnLst>
                <a:rect l="l" t="t" r="r" b="b"/>
                <a:pathLst>
                  <a:path w="1420001" h="1277514">
                    <a:moveTo>
                      <a:pt x="0" y="1213788"/>
                    </a:moveTo>
                    <a:lnTo>
                      <a:pt x="452847" y="1277514"/>
                    </a:lnTo>
                    <a:cubicBezTo>
                      <a:pt x="755530" y="881697"/>
                      <a:pt x="1117318" y="395817"/>
                      <a:pt x="1420001" y="0"/>
                    </a:cubicBezTo>
                  </a:path>
                </a:pathLst>
              </a:custGeom>
              <a:noFill/>
              <a:ln w="25400">
                <a:solidFill>
                  <a:srgbClr val="FFB81C"/>
                </a:solidFill>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Freeform 20"/>
              <p:cNvSpPr/>
              <p:nvPr userDrawn="1"/>
            </p:nvSpPr>
            <p:spPr>
              <a:xfrm flipH="1">
                <a:off x="5576818" y="2451814"/>
                <a:ext cx="6627506" cy="2318874"/>
              </a:xfrm>
              <a:custGeom>
                <a:avLst/>
                <a:gdLst>
                  <a:gd name="connsiteX0" fmla="*/ 0 w 9067800"/>
                  <a:gd name="connsiteY0" fmla="*/ 711200 h 2044700"/>
                  <a:gd name="connsiteX1" fmla="*/ 342900 w 9067800"/>
                  <a:gd name="connsiteY1" fmla="*/ 723900 h 2044700"/>
                  <a:gd name="connsiteX2" fmla="*/ 914400 w 9067800"/>
                  <a:gd name="connsiteY2" fmla="*/ 1828800 h 2044700"/>
                  <a:gd name="connsiteX3" fmla="*/ 3302000 w 9067800"/>
                  <a:gd name="connsiteY3" fmla="*/ 2044700 h 2044700"/>
                  <a:gd name="connsiteX4" fmla="*/ 3606800 w 9067800"/>
                  <a:gd name="connsiteY4" fmla="*/ 1549400 h 2044700"/>
                  <a:gd name="connsiteX5" fmla="*/ 4826000 w 9067800"/>
                  <a:gd name="connsiteY5" fmla="*/ 1536700 h 2044700"/>
                  <a:gd name="connsiteX6" fmla="*/ 5410200 w 9067800"/>
                  <a:gd name="connsiteY6" fmla="*/ 520700 h 2044700"/>
                  <a:gd name="connsiteX7" fmla="*/ 9067800 w 9067800"/>
                  <a:gd name="connsiteY7" fmla="*/ 0 h 2044700"/>
                  <a:gd name="connsiteX0" fmla="*/ 0 w 9067800"/>
                  <a:gd name="connsiteY0" fmla="*/ 711200 h 2044700"/>
                  <a:gd name="connsiteX1" fmla="*/ 323850 w 9067800"/>
                  <a:gd name="connsiteY1" fmla="*/ 730250 h 2044700"/>
                  <a:gd name="connsiteX2" fmla="*/ 914400 w 9067800"/>
                  <a:gd name="connsiteY2" fmla="*/ 1828800 h 2044700"/>
                  <a:gd name="connsiteX3" fmla="*/ 3302000 w 9067800"/>
                  <a:gd name="connsiteY3" fmla="*/ 2044700 h 2044700"/>
                  <a:gd name="connsiteX4" fmla="*/ 3606800 w 9067800"/>
                  <a:gd name="connsiteY4" fmla="*/ 1549400 h 2044700"/>
                  <a:gd name="connsiteX5" fmla="*/ 4826000 w 9067800"/>
                  <a:gd name="connsiteY5" fmla="*/ 1536700 h 2044700"/>
                  <a:gd name="connsiteX6" fmla="*/ 5410200 w 9067800"/>
                  <a:gd name="connsiteY6" fmla="*/ 520700 h 2044700"/>
                  <a:gd name="connsiteX7" fmla="*/ 9067800 w 9067800"/>
                  <a:gd name="connsiteY7" fmla="*/ 0 h 2044700"/>
                  <a:gd name="connsiteX0" fmla="*/ 0 w 9067800"/>
                  <a:gd name="connsiteY0" fmla="*/ 711200 h 2044700"/>
                  <a:gd name="connsiteX1" fmla="*/ 323850 w 9067800"/>
                  <a:gd name="connsiteY1" fmla="*/ 730250 h 2044700"/>
                  <a:gd name="connsiteX2" fmla="*/ 914400 w 9067800"/>
                  <a:gd name="connsiteY2" fmla="*/ 1828800 h 2044700"/>
                  <a:gd name="connsiteX3" fmla="*/ 3333750 w 9067800"/>
                  <a:gd name="connsiteY3" fmla="*/ 2044700 h 2044700"/>
                  <a:gd name="connsiteX4" fmla="*/ 3606800 w 9067800"/>
                  <a:gd name="connsiteY4" fmla="*/ 1549400 h 2044700"/>
                  <a:gd name="connsiteX5" fmla="*/ 4826000 w 9067800"/>
                  <a:gd name="connsiteY5" fmla="*/ 1536700 h 2044700"/>
                  <a:gd name="connsiteX6" fmla="*/ 5410200 w 9067800"/>
                  <a:gd name="connsiteY6" fmla="*/ 520700 h 2044700"/>
                  <a:gd name="connsiteX7" fmla="*/ 9067800 w 9067800"/>
                  <a:gd name="connsiteY7" fmla="*/ 0 h 2044700"/>
                  <a:gd name="connsiteX0" fmla="*/ 0 w 9067800"/>
                  <a:gd name="connsiteY0" fmla="*/ 711200 h 2044700"/>
                  <a:gd name="connsiteX1" fmla="*/ 323850 w 9067800"/>
                  <a:gd name="connsiteY1" fmla="*/ 730250 h 2044700"/>
                  <a:gd name="connsiteX2" fmla="*/ 914400 w 9067800"/>
                  <a:gd name="connsiteY2" fmla="*/ 1828800 h 2044700"/>
                  <a:gd name="connsiteX3" fmla="*/ 3333750 w 9067800"/>
                  <a:gd name="connsiteY3" fmla="*/ 2044700 h 2044700"/>
                  <a:gd name="connsiteX4" fmla="*/ 3638550 w 9067800"/>
                  <a:gd name="connsiteY4" fmla="*/ 1555750 h 2044700"/>
                  <a:gd name="connsiteX5" fmla="*/ 4826000 w 9067800"/>
                  <a:gd name="connsiteY5" fmla="*/ 1536700 h 2044700"/>
                  <a:gd name="connsiteX6" fmla="*/ 5410200 w 9067800"/>
                  <a:gd name="connsiteY6" fmla="*/ 520700 h 2044700"/>
                  <a:gd name="connsiteX7" fmla="*/ 9067800 w 9067800"/>
                  <a:gd name="connsiteY7" fmla="*/ 0 h 2044700"/>
                  <a:gd name="connsiteX0" fmla="*/ 0 w 9067800"/>
                  <a:gd name="connsiteY0" fmla="*/ 711200 h 2044700"/>
                  <a:gd name="connsiteX1" fmla="*/ 323850 w 9067800"/>
                  <a:gd name="connsiteY1" fmla="*/ 730250 h 2044700"/>
                  <a:gd name="connsiteX2" fmla="*/ 914400 w 9067800"/>
                  <a:gd name="connsiteY2" fmla="*/ 1828800 h 2044700"/>
                  <a:gd name="connsiteX3" fmla="*/ 3333750 w 9067800"/>
                  <a:gd name="connsiteY3" fmla="*/ 2044700 h 2044700"/>
                  <a:gd name="connsiteX4" fmla="*/ 3638550 w 9067800"/>
                  <a:gd name="connsiteY4" fmla="*/ 1555750 h 2044700"/>
                  <a:gd name="connsiteX5" fmla="*/ 4826000 w 9067800"/>
                  <a:gd name="connsiteY5" fmla="*/ 1536700 h 2044700"/>
                  <a:gd name="connsiteX6" fmla="*/ 5410200 w 9067800"/>
                  <a:gd name="connsiteY6" fmla="*/ 520700 h 2044700"/>
                  <a:gd name="connsiteX7" fmla="*/ 9067800 w 9067800"/>
                  <a:gd name="connsiteY7" fmla="*/ 0 h 2044700"/>
                  <a:gd name="connsiteX0" fmla="*/ 0 w 9067800"/>
                  <a:gd name="connsiteY0" fmla="*/ 711200 h 2044700"/>
                  <a:gd name="connsiteX1" fmla="*/ 323850 w 9067800"/>
                  <a:gd name="connsiteY1" fmla="*/ 730250 h 2044700"/>
                  <a:gd name="connsiteX2" fmla="*/ 914400 w 9067800"/>
                  <a:gd name="connsiteY2" fmla="*/ 1828800 h 2044700"/>
                  <a:gd name="connsiteX3" fmla="*/ 3333750 w 9067800"/>
                  <a:gd name="connsiteY3" fmla="*/ 2044700 h 2044700"/>
                  <a:gd name="connsiteX4" fmla="*/ 3632200 w 9067800"/>
                  <a:gd name="connsiteY4" fmla="*/ 1568450 h 2044700"/>
                  <a:gd name="connsiteX5" fmla="*/ 4826000 w 9067800"/>
                  <a:gd name="connsiteY5" fmla="*/ 1536700 h 2044700"/>
                  <a:gd name="connsiteX6" fmla="*/ 5410200 w 9067800"/>
                  <a:gd name="connsiteY6" fmla="*/ 520700 h 2044700"/>
                  <a:gd name="connsiteX7" fmla="*/ 9067800 w 9067800"/>
                  <a:gd name="connsiteY7" fmla="*/ 0 h 2044700"/>
                  <a:gd name="connsiteX0" fmla="*/ 0 w 9067800"/>
                  <a:gd name="connsiteY0" fmla="*/ 711200 h 2044700"/>
                  <a:gd name="connsiteX1" fmla="*/ 323850 w 9067800"/>
                  <a:gd name="connsiteY1" fmla="*/ 730250 h 2044700"/>
                  <a:gd name="connsiteX2" fmla="*/ 914400 w 9067800"/>
                  <a:gd name="connsiteY2" fmla="*/ 1828800 h 2044700"/>
                  <a:gd name="connsiteX3" fmla="*/ 3333750 w 9067800"/>
                  <a:gd name="connsiteY3" fmla="*/ 2044700 h 2044700"/>
                  <a:gd name="connsiteX4" fmla="*/ 3632200 w 9067800"/>
                  <a:gd name="connsiteY4" fmla="*/ 1568450 h 2044700"/>
                  <a:gd name="connsiteX5" fmla="*/ 4826000 w 9067800"/>
                  <a:gd name="connsiteY5" fmla="*/ 1536700 h 2044700"/>
                  <a:gd name="connsiteX6" fmla="*/ 5410200 w 9067800"/>
                  <a:gd name="connsiteY6" fmla="*/ 520700 h 2044700"/>
                  <a:gd name="connsiteX7" fmla="*/ 9067800 w 9067800"/>
                  <a:gd name="connsiteY7" fmla="*/ 0 h 2044700"/>
                  <a:gd name="connsiteX0" fmla="*/ 0 w 9067800"/>
                  <a:gd name="connsiteY0" fmla="*/ 711200 h 2044700"/>
                  <a:gd name="connsiteX1" fmla="*/ 323850 w 9067800"/>
                  <a:gd name="connsiteY1" fmla="*/ 730250 h 2044700"/>
                  <a:gd name="connsiteX2" fmla="*/ 914400 w 9067800"/>
                  <a:gd name="connsiteY2" fmla="*/ 1828800 h 2044700"/>
                  <a:gd name="connsiteX3" fmla="*/ 3333750 w 9067800"/>
                  <a:gd name="connsiteY3" fmla="*/ 2044700 h 2044700"/>
                  <a:gd name="connsiteX4" fmla="*/ 3632200 w 9067800"/>
                  <a:gd name="connsiteY4" fmla="*/ 1568450 h 2044700"/>
                  <a:gd name="connsiteX5" fmla="*/ 4826000 w 9067800"/>
                  <a:gd name="connsiteY5" fmla="*/ 1536700 h 2044700"/>
                  <a:gd name="connsiteX6" fmla="*/ 5441950 w 9067800"/>
                  <a:gd name="connsiteY6" fmla="*/ 527050 h 2044700"/>
                  <a:gd name="connsiteX7" fmla="*/ 9067800 w 9067800"/>
                  <a:gd name="connsiteY7" fmla="*/ 0 h 2044700"/>
                  <a:gd name="connsiteX0" fmla="*/ 0 w 9067800"/>
                  <a:gd name="connsiteY0" fmla="*/ 711200 h 2044700"/>
                  <a:gd name="connsiteX1" fmla="*/ 323850 w 9067800"/>
                  <a:gd name="connsiteY1" fmla="*/ 730250 h 2044700"/>
                  <a:gd name="connsiteX2" fmla="*/ 914400 w 9067800"/>
                  <a:gd name="connsiteY2" fmla="*/ 1828800 h 2044700"/>
                  <a:gd name="connsiteX3" fmla="*/ 3333750 w 9067800"/>
                  <a:gd name="connsiteY3" fmla="*/ 2044700 h 2044700"/>
                  <a:gd name="connsiteX4" fmla="*/ 3632200 w 9067800"/>
                  <a:gd name="connsiteY4" fmla="*/ 1568450 h 2044700"/>
                  <a:gd name="connsiteX5" fmla="*/ 4826000 w 9067800"/>
                  <a:gd name="connsiteY5" fmla="*/ 1536700 h 2044700"/>
                  <a:gd name="connsiteX6" fmla="*/ 5441950 w 9067800"/>
                  <a:gd name="connsiteY6" fmla="*/ 527050 h 2044700"/>
                  <a:gd name="connsiteX7" fmla="*/ 9067800 w 9067800"/>
                  <a:gd name="connsiteY7" fmla="*/ 0 h 2044700"/>
                  <a:gd name="connsiteX0" fmla="*/ 0 w 9067800"/>
                  <a:gd name="connsiteY0" fmla="*/ 711200 h 2044700"/>
                  <a:gd name="connsiteX1" fmla="*/ 323850 w 9067800"/>
                  <a:gd name="connsiteY1" fmla="*/ 730250 h 2044700"/>
                  <a:gd name="connsiteX2" fmla="*/ 914400 w 9067800"/>
                  <a:gd name="connsiteY2" fmla="*/ 1828800 h 2044700"/>
                  <a:gd name="connsiteX3" fmla="*/ 3333750 w 9067800"/>
                  <a:gd name="connsiteY3" fmla="*/ 2044700 h 2044700"/>
                  <a:gd name="connsiteX4" fmla="*/ 3665974 w 9067800"/>
                  <a:gd name="connsiteY4" fmla="*/ 1635998 h 2044700"/>
                  <a:gd name="connsiteX5" fmla="*/ 4826000 w 9067800"/>
                  <a:gd name="connsiteY5" fmla="*/ 1536700 h 2044700"/>
                  <a:gd name="connsiteX6" fmla="*/ 5441950 w 9067800"/>
                  <a:gd name="connsiteY6" fmla="*/ 527050 h 2044700"/>
                  <a:gd name="connsiteX7" fmla="*/ 9067800 w 9067800"/>
                  <a:gd name="connsiteY7" fmla="*/ 0 h 2044700"/>
                  <a:gd name="connsiteX0" fmla="*/ 0 w 9067800"/>
                  <a:gd name="connsiteY0" fmla="*/ 711200 h 2044700"/>
                  <a:gd name="connsiteX1" fmla="*/ 323850 w 9067800"/>
                  <a:gd name="connsiteY1" fmla="*/ 730250 h 2044700"/>
                  <a:gd name="connsiteX2" fmla="*/ 914400 w 9067800"/>
                  <a:gd name="connsiteY2" fmla="*/ 1828800 h 2044700"/>
                  <a:gd name="connsiteX3" fmla="*/ 3333750 w 9067800"/>
                  <a:gd name="connsiteY3" fmla="*/ 2044700 h 2044700"/>
                  <a:gd name="connsiteX4" fmla="*/ 3665974 w 9067800"/>
                  <a:gd name="connsiteY4" fmla="*/ 1635998 h 2044700"/>
                  <a:gd name="connsiteX5" fmla="*/ 4958282 w 9067800"/>
                  <a:gd name="connsiteY5" fmla="*/ 1601433 h 2044700"/>
                  <a:gd name="connsiteX6" fmla="*/ 5441950 w 9067800"/>
                  <a:gd name="connsiteY6" fmla="*/ 527050 h 2044700"/>
                  <a:gd name="connsiteX7" fmla="*/ 9067800 w 9067800"/>
                  <a:gd name="connsiteY7" fmla="*/ 0 h 2044700"/>
                  <a:gd name="connsiteX0" fmla="*/ 0 w 9067800"/>
                  <a:gd name="connsiteY0" fmla="*/ 711200 h 2044700"/>
                  <a:gd name="connsiteX1" fmla="*/ 323850 w 9067800"/>
                  <a:gd name="connsiteY1" fmla="*/ 730250 h 2044700"/>
                  <a:gd name="connsiteX2" fmla="*/ 914400 w 9067800"/>
                  <a:gd name="connsiteY2" fmla="*/ 1828800 h 2044700"/>
                  <a:gd name="connsiteX3" fmla="*/ 3333750 w 9067800"/>
                  <a:gd name="connsiteY3" fmla="*/ 2044700 h 2044700"/>
                  <a:gd name="connsiteX4" fmla="*/ 3665974 w 9067800"/>
                  <a:gd name="connsiteY4" fmla="*/ 1635998 h 2044700"/>
                  <a:gd name="connsiteX5" fmla="*/ 4958282 w 9067800"/>
                  <a:gd name="connsiteY5" fmla="*/ 1601433 h 2044700"/>
                  <a:gd name="connsiteX6" fmla="*/ 5596748 w 9067800"/>
                  <a:gd name="connsiteY6" fmla="*/ 532679 h 2044700"/>
                  <a:gd name="connsiteX7" fmla="*/ 9067800 w 9067800"/>
                  <a:gd name="connsiteY7" fmla="*/ 0 h 2044700"/>
                  <a:gd name="connsiteX0" fmla="*/ 0 w 9067800"/>
                  <a:gd name="connsiteY0" fmla="*/ 711200 h 2143207"/>
                  <a:gd name="connsiteX1" fmla="*/ 323850 w 9067800"/>
                  <a:gd name="connsiteY1" fmla="*/ 730250 h 2143207"/>
                  <a:gd name="connsiteX2" fmla="*/ 914400 w 9067800"/>
                  <a:gd name="connsiteY2" fmla="*/ 1828800 h 2143207"/>
                  <a:gd name="connsiteX3" fmla="*/ 3345008 w 9067800"/>
                  <a:gd name="connsiteY3" fmla="*/ 2143207 h 2143207"/>
                  <a:gd name="connsiteX4" fmla="*/ 3665974 w 9067800"/>
                  <a:gd name="connsiteY4" fmla="*/ 1635998 h 2143207"/>
                  <a:gd name="connsiteX5" fmla="*/ 4958282 w 9067800"/>
                  <a:gd name="connsiteY5" fmla="*/ 1601433 h 2143207"/>
                  <a:gd name="connsiteX6" fmla="*/ 5596748 w 9067800"/>
                  <a:gd name="connsiteY6" fmla="*/ 532679 h 2143207"/>
                  <a:gd name="connsiteX7" fmla="*/ 9067800 w 9067800"/>
                  <a:gd name="connsiteY7" fmla="*/ 0 h 2143207"/>
                  <a:gd name="connsiteX0" fmla="*/ 0 w 9067800"/>
                  <a:gd name="connsiteY0" fmla="*/ 711200 h 2143207"/>
                  <a:gd name="connsiteX1" fmla="*/ 323850 w 9067800"/>
                  <a:gd name="connsiteY1" fmla="*/ 730250 h 2143207"/>
                  <a:gd name="connsiteX2" fmla="*/ 2594654 w 9067800"/>
                  <a:gd name="connsiteY2" fmla="*/ 2087734 h 2143207"/>
                  <a:gd name="connsiteX3" fmla="*/ 3345008 w 9067800"/>
                  <a:gd name="connsiteY3" fmla="*/ 2143207 h 2143207"/>
                  <a:gd name="connsiteX4" fmla="*/ 3665974 w 9067800"/>
                  <a:gd name="connsiteY4" fmla="*/ 1635998 h 2143207"/>
                  <a:gd name="connsiteX5" fmla="*/ 4958282 w 9067800"/>
                  <a:gd name="connsiteY5" fmla="*/ 1601433 h 2143207"/>
                  <a:gd name="connsiteX6" fmla="*/ 5596748 w 9067800"/>
                  <a:gd name="connsiteY6" fmla="*/ 532679 h 2143207"/>
                  <a:gd name="connsiteX7" fmla="*/ 9067800 w 9067800"/>
                  <a:gd name="connsiteY7" fmla="*/ 0 h 2143207"/>
                  <a:gd name="connsiteX0" fmla="*/ 0 w 9067800"/>
                  <a:gd name="connsiteY0" fmla="*/ 711200 h 2143207"/>
                  <a:gd name="connsiteX1" fmla="*/ 2586705 w 9067800"/>
                  <a:gd name="connsiteY1" fmla="*/ 2089652 h 2143207"/>
                  <a:gd name="connsiteX2" fmla="*/ 2594654 w 9067800"/>
                  <a:gd name="connsiteY2" fmla="*/ 2087734 h 2143207"/>
                  <a:gd name="connsiteX3" fmla="*/ 3345008 w 9067800"/>
                  <a:gd name="connsiteY3" fmla="*/ 2143207 h 2143207"/>
                  <a:gd name="connsiteX4" fmla="*/ 3665974 w 9067800"/>
                  <a:gd name="connsiteY4" fmla="*/ 1635998 h 2143207"/>
                  <a:gd name="connsiteX5" fmla="*/ 4958282 w 9067800"/>
                  <a:gd name="connsiteY5" fmla="*/ 1601433 h 2143207"/>
                  <a:gd name="connsiteX6" fmla="*/ 5596748 w 9067800"/>
                  <a:gd name="connsiteY6" fmla="*/ 532679 h 2143207"/>
                  <a:gd name="connsiteX7" fmla="*/ 9067800 w 9067800"/>
                  <a:gd name="connsiteY7" fmla="*/ 0 h 2143207"/>
                  <a:gd name="connsiteX0" fmla="*/ 5446 w 6481095"/>
                  <a:gd name="connsiteY0" fmla="*/ 2079045 h 2143207"/>
                  <a:gd name="connsiteX1" fmla="*/ 0 w 6481095"/>
                  <a:gd name="connsiteY1" fmla="*/ 2089652 h 2143207"/>
                  <a:gd name="connsiteX2" fmla="*/ 7949 w 6481095"/>
                  <a:gd name="connsiteY2" fmla="*/ 2087734 h 2143207"/>
                  <a:gd name="connsiteX3" fmla="*/ 758303 w 6481095"/>
                  <a:gd name="connsiteY3" fmla="*/ 2143207 h 2143207"/>
                  <a:gd name="connsiteX4" fmla="*/ 1079269 w 6481095"/>
                  <a:gd name="connsiteY4" fmla="*/ 1635998 h 2143207"/>
                  <a:gd name="connsiteX5" fmla="*/ 2371577 w 6481095"/>
                  <a:gd name="connsiteY5" fmla="*/ 1601433 h 2143207"/>
                  <a:gd name="connsiteX6" fmla="*/ 3010043 w 6481095"/>
                  <a:gd name="connsiteY6" fmla="*/ 532679 h 2143207"/>
                  <a:gd name="connsiteX7" fmla="*/ 6481095 w 6481095"/>
                  <a:gd name="connsiteY7" fmla="*/ 0 h 2143207"/>
                  <a:gd name="connsiteX0" fmla="*/ 5446 w 6481095"/>
                  <a:gd name="connsiteY0" fmla="*/ 2079045 h 2143207"/>
                  <a:gd name="connsiteX1" fmla="*/ 0 w 6481095"/>
                  <a:gd name="connsiteY1" fmla="*/ 2089652 h 2143207"/>
                  <a:gd name="connsiteX2" fmla="*/ 7949 w 6481095"/>
                  <a:gd name="connsiteY2" fmla="*/ 2087734 h 2143207"/>
                  <a:gd name="connsiteX3" fmla="*/ 758303 w 6481095"/>
                  <a:gd name="connsiteY3" fmla="*/ 2143207 h 2143207"/>
                  <a:gd name="connsiteX4" fmla="*/ 1079269 w 6481095"/>
                  <a:gd name="connsiteY4" fmla="*/ 1635998 h 2143207"/>
                  <a:gd name="connsiteX5" fmla="*/ 2371577 w 6481095"/>
                  <a:gd name="connsiteY5" fmla="*/ 1601433 h 2143207"/>
                  <a:gd name="connsiteX6" fmla="*/ 3010043 w 6481095"/>
                  <a:gd name="connsiteY6" fmla="*/ 532679 h 2143207"/>
                  <a:gd name="connsiteX7" fmla="*/ 6481095 w 6481095"/>
                  <a:gd name="connsiteY7" fmla="*/ 0 h 2143207"/>
                  <a:gd name="connsiteX0" fmla="*/ 5446 w 5728940"/>
                  <a:gd name="connsiteY0" fmla="*/ 1947601 h 2011763"/>
                  <a:gd name="connsiteX1" fmla="*/ 0 w 5728940"/>
                  <a:gd name="connsiteY1" fmla="*/ 1958208 h 2011763"/>
                  <a:gd name="connsiteX2" fmla="*/ 7949 w 5728940"/>
                  <a:gd name="connsiteY2" fmla="*/ 1956290 h 2011763"/>
                  <a:gd name="connsiteX3" fmla="*/ 758303 w 5728940"/>
                  <a:gd name="connsiteY3" fmla="*/ 2011763 h 2011763"/>
                  <a:gd name="connsiteX4" fmla="*/ 1079269 w 5728940"/>
                  <a:gd name="connsiteY4" fmla="*/ 1504554 h 2011763"/>
                  <a:gd name="connsiteX5" fmla="*/ 2371577 w 5728940"/>
                  <a:gd name="connsiteY5" fmla="*/ 1469989 h 2011763"/>
                  <a:gd name="connsiteX6" fmla="*/ 3010043 w 5728940"/>
                  <a:gd name="connsiteY6" fmla="*/ 401235 h 2011763"/>
                  <a:gd name="connsiteX7" fmla="*/ 5728940 w 5728940"/>
                  <a:gd name="connsiteY7" fmla="*/ 0 h 2011763"/>
                  <a:gd name="connsiteX0" fmla="*/ 5446 w 5874989"/>
                  <a:gd name="connsiteY0" fmla="*/ 1991416 h 2055578"/>
                  <a:gd name="connsiteX1" fmla="*/ 0 w 5874989"/>
                  <a:gd name="connsiteY1" fmla="*/ 2002023 h 2055578"/>
                  <a:gd name="connsiteX2" fmla="*/ 7949 w 5874989"/>
                  <a:gd name="connsiteY2" fmla="*/ 2000105 h 2055578"/>
                  <a:gd name="connsiteX3" fmla="*/ 758303 w 5874989"/>
                  <a:gd name="connsiteY3" fmla="*/ 2055578 h 2055578"/>
                  <a:gd name="connsiteX4" fmla="*/ 1079269 w 5874989"/>
                  <a:gd name="connsiteY4" fmla="*/ 1548369 h 2055578"/>
                  <a:gd name="connsiteX5" fmla="*/ 2371577 w 5874989"/>
                  <a:gd name="connsiteY5" fmla="*/ 1513804 h 2055578"/>
                  <a:gd name="connsiteX6" fmla="*/ 3010043 w 5874989"/>
                  <a:gd name="connsiteY6" fmla="*/ 445050 h 2055578"/>
                  <a:gd name="connsiteX7" fmla="*/ 5874989 w 5874989"/>
                  <a:gd name="connsiteY7" fmla="*/ 0 h 2055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74989" h="2055578">
                    <a:moveTo>
                      <a:pt x="5446" y="1991416"/>
                    </a:moveTo>
                    <a:lnTo>
                      <a:pt x="0" y="2002023"/>
                    </a:lnTo>
                    <a:lnTo>
                      <a:pt x="7949" y="2000105"/>
                    </a:lnTo>
                    <a:lnTo>
                      <a:pt x="758303" y="2055578"/>
                    </a:lnTo>
                    <a:lnTo>
                      <a:pt x="1079269" y="1548369"/>
                    </a:lnTo>
                    <a:cubicBezTo>
                      <a:pt x="1477202" y="1537786"/>
                      <a:pt x="1935544" y="1556137"/>
                      <a:pt x="2371577" y="1513804"/>
                    </a:cubicBezTo>
                    <a:lnTo>
                      <a:pt x="3010043" y="445050"/>
                    </a:lnTo>
                    <a:lnTo>
                      <a:pt x="5874989" y="0"/>
                    </a:lnTo>
                  </a:path>
                </a:pathLst>
              </a:custGeom>
              <a:noFill/>
              <a:ln w="25400">
                <a:solidFill>
                  <a:srgbClr val="FFB81C"/>
                </a:solidFill>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8" name="Freeform 17"/>
            <p:cNvSpPr/>
            <p:nvPr userDrawn="1"/>
          </p:nvSpPr>
          <p:spPr>
            <a:xfrm flipH="1">
              <a:off x="10983639" y="3042192"/>
              <a:ext cx="730583" cy="1158682"/>
            </a:xfrm>
            <a:custGeom>
              <a:avLst/>
              <a:gdLst>
                <a:gd name="connsiteX0" fmla="*/ 0 w 622300"/>
                <a:gd name="connsiteY0" fmla="*/ 0 h 965200"/>
                <a:gd name="connsiteX1" fmla="*/ 622300 w 622300"/>
                <a:gd name="connsiteY1" fmla="*/ 965200 h 965200"/>
                <a:gd name="connsiteX0" fmla="*/ 0 w 611042"/>
                <a:gd name="connsiteY0" fmla="*/ 0 h 951128"/>
                <a:gd name="connsiteX1" fmla="*/ 611042 w 611042"/>
                <a:gd name="connsiteY1" fmla="*/ 951128 h 951128"/>
                <a:gd name="connsiteX0" fmla="*/ 0 w 647630"/>
                <a:gd name="connsiteY0" fmla="*/ 0 h 1027119"/>
                <a:gd name="connsiteX1" fmla="*/ 647630 w 647630"/>
                <a:gd name="connsiteY1" fmla="*/ 1027119 h 1027119"/>
              </a:gdLst>
              <a:ahLst/>
              <a:cxnLst>
                <a:cxn ang="0">
                  <a:pos x="connsiteX0" y="connsiteY0"/>
                </a:cxn>
                <a:cxn ang="0">
                  <a:pos x="connsiteX1" y="connsiteY1"/>
                </a:cxn>
              </a:cxnLst>
              <a:rect l="l" t="t" r="r" b="b"/>
              <a:pathLst>
                <a:path w="647630" h="1027119">
                  <a:moveTo>
                    <a:pt x="0" y="0"/>
                  </a:moveTo>
                  <a:lnTo>
                    <a:pt x="647630" y="1027119"/>
                  </a:lnTo>
                </a:path>
              </a:pathLst>
            </a:custGeom>
            <a:noFill/>
            <a:ln w="25400">
              <a:solidFill>
                <a:srgbClr val="FFB8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2455928471"/>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image placeholder Light">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srcRect l="62435" t="4936" b="21699"/>
          <a:stretch/>
        </p:blipFill>
        <p:spPr>
          <a:xfrm flipH="1">
            <a:off x="8515866" y="-2"/>
            <a:ext cx="3676132" cy="6858002"/>
          </a:xfrm>
          <a:prstGeom prst="rect">
            <a:avLst/>
          </a:prstGeom>
        </p:spPr>
      </p:pic>
      <p:pic>
        <p:nvPicPr>
          <p:cNvPr id="39" name="Picture 3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2"/>
            <a:ext cx="12191998" cy="1349251"/>
          </a:xfrm>
          <a:prstGeom prst="rect">
            <a:avLst/>
          </a:prstGeom>
        </p:spPr>
      </p:pic>
      <p:sp>
        <p:nvSpPr>
          <p:cNvPr id="5" name="Title 4"/>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24" name="Content Placeholder 23"/>
          <p:cNvSpPr>
            <a:spLocks noGrp="1"/>
          </p:cNvSpPr>
          <p:nvPr>
            <p:ph sz="quarter" idx="10"/>
          </p:nvPr>
        </p:nvSpPr>
        <p:spPr>
          <a:xfrm>
            <a:off x="981074" y="1568324"/>
            <a:ext cx="10875964" cy="408576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Picture 8">
            <a:extLst>
              <a:ext uri="{FF2B5EF4-FFF2-40B4-BE49-F238E27FC236}">
                <a16:creationId xmlns:a16="http://schemas.microsoft.com/office/drawing/2014/main" id="{1EC58C3D-8619-4D73-8DC4-9AB3286360F3}"/>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690223" y="395939"/>
            <a:ext cx="1062039" cy="347724"/>
          </a:xfrm>
          <a:prstGeom prst="rect">
            <a:avLst/>
          </a:prstGeom>
        </p:spPr>
      </p:pic>
      <p:sp>
        <p:nvSpPr>
          <p:cNvPr id="11" name="Slide Number Placeholder 32">
            <a:extLst>
              <a:ext uri="{FF2B5EF4-FFF2-40B4-BE49-F238E27FC236}">
                <a16:creationId xmlns:a16="http://schemas.microsoft.com/office/drawing/2014/main" id="{04966A0B-E5B3-44C7-BE76-1D2C67CF74A4}"/>
              </a:ext>
            </a:extLst>
          </p:cNvPr>
          <p:cNvSpPr>
            <a:spLocks noGrp="1"/>
          </p:cNvSpPr>
          <p:nvPr>
            <p:ph type="sldNum" sz="quarter" idx="4"/>
          </p:nvPr>
        </p:nvSpPr>
        <p:spPr>
          <a:xfrm>
            <a:off x="9299573" y="6393959"/>
            <a:ext cx="2743200" cy="365125"/>
          </a:xfrm>
          <a:prstGeom prst="rect">
            <a:avLst/>
          </a:prstGeom>
        </p:spPr>
        <p:txBody>
          <a:bodyPr vert="horz" lIns="91440" tIns="45720" rIns="91440" bIns="45720" rtlCol="0" anchor="ctr"/>
          <a:lstStyle>
            <a:lvl1pPr algn="r">
              <a:defRPr sz="1400" b="0">
                <a:solidFill>
                  <a:srgbClr val="373A36"/>
                </a:solidFill>
                <a:latin typeface="Reso" panose="02000000000000000000" pitchFamily="50" charset="0"/>
              </a:defRPr>
            </a:lvl1pPr>
          </a:lstStyle>
          <a:p>
            <a:fld id="{8A5FBE02-993F-4BF2-A16F-1ED2ADFE9AE7}" type="slidenum">
              <a:rPr lang="en-US" smtClean="0"/>
              <a:pPr/>
              <a:t>‹#›</a:t>
            </a:fld>
            <a:endParaRPr lang="en-US"/>
          </a:p>
        </p:txBody>
      </p:sp>
    </p:spTree>
    <p:extLst>
      <p:ext uri="{BB962C8B-B14F-4D97-AF65-F5344CB8AC3E}">
        <p14:creationId xmlns:p14="http://schemas.microsoft.com/office/powerpoint/2010/main" val="472454965"/>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724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Title Slide image placeholder Light">
    <p:spTree>
      <p:nvGrpSpPr>
        <p:cNvPr id="1" name=""/>
        <p:cNvGrpSpPr/>
        <p:nvPr/>
      </p:nvGrpSpPr>
      <p:grpSpPr>
        <a:xfrm>
          <a:off x="0" y="0"/>
          <a:ext cx="0" cy="0"/>
          <a:chOff x="0" y="0"/>
          <a:chExt cx="0" cy="0"/>
        </a:xfrm>
      </p:grpSpPr>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2"/>
            <a:ext cx="12191998" cy="1349251"/>
          </a:xfrm>
          <a:prstGeom prst="rect">
            <a:avLst/>
          </a:prstGeom>
        </p:spPr>
      </p:pic>
      <p:sp>
        <p:nvSpPr>
          <p:cNvPr id="5" name="Title 4"/>
          <p:cNvSpPr>
            <a:spLocks noGrp="1"/>
          </p:cNvSpPr>
          <p:nvPr>
            <p:ph type="title"/>
          </p:nvPr>
        </p:nvSpPr>
        <p:spPr/>
        <p:txBody>
          <a:bodyPr/>
          <a:lstStyle>
            <a:lvl1pPr>
              <a:defRPr>
                <a:solidFill>
                  <a:schemeClr val="bg1"/>
                </a:solidFill>
              </a:defRPr>
            </a:lvl1pPr>
          </a:lstStyle>
          <a:p>
            <a:r>
              <a:rPr lang="en-US"/>
              <a:t>Click to edit Master title style</a:t>
            </a:r>
          </a:p>
        </p:txBody>
      </p:sp>
      <p:pic>
        <p:nvPicPr>
          <p:cNvPr id="9" name="Picture 8">
            <a:extLst>
              <a:ext uri="{FF2B5EF4-FFF2-40B4-BE49-F238E27FC236}">
                <a16:creationId xmlns:a16="http://schemas.microsoft.com/office/drawing/2014/main" id="{1EC58C3D-8619-4D73-8DC4-9AB3286360F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690223" y="395939"/>
            <a:ext cx="1062039" cy="347724"/>
          </a:xfrm>
          <a:prstGeom prst="rect">
            <a:avLst/>
          </a:prstGeom>
        </p:spPr>
      </p:pic>
      <p:sp>
        <p:nvSpPr>
          <p:cNvPr id="7" name="Slide Number Placeholder 32">
            <a:extLst>
              <a:ext uri="{FF2B5EF4-FFF2-40B4-BE49-F238E27FC236}">
                <a16:creationId xmlns:a16="http://schemas.microsoft.com/office/drawing/2014/main" id="{72FB5175-2BD7-41E0-806F-BEF67BC6483C}"/>
              </a:ext>
            </a:extLst>
          </p:cNvPr>
          <p:cNvSpPr>
            <a:spLocks noGrp="1"/>
          </p:cNvSpPr>
          <p:nvPr>
            <p:ph type="sldNum" sz="quarter" idx="4"/>
          </p:nvPr>
        </p:nvSpPr>
        <p:spPr>
          <a:xfrm>
            <a:off x="9299573" y="6393959"/>
            <a:ext cx="2743200" cy="365125"/>
          </a:xfrm>
          <a:prstGeom prst="rect">
            <a:avLst/>
          </a:prstGeom>
        </p:spPr>
        <p:txBody>
          <a:bodyPr vert="horz" lIns="91440" tIns="45720" rIns="91440" bIns="45720" rtlCol="0" anchor="ctr"/>
          <a:lstStyle>
            <a:lvl1pPr algn="r">
              <a:defRPr sz="1400" b="0">
                <a:solidFill>
                  <a:srgbClr val="373A36"/>
                </a:solidFill>
                <a:latin typeface="Reso" panose="02000000000000000000" pitchFamily="50" charset="0"/>
              </a:defRPr>
            </a:lvl1pPr>
          </a:lstStyle>
          <a:p>
            <a:fld id="{8A5FBE02-993F-4BF2-A16F-1ED2ADFE9AE7}" type="slidenum">
              <a:rPr lang="en-US" smtClean="0"/>
              <a:pPr/>
              <a:t>‹#›</a:t>
            </a:fld>
            <a:endParaRPr lang="en-US"/>
          </a:p>
        </p:txBody>
      </p:sp>
    </p:spTree>
    <p:extLst>
      <p:ext uri="{BB962C8B-B14F-4D97-AF65-F5344CB8AC3E}">
        <p14:creationId xmlns:p14="http://schemas.microsoft.com/office/powerpoint/2010/main" val="954498493"/>
      </p:ext>
    </p:extLst>
  </p:cSld>
  <p:clrMapOvr>
    <a:masterClrMapping/>
  </p:clrMapOvr>
  <p:extLst>
    <p:ext uri="{DCECCB84-F9BA-43D5-87BE-67443E8EF086}">
      <p15:sldGuideLst xmlns:p15="http://schemas.microsoft.com/office/powerpoint/2012/main">
        <p15:guide id="1" pos="7242">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Title 8"/>
          <p:cNvSpPr>
            <a:spLocks noGrp="1"/>
          </p:cNvSpPr>
          <p:nvPr>
            <p:ph type="title"/>
          </p:nvPr>
        </p:nvSpPr>
        <p:spPr/>
        <p:txBody>
          <a:bodyPr/>
          <a:lstStyle>
            <a:lvl1pPr>
              <a:defRPr b="0">
                <a:latin typeface="+mj-lt"/>
                <a:cs typeface="Arial" panose="020B0604020202020204" pitchFamily="34" charset="0"/>
              </a:defRPr>
            </a:lvl1pPr>
          </a:lstStyle>
          <a:p>
            <a:r>
              <a:rPr lang="en-US"/>
              <a:t>Click to edit Master title style</a:t>
            </a:r>
            <a:endParaRPr lang="en-GB"/>
          </a:p>
        </p:txBody>
      </p:sp>
      <p:sp>
        <p:nvSpPr>
          <p:cNvPr id="10" name="Slide Number Placeholder 32">
            <a:extLst>
              <a:ext uri="{FF2B5EF4-FFF2-40B4-BE49-F238E27FC236}">
                <a16:creationId xmlns:a16="http://schemas.microsoft.com/office/drawing/2014/main" id="{BAA432BA-A6A1-4C97-B073-74D70538EF75}"/>
              </a:ext>
            </a:extLst>
          </p:cNvPr>
          <p:cNvSpPr>
            <a:spLocks noGrp="1"/>
          </p:cNvSpPr>
          <p:nvPr>
            <p:ph type="sldNum" sz="quarter" idx="4"/>
          </p:nvPr>
        </p:nvSpPr>
        <p:spPr>
          <a:xfrm>
            <a:off x="9299573" y="6393959"/>
            <a:ext cx="2743200" cy="365125"/>
          </a:xfrm>
          <a:prstGeom prst="rect">
            <a:avLst/>
          </a:prstGeom>
        </p:spPr>
        <p:txBody>
          <a:bodyPr vert="horz" lIns="91440" tIns="45720" rIns="91440" bIns="45720" rtlCol="0" anchor="ctr"/>
          <a:lstStyle>
            <a:lvl1pPr algn="r">
              <a:defRPr sz="1400" b="0">
                <a:solidFill>
                  <a:srgbClr val="373A36"/>
                </a:solidFill>
                <a:latin typeface="Reso" panose="02000000000000000000" pitchFamily="50" charset="0"/>
              </a:defRPr>
            </a:lvl1pPr>
          </a:lstStyle>
          <a:p>
            <a:fld id="{8A5FBE02-993F-4BF2-A16F-1ED2ADFE9AE7}" type="slidenum">
              <a:rPr lang="en-US" smtClean="0"/>
              <a:pPr/>
              <a:t>‹#›</a:t>
            </a:fld>
            <a:endParaRPr lang="en-US"/>
          </a:p>
        </p:txBody>
      </p:sp>
    </p:spTree>
    <p:extLst>
      <p:ext uri="{BB962C8B-B14F-4D97-AF65-F5344CB8AC3E}">
        <p14:creationId xmlns:p14="http://schemas.microsoft.com/office/powerpoint/2010/main" val="3308190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full image">
    <p:bg>
      <p:bgRef idx="1001">
        <a:schemeClr val="bg2"/>
      </p:bgRef>
    </p:bg>
    <p:spTree>
      <p:nvGrpSpPr>
        <p:cNvPr id="1" name=""/>
        <p:cNvGrpSpPr/>
        <p:nvPr/>
      </p:nvGrpSpPr>
      <p:grpSpPr>
        <a:xfrm>
          <a:off x="0" y="0"/>
          <a:ext cx="0" cy="0"/>
          <a:chOff x="0" y="0"/>
          <a:chExt cx="0" cy="0"/>
        </a:xfrm>
      </p:grpSpPr>
      <p:sp>
        <p:nvSpPr>
          <p:cNvPr id="21" name="Picture Placeholder 6"/>
          <p:cNvSpPr>
            <a:spLocks noGrp="1"/>
          </p:cNvSpPr>
          <p:nvPr>
            <p:ph type="pic" sz="quarter" idx="11"/>
          </p:nvPr>
        </p:nvSpPr>
        <p:spPr>
          <a:xfrm>
            <a:off x="0" y="0"/>
            <a:ext cx="12192000" cy="6858000"/>
          </a:xfrm>
          <a:ln>
            <a:noFill/>
          </a:ln>
        </p:spPr>
        <p:txBody>
          <a:bodyPr/>
          <a:lstStyle/>
          <a:p>
            <a:endParaRPr lang="en-GB"/>
          </a:p>
        </p:txBody>
      </p:sp>
      <p:sp>
        <p:nvSpPr>
          <p:cNvPr id="2" name="Title 1"/>
          <p:cNvSpPr>
            <a:spLocks noGrp="1"/>
          </p:cNvSpPr>
          <p:nvPr>
            <p:ph type="ctrTitle" hasCustomPrompt="1"/>
          </p:nvPr>
        </p:nvSpPr>
        <p:spPr>
          <a:xfrm>
            <a:off x="6867753" y="3433483"/>
            <a:ext cx="4989286" cy="2387600"/>
          </a:xfrm>
        </p:spPr>
        <p:txBody>
          <a:bodyPr anchor="b">
            <a:normAutofit/>
          </a:bodyPr>
          <a:lstStyle>
            <a:lvl1pPr algn="r">
              <a:defRPr sz="3600">
                <a:solidFill>
                  <a:schemeClr val="tx1"/>
                </a:solidFill>
                <a:latin typeface="+mj-lt"/>
                <a:cs typeface="Arial" panose="020B0604020202020204" pitchFamily="34" charset="0"/>
              </a:defRPr>
            </a:lvl1pPr>
          </a:lstStyle>
          <a:p>
            <a:r>
              <a:rPr lang="en-US"/>
              <a:t>Click to edit </a:t>
            </a:r>
            <a:br>
              <a:rPr lang="en-US"/>
            </a:br>
            <a:r>
              <a:rPr lang="en-US"/>
              <a:t>Master title style</a:t>
            </a:r>
            <a:endParaRPr lang="en-GB"/>
          </a:p>
        </p:txBody>
      </p:sp>
      <p:sp>
        <p:nvSpPr>
          <p:cNvPr id="3" name="Subtitle 2"/>
          <p:cNvSpPr>
            <a:spLocks noGrp="1"/>
          </p:cNvSpPr>
          <p:nvPr>
            <p:ph type="subTitle" idx="1"/>
          </p:nvPr>
        </p:nvSpPr>
        <p:spPr>
          <a:xfrm>
            <a:off x="6867753" y="5900458"/>
            <a:ext cx="4989286" cy="552730"/>
          </a:xfrm>
        </p:spPr>
        <p:txBody>
          <a:bodyPr>
            <a:normAutofit/>
          </a:bodyPr>
          <a:lstStyle>
            <a:lvl1pPr marL="0" indent="0" algn="r">
              <a:buNone/>
              <a:defRPr sz="1600" b="0">
                <a:solidFill>
                  <a:schemeClr val="tx1"/>
                </a:solidFill>
                <a:latin typeface="Meiryo UI" panose="020B0604030504040204" pitchFamily="50" charset="-128"/>
                <a:ea typeface="Meiryo UI" panose="020B0604030504040204" pitchFamily="50" charset="-128"/>
                <a:cs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Tree>
    <p:extLst>
      <p:ext uri="{BB962C8B-B14F-4D97-AF65-F5344CB8AC3E}">
        <p14:creationId xmlns:p14="http://schemas.microsoft.com/office/powerpoint/2010/main" val="324910034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タイトルのみ">
    <p:spTree>
      <p:nvGrpSpPr>
        <p:cNvPr id="1" name=""/>
        <p:cNvGrpSpPr/>
        <p:nvPr/>
      </p:nvGrpSpPr>
      <p:grpSpPr>
        <a:xfrm>
          <a:off x="0" y="0"/>
          <a:ext cx="0" cy="0"/>
          <a:chOff x="0" y="0"/>
          <a:chExt cx="0" cy="0"/>
        </a:xfrm>
      </p:grpSpPr>
      <p:sp>
        <p:nvSpPr>
          <p:cNvPr id="4" name="Title 1"/>
          <p:cNvSpPr>
            <a:spLocks noGrp="1"/>
          </p:cNvSpPr>
          <p:nvPr>
            <p:ph type="title"/>
          </p:nvPr>
        </p:nvSpPr>
        <p:spPr>
          <a:xfrm>
            <a:off x="526958" y="232684"/>
            <a:ext cx="11135967" cy="554010"/>
          </a:xfrm>
          <a:prstGeom prst="rect">
            <a:avLst/>
          </a:prstGeom>
        </p:spPr>
        <p:txBody>
          <a:bodyPr>
            <a:noAutofit/>
          </a:bodyPr>
          <a:lstStyle>
            <a:lvl1pPr algn="ctr">
              <a:defRPr sz="3466" b="1">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en-US"/>
          </a:p>
        </p:txBody>
      </p:sp>
    </p:spTree>
    <p:extLst>
      <p:ext uri="{BB962C8B-B14F-4D97-AF65-F5344CB8AC3E}">
        <p14:creationId xmlns:p14="http://schemas.microsoft.com/office/powerpoint/2010/main" val="1208458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Footer Placeholder 6">
            <a:extLst>
              <a:ext uri="{FF2B5EF4-FFF2-40B4-BE49-F238E27FC236}">
                <a16:creationId xmlns:a16="http://schemas.microsoft.com/office/drawing/2014/main" id="{1B0B9A26-299A-402C-90C4-DCBCBA13AC9A}"/>
              </a:ext>
            </a:extLst>
          </p:cNvPr>
          <p:cNvSpPr txBox="1">
            <a:spLocks noGrp="1"/>
          </p:cNvSpPr>
          <p:nvPr>
            <p:ph type="ftr" sz="quarter" idx="9"/>
          </p:nvPr>
        </p:nvSpPr>
        <p:spPr/>
        <p:txBody>
          <a:bodyPr/>
          <a:lstStyle>
            <a:lvl1pPr>
              <a:defRPr/>
            </a:lvl1pPr>
          </a:lstStyle>
          <a:p>
            <a:pPr lvl="0"/>
            <a:r>
              <a:rPr lang="en-US"/>
              <a:t>The Adecco Group template</a:t>
            </a:r>
          </a:p>
        </p:txBody>
      </p:sp>
      <p:sp>
        <p:nvSpPr>
          <p:cNvPr id="3" name="Slide Number Placeholder 7">
            <a:extLst>
              <a:ext uri="{FF2B5EF4-FFF2-40B4-BE49-F238E27FC236}">
                <a16:creationId xmlns:a16="http://schemas.microsoft.com/office/drawing/2014/main" id="{92C67B85-4FB7-47E2-B41D-7718C179DC1D}"/>
              </a:ext>
            </a:extLst>
          </p:cNvPr>
          <p:cNvSpPr txBox="1">
            <a:spLocks noGrp="1"/>
          </p:cNvSpPr>
          <p:nvPr>
            <p:ph type="sldNum" sz="quarter" idx="8"/>
          </p:nvPr>
        </p:nvSpPr>
        <p:spPr/>
        <p:txBody>
          <a:bodyPr/>
          <a:lstStyle>
            <a:lvl1pPr>
              <a:defRPr/>
            </a:lvl1pPr>
          </a:lstStyle>
          <a:p>
            <a:pPr lvl="0"/>
            <a:fld id="{B2477444-0056-417B-9C5B-8045CD747E8A}" type="slidenum">
              <a:t>‹#›</a:t>
            </a:fld>
            <a:endParaRPr lang="en-GB"/>
          </a:p>
        </p:txBody>
      </p:sp>
    </p:spTree>
    <p:extLst>
      <p:ext uri="{BB962C8B-B14F-4D97-AF65-F5344CB8AC3E}">
        <p14:creationId xmlns:p14="http://schemas.microsoft.com/office/powerpoint/2010/main" val="3753684090"/>
      </p:ext>
    </p:extLst>
  </p:cSld>
  <p:clrMapOvr>
    <a:masterClrMapping/>
  </p:clrMapOvr>
  <p:transition>
    <p:fade/>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Master - Title Slide 3">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17457" y="5436505"/>
            <a:ext cx="2533743" cy="829576"/>
          </a:xfrm>
          <a:prstGeom prst="rect">
            <a:avLst/>
          </a:prstGeom>
        </p:spPr>
      </p:pic>
      <p:sp>
        <p:nvSpPr>
          <p:cNvPr id="3" name="Subtitle 2"/>
          <p:cNvSpPr>
            <a:spLocks noGrp="1"/>
          </p:cNvSpPr>
          <p:nvPr>
            <p:ph type="subTitle" idx="1"/>
          </p:nvPr>
        </p:nvSpPr>
        <p:spPr>
          <a:xfrm>
            <a:off x="717457" y="2734569"/>
            <a:ext cx="5027613" cy="579717"/>
          </a:xfrm>
        </p:spPr>
        <p:txBody>
          <a:bodyPr wrap="none">
            <a:noAutofit/>
          </a:bodyPr>
          <a:lstStyle>
            <a:lvl1pPr marL="0" indent="0" algn="l">
              <a:lnSpc>
                <a:spcPct val="100000"/>
              </a:lnSpc>
              <a:spcBef>
                <a:spcPts val="0"/>
              </a:spcBef>
              <a:buNone/>
              <a:defRPr sz="2400" b="0">
                <a:solidFill>
                  <a:srgbClr val="FFB81C"/>
                </a:solidFill>
                <a:latin typeface="Meiryo UI" panose="020B0604030504040204" pitchFamily="50" charset="-128"/>
                <a:ea typeface="Meiryo UI" panose="020B0604030504040204" pitchFamily="50" charset="-128"/>
                <a:cs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GB"/>
          </a:p>
        </p:txBody>
      </p:sp>
      <p:sp>
        <p:nvSpPr>
          <p:cNvPr id="16" name="Title 1"/>
          <p:cNvSpPr>
            <a:spLocks noGrp="1"/>
          </p:cNvSpPr>
          <p:nvPr>
            <p:ph type="ctrTitle" hasCustomPrompt="1"/>
          </p:nvPr>
        </p:nvSpPr>
        <p:spPr>
          <a:xfrm>
            <a:off x="717457" y="1041521"/>
            <a:ext cx="5027613" cy="1299348"/>
          </a:xfrm>
          <a:prstGeom prst="rect">
            <a:avLst/>
          </a:prstGeom>
        </p:spPr>
        <p:txBody>
          <a:bodyPr lIns="0" tIns="0" rIns="0" bIns="0" anchor="t" anchorCtr="0">
            <a:noAutofit/>
          </a:bodyPr>
          <a:lstStyle>
            <a:lvl1pPr algn="l">
              <a:lnSpc>
                <a:spcPct val="100000"/>
              </a:lnSpc>
              <a:defRPr sz="4800" b="0">
                <a:solidFill>
                  <a:schemeClr val="bg1"/>
                </a:solidFill>
                <a:latin typeface="Reso" panose="02000000000000000000" pitchFamily="50" charset="0"/>
                <a:cs typeface="Arial" panose="020B0604020202020204" pitchFamily="34" charset="0"/>
              </a:defRPr>
            </a:lvl1pPr>
          </a:lstStyle>
          <a:p>
            <a:r>
              <a:rPr lang="en-US"/>
              <a:t>Click to edit </a:t>
            </a:r>
            <a:br>
              <a:rPr lang="en-US"/>
            </a:br>
            <a:r>
              <a:rPr lang="en-US"/>
              <a:t>master title style</a:t>
            </a:r>
            <a:endParaRPr lang="en-GB"/>
          </a:p>
        </p:txBody>
      </p:sp>
      <p:grpSp>
        <p:nvGrpSpPr>
          <p:cNvPr id="27" name="Group 26"/>
          <p:cNvGrpSpPr/>
          <p:nvPr userDrawn="1"/>
        </p:nvGrpSpPr>
        <p:grpSpPr>
          <a:xfrm>
            <a:off x="5576818" y="1606659"/>
            <a:ext cx="6639464" cy="3169111"/>
            <a:chOff x="5576818" y="1606659"/>
            <a:chExt cx="6639464" cy="3169111"/>
          </a:xfrm>
        </p:grpSpPr>
        <p:grpSp>
          <p:nvGrpSpPr>
            <p:cNvPr id="28" name="Group 27"/>
            <p:cNvGrpSpPr/>
            <p:nvPr userDrawn="1"/>
          </p:nvGrpSpPr>
          <p:grpSpPr>
            <a:xfrm>
              <a:off x="5576818" y="1606659"/>
              <a:ext cx="6639464" cy="3169111"/>
              <a:chOff x="5576818" y="1606659"/>
              <a:chExt cx="6639464" cy="3169111"/>
            </a:xfrm>
          </p:grpSpPr>
          <p:sp>
            <p:nvSpPr>
              <p:cNvPr id="31" name="Freeform 5"/>
              <p:cNvSpPr>
                <a:spLocks/>
              </p:cNvSpPr>
              <p:nvPr userDrawn="1"/>
            </p:nvSpPr>
            <p:spPr bwMode="auto">
              <a:xfrm flipH="1">
                <a:off x="10991348" y="2970787"/>
                <a:ext cx="1217689" cy="1804983"/>
              </a:xfrm>
              <a:custGeom>
                <a:avLst/>
                <a:gdLst>
                  <a:gd name="T0" fmla="*/ 14523 w 18478"/>
                  <a:gd name="T1" fmla="*/ 12541 h 12721"/>
                  <a:gd name="T2" fmla="*/ 17159 w 18478"/>
                  <a:gd name="T3" fmla="*/ 12721 h 12721"/>
                  <a:gd name="T4" fmla="*/ 18478 w 18478"/>
                  <a:gd name="T5" fmla="*/ 10644 h 12721"/>
                  <a:gd name="T6" fmla="*/ 17159 w 18478"/>
                  <a:gd name="T7" fmla="*/ 8520 h 12721"/>
                  <a:gd name="T8" fmla="*/ 15841 w 18478"/>
                  <a:gd name="T9" fmla="*/ 6466 h 12721"/>
                  <a:gd name="T10" fmla="*/ 13204 w 18478"/>
                  <a:gd name="T11" fmla="*/ 6137 h 12721"/>
                  <a:gd name="T12" fmla="*/ 10567 w 18478"/>
                  <a:gd name="T13" fmla="*/ 5725 h 12721"/>
                  <a:gd name="T14" fmla="*/ 9249 w 18478"/>
                  <a:gd name="T15" fmla="*/ 3435 h 12721"/>
                  <a:gd name="T16" fmla="*/ 7930 w 18478"/>
                  <a:gd name="T17" fmla="*/ 1082 h 12721"/>
                  <a:gd name="T18" fmla="*/ 5293 w 18478"/>
                  <a:gd name="T19" fmla="*/ 544 h 12721"/>
                  <a:gd name="T20" fmla="*/ 2656 w 18478"/>
                  <a:gd name="T21" fmla="*/ 155 h 12721"/>
                  <a:gd name="T22" fmla="*/ 19 w 18478"/>
                  <a:gd name="T23" fmla="*/ 1 h 12721"/>
                  <a:gd name="T24" fmla="*/ 0 w 18478"/>
                  <a:gd name="T25" fmla="*/ 0 h 12721"/>
                  <a:gd name="T26" fmla="*/ 5 w 18478"/>
                  <a:gd name="T27" fmla="*/ 9 h 12721"/>
                  <a:gd name="T28" fmla="*/ 1323 w 18478"/>
                  <a:gd name="T29" fmla="*/ 2320 h 12721"/>
                  <a:gd name="T30" fmla="*/ 1328 w 18478"/>
                  <a:gd name="T31" fmla="*/ 2328 h 12721"/>
                  <a:gd name="T32" fmla="*/ 1337 w 18478"/>
                  <a:gd name="T33" fmla="*/ 2328 h 12721"/>
                  <a:gd name="T34" fmla="*/ 3972 w 18478"/>
                  <a:gd name="T35" fmla="*/ 2557 h 12721"/>
                  <a:gd name="T36" fmla="*/ 6601 w 18478"/>
                  <a:gd name="T37" fmla="*/ 2955 h 12721"/>
                  <a:gd name="T38" fmla="*/ 7916 w 18478"/>
                  <a:gd name="T39" fmla="*/ 5303 h 12721"/>
                  <a:gd name="T40" fmla="*/ 9114 w 18478"/>
                  <a:gd name="T41" fmla="*/ 7423 h 12721"/>
                  <a:gd name="T42" fmla="*/ 9247 w 18478"/>
                  <a:gd name="T43" fmla="*/ 7659 h 12721"/>
                  <a:gd name="T44" fmla="*/ 9247 w 18478"/>
                  <a:gd name="T45" fmla="*/ 7658 h 12721"/>
                  <a:gd name="T46" fmla="*/ 10553 w 18478"/>
                  <a:gd name="T47" fmla="*/ 9983 h 12721"/>
                  <a:gd name="T48" fmla="*/ 10557 w 18478"/>
                  <a:gd name="T49" fmla="*/ 9991 h 12721"/>
                  <a:gd name="T50" fmla="*/ 10565 w 18478"/>
                  <a:gd name="T51" fmla="*/ 9992 h 12721"/>
                  <a:gd name="T52" fmla="*/ 13175 w 18478"/>
                  <a:gd name="T53" fmla="*/ 10287 h 12721"/>
                  <a:gd name="T54" fmla="*/ 12776 w 18478"/>
                  <a:gd name="T55" fmla="*/ 10915 h 12721"/>
                  <a:gd name="T56" fmla="*/ 11872 w 18478"/>
                  <a:gd name="T57" fmla="*/ 12304 h 12721"/>
                  <a:gd name="T58" fmla="*/ 11867 w 18478"/>
                  <a:gd name="T59" fmla="*/ 12312 h 12721"/>
                  <a:gd name="T60" fmla="*/ 11885 w 18478"/>
                  <a:gd name="T61" fmla="*/ 12314 h 12721"/>
                  <a:gd name="T62" fmla="*/ 14523 w 18478"/>
                  <a:gd name="T63" fmla="*/ 12541 h 12721"/>
                  <a:gd name="connsiteX0" fmla="*/ 14523 w 18590"/>
                  <a:gd name="connsiteY0" fmla="*/ 12541 h 12857"/>
                  <a:gd name="connsiteX1" fmla="*/ 17159 w 18590"/>
                  <a:gd name="connsiteY1" fmla="*/ 12721 h 12857"/>
                  <a:gd name="connsiteX2" fmla="*/ 18590 w 18590"/>
                  <a:gd name="connsiteY2" fmla="*/ 10616 h 12857"/>
                  <a:gd name="connsiteX3" fmla="*/ 17159 w 18590"/>
                  <a:gd name="connsiteY3" fmla="*/ 8520 h 12857"/>
                  <a:gd name="connsiteX4" fmla="*/ 15841 w 18590"/>
                  <a:gd name="connsiteY4" fmla="*/ 6466 h 12857"/>
                  <a:gd name="connsiteX5" fmla="*/ 13204 w 18590"/>
                  <a:gd name="connsiteY5" fmla="*/ 6137 h 12857"/>
                  <a:gd name="connsiteX6" fmla="*/ 10567 w 18590"/>
                  <a:gd name="connsiteY6" fmla="*/ 5725 h 12857"/>
                  <a:gd name="connsiteX7" fmla="*/ 9249 w 18590"/>
                  <a:gd name="connsiteY7" fmla="*/ 3435 h 12857"/>
                  <a:gd name="connsiteX8" fmla="*/ 7930 w 18590"/>
                  <a:gd name="connsiteY8" fmla="*/ 1082 h 12857"/>
                  <a:gd name="connsiteX9" fmla="*/ 5293 w 18590"/>
                  <a:gd name="connsiteY9" fmla="*/ 544 h 12857"/>
                  <a:gd name="connsiteX10" fmla="*/ 2656 w 18590"/>
                  <a:gd name="connsiteY10" fmla="*/ 155 h 12857"/>
                  <a:gd name="connsiteX11" fmla="*/ 19 w 18590"/>
                  <a:gd name="connsiteY11" fmla="*/ 1 h 12857"/>
                  <a:gd name="connsiteX12" fmla="*/ 0 w 18590"/>
                  <a:gd name="connsiteY12" fmla="*/ 0 h 12857"/>
                  <a:gd name="connsiteX13" fmla="*/ 5 w 18590"/>
                  <a:gd name="connsiteY13" fmla="*/ 9 h 12857"/>
                  <a:gd name="connsiteX14" fmla="*/ 1323 w 18590"/>
                  <a:gd name="connsiteY14" fmla="*/ 2320 h 12857"/>
                  <a:gd name="connsiteX15" fmla="*/ 1328 w 18590"/>
                  <a:gd name="connsiteY15" fmla="*/ 2328 h 12857"/>
                  <a:gd name="connsiteX16" fmla="*/ 1337 w 18590"/>
                  <a:gd name="connsiteY16" fmla="*/ 2328 h 12857"/>
                  <a:gd name="connsiteX17" fmla="*/ 3972 w 18590"/>
                  <a:gd name="connsiteY17" fmla="*/ 2557 h 12857"/>
                  <a:gd name="connsiteX18" fmla="*/ 6601 w 18590"/>
                  <a:gd name="connsiteY18" fmla="*/ 2955 h 12857"/>
                  <a:gd name="connsiteX19" fmla="*/ 7916 w 18590"/>
                  <a:gd name="connsiteY19" fmla="*/ 5303 h 12857"/>
                  <a:gd name="connsiteX20" fmla="*/ 9114 w 18590"/>
                  <a:gd name="connsiteY20" fmla="*/ 7423 h 12857"/>
                  <a:gd name="connsiteX21" fmla="*/ 9247 w 18590"/>
                  <a:gd name="connsiteY21" fmla="*/ 7659 h 12857"/>
                  <a:gd name="connsiteX22" fmla="*/ 9247 w 18590"/>
                  <a:gd name="connsiteY22" fmla="*/ 7658 h 12857"/>
                  <a:gd name="connsiteX23" fmla="*/ 10553 w 18590"/>
                  <a:gd name="connsiteY23" fmla="*/ 9983 h 12857"/>
                  <a:gd name="connsiteX24" fmla="*/ 10557 w 18590"/>
                  <a:gd name="connsiteY24" fmla="*/ 9991 h 12857"/>
                  <a:gd name="connsiteX25" fmla="*/ 10565 w 18590"/>
                  <a:gd name="connsiteY25" fmla="*/ 9992 h 12857"/>
                  <a:gd name="connsiteX26" fmla="*/ 13175 w 18590"/>
                  <a:gd name="connsiteY26" fmla="*/ 10287 h 12857"/>
                  <a:gd name="connsiteX27" fmla="*/ 12776 w 18590"/>
                  <a:gd name="connsiteY27" fmla="*/ 10915 h 12857"/>
                  <a:gd name="connsiteX28" fmla="*/ 11872 w 18590"/>
                  <a:gd name="connsiteY28" fmla="*/ 12304 h 12857"/>
                  <a:gd name="connsiteX29" fmla="*/ 11867 w 18590"/>
                  <a:gd name="connsiteY29" fmla="*/ 12312 h 12857"/>
                  <a:gd name="connsiteX30" fmla="*/ 11885 w 18590"/>
                  <a:gd name="connsiteY30" fmla="*/ 12314 h 12857"/>
                  <a:gd name="connsiteX31" fmla="*/ 14523 w 18590"/>
                  <a:gd name="connsiteY31" fmla="*/ 12541 h 12857"/>
                  <a:gd name="connsiteX0" fmla="*/ 14523 w 18590"/>
                  <a:gd name="connsiteY0" fmla="*/ 12541 h 12997"/>
                  <a:gd name="connsiteX1" fmla="*/ 17159 w 18590"/>
                  <a:gd name="connsiteY1" fmla="*/ 12721 h 12997"/>
                  <a:gd name="connsiteX2" fmla="*/ 18590 w 18590"/>
                  <a:gd name="connsiteY2" fmla="*/ 10616 h 12997"/>
                  <a:gd name="connsiteX3" fmla="*/ 17159 w 18590"/>
                  <a:gd name="connsiteY3" fmla="*/ 8520 h 12997"/>
                  <a:gd name="connsiteX4" fmla="*/ 15841 w 18590"/>
                  <a:gd name="connsiteY4" fmla="*/ 6466 h 12997"/>
                  <a:gd name="connsiteX5" fmla="*/ 13204 w 18590"/>
                  <a:gd name="connsiteY5" fmla="*/ 6137 h 12997"/>
                  <a:gd name="connsiteX6" fmla="*/ 10567 w 18590"/>
                  <a:gd name="connsiteY6" fmla="*/ 5725 h 12997"/>
                  <a:gd name="connsiteX7" fmla="*/ 9249 w 18590"/>
                  <a:gd name="connsiteY7" fmla="*/ 3435 h 12997"/>
                  <a:gd name="connsiteX8" fmla="*/ 7930 w 18590"/>
                  <a:gd name="connsiteY8" fmla="*/ 1082 h 12997"/>
                  <a:gd name="connsiteX9" fmla="*/ 5293 w 18590"/>
                  <a:gd name="connsiteY9" fmla="*/ 544 h 12997"/>
                  <a:gd name="connsiteX10" fmla="*/ 2656 w 18590"/>
                  <a:gd name="connsiteY10" fmla="*/ 155 h 12997"/>
                  <a:gd name="connsiteX11" fmla="*/ 19 w 18590"/>
                  <a:gd name="connsiteY11" fmla="*/ 1 h 12997"/>
                  <a:gd name="connsiteX12" fmla="*/ 0 w 18590"/>
                  <a:gd name="connsiteY12" fmla="*/ 0 h 12997"/>
                  <a:gd name="connsiteX13" fmla="*/ 5 w 18590"/>
                  <a:gd name="connsiteY13" fmla="*/ 9 h 12997"/>
                  <a:gd name="connsiteX14" fmla="*/ 1323 w 18590"/>
                  <a:gd name="connsiteY14" fmla="*/ 2320 h 12997"/>
                  <a:gd name="connsiteX15" fmla="*/ 1328 w 18590"/>
                  <a:gd name="connsiteY15" fmla="*/ 2328 h 12997"/>
                  <a:gd name="connsiteX16" fmla="*/ 1337 w 18590"/>
                  <a:gd name="connsiteY16" fmla="*/ 2328 h 12997"/>
                  <a:gd name="connsiteX17" fmla="*/ 3972 w 18590"/>
                  <a:gd name="connsiteY17" fmla="*/ 2557 h 12997"/>
                  <a:gd name="connsiteX18" fmla="*/ 6601 w 18590"/>
                  <a:gd name="connsiteY18" fmla="*/ 2955 h 12997"/>
                  <a:gd name="connsiteX19" fmla="*/ 7916 w 18590"/>
                  <a:gd name="connsiteY19" fmla="*/ 5303 h 12997"/>
                  <a:gd name="connsiteX20" fmla="*/ 9114 w 18590"/>
                  <a:gd name="connsiteY20" fmla="*/ 7423 h 12997"/>
                  <a:gd name="connsiteX21" fmla="*/ 9247 w 18590"/>
                  <a:gd name="connsiteY21" fmla="*/ 7659 h 12997"/>
                  <a:gd name="connsiteX22" fmla="*/ 9247 w 18590"/>
                  <a:gd name="connsiteY22" fmla="*/ 7658 h 12997"/>
                  <a:gd name="connsiteX23" fmla="*/ 10553 w 18590"/>
                  <a:gd name="connsiteY23" fmla="*/ 9983 h 12997"/>
                  <a:gd name="connsiteX24" fmla="*/ 10557 w 18590"/>
                  <a:gd name="connsiteY24" fmla="*/ 9991 h 12997"/>
                  <a:gd name="connsiteX25" fmla="*/ 10565 w 18590"/>
                  <a:gd name="connsiteY25" fmla="*/ 9992 h 12997"/>
                  <a:gd name="connsiteX26" fmla="*/ 13175 w 18590"/>
                  <a:gd name="connsiteY26" fmla="*/ 10287 h 12997"/>
                  <a:gd name="connsiteX27" fmla="*/ 12776 w 18590"/>
                  <a:gd name="connsiteY27" fmla="*/ 10915 h 12997"/>
                  <a:gd name="connsiteX28" fmla="*/ 11872 w 18590"/>
                  <a:gd name="connsiteY28" fmla="*/ 12304 h 12997"/>
                  <a:gd name="connsiteX29" fmla="*/ 11867 w 18590"/>
                  <a:gd name="connsiteY29" fmla="*/ 12312 h 12997"/>
                  <a:gd name="connsiteX30" fmla="*/ 11885 w 18590"/>
                  <a:gd name="connsiteY30" fmla="*/ 12314 h 12997"/>
                  <a:gd name="connsiteX31" fmla="*/ 14523 w 18590"/>
                  <a:gd name="connsiteY31" fmla="*/ 12541 h 12997"/>
                  <a:gd name="connsiteX0" fmla="*/ 14523 w 18590"/>
                  <a:gd name="connsiteY0" fmla="*/ 12541 h 12721"/>
                  <a:gd name="connsiteX1" fmla="*/ 17159 w 18590"/>
                  <a:gd name="connsiteY1" fmla="*/ 12721 h 12721"/>
                  <a:gd name="connsiteX2" fmla="*/ 18590 w 18590"/>
                  <a:gd name="connsiteY2" fmla="*/ 10616 h 12721"/>
                  <a:gd name="connsiteX3" fmla="*/ 17159 w 18590"/>
                  <a:gd name="connsiteY3" fmla="*/ 8520 h 12721"/>
                  <a:gd name="connsiteX4" fmla="*/ 15841 w 18590"/>
                  <a:gd name="connsiteY4" fmla="*/ 6466 h 12721"/>
                  <a:gd name="connsiteX5" fmla="*/ 13204 w 18590"/>
                  <a:gd name="connsiteY5" fmla="*/ 6137 h 12721"/>
                  <a:gd name="connsiteX6" fmla="*/ 10567 w 18590"/>
                  <a:gd name="connsiteY6" fmla="*/ 5725 h 12721"/>
                  <a:gd name="connsiteX7" fmla="*/ 9249 w 18590"/>
                  <a:gd name="connsiteY7" fmla="*/ 3435 h 12721"/>
                  <a:gd name="connsiteX8" fmla="*/ 7930 w 18590"/>
                  <a:gd name="connsiteY8" fmla="*/ 1082 h 12721"/>
                  <a:gd name="connsiteX9" fmla="*/ 5293 w 18590"/>
                  <a:gd name="connsiteY9" fmla="*/ 544 h 12721"/>
                  <a:gd name="connsiteX10" fmla="*/ 2656 w 18590"/>
                  <a:gd name="connsiteY10" fmla="*/ 155 h 12721"/>
                  <a:gd name="connsiteX11" fmla="*/ 19 w 18590"/>
                  <a:gd name="connsiteY11" fmla="*/ 1 h 12721"/>
                  <a:gd name="connsiteX12" fmla="*/ 0 w 18590"/>
                  <a:gd name="connsiteY12" fmla="*/ 0 h 12721"/>
                  <a:gd name="connsiteX13" fmla="*/ 5 w 18590"/>
                  <a:gd name="connsiteY13" fmla="*/ 9 h 12721"/>
                  <a:gd name="connsiteX14" fmla="*/ 1323 w 18590"/>
                  <a:gd name="connsiteY14" fmla="*/ 2320 h 12721"/>
                  <a:gd name="connsiteX15" fmla="*/ 1328 w 18590"/>
                  <a:gd name="connsiteY15" fmla="*/ 2328 h 12721"/>
                  <a:gd name="connsiteX16" fmla="*/ 1337 w 18590"/>
                  <a:gd name="connsiteY16" fmla="*/ 2328 h 12721"/>
                  <a:gd name="connsiteX17" fmla="*/ 3972 w 18590"/>
                  <a:gd name="connsiteY17" fmla="*/ 2557 h 12721"/>
                  <a:gd name="connsiteX18" fmla="*/ 6601 w 18590"/>
                  <a:gd name="connsiteY18" fmla="*/ 2955 h 12721"/>
                  <a:gd name="connsiteX19" fmla="*/ 7916 w 18590"/>
                  <a:gd name="connsiteY19" fmla="*/ 5303 h 12721"/>
                  <a:gd name="connsiteX20" fmla="*/ 9114 w 18590"/>
                  <a:gd name="connsiteY20" fmla="*/ 7423 h 12721"/>
                  <a:gd name="connsiteX21" fmla="*/ 9247 w 18590"/>
                  <a:gd name="connsiteY21" fmla="*/ 7659 h 12721"/>
                  <a:gd name="connsiteX22" fmla="*/ 9247 w 18590"/>
                  <a:gd name="connsiteY22" fmla="*/ 7658 h 12721"/>
                  <a:gd name="connsiteX23" fmla="*/ 10553 w 18590"/>
                  <a:gd name="connsiteY23" fmla="*/ 9983 h 12721"/>
                  <a:gd name="connsiteX24" fmla="*/ 10557 w 18590"/>
                  <a:gd name="connsiteY24" fmla="*/ 9991 h 12721"/>
                  <a:gd name="connsiteX25" fmla="*/ 10565 w 18590"/>
                  <a:gd name="connsiteY25" fmla="*/ 9992 h 12721"/>
                  <a:gd name="connsiteX26" fmla="*/ 13175 w 18590"/>
                  <a:gd name="connsiteY26" fmla="*/ 10287 h 12721"/>
                  <a:gd name="connsiteX27" fmla="*/ 12776 w 18590"/>
                  <a:gd name="connsiteY27" fmla="*/ 10915 h 12721"/>
                  <a:gd name="connsiteX28" fmla="*/ 11872 w 18590"/>
                  <a:gd name="connsiteY28" fmla="*/ 12304 h 12721"/>
                  <a:gd name="connsiteX29" fmla="*/ 11867 w 18590"/>
                  <a:gd name="connsiteY29" fmla="*/ 12312 h 12721"/>
                  <a:gd name="connsiteX30" fmla="*/ 11885 w 18590"/>
                  <a:gd name="connsiteY30" fmla="*/ 12314 h 12721"/>
                  <a:gd name="connsiteX31" fmla="*/ 14523 w 18590"/>
                  <a:gd name="connsiteY31" fmla="*/ 12541 h 12721"/>
                  <a:gd name="connsiteX0" fmla="*/ 14523 w 18590"/>
                  <a:gd name="connsiteY0" fmla="*/ 12541 h 12812"/>
                  <a:gd name="connsiteX1" fmla="*/ 17159 w 18590"/>
                  <a:gd name="connsiteY1" fmla="*/ 12721 h 12812"/>
                  <a:gd name="connsiteX2" fmla="*/ 18590 w 18590"/>
                  <a:gd name="connsiteY2" fmla="*/ 10616 h 12812"/>
                  <a:gd name="connsiteX3" fmla="*/ 17159 w 18590"/>
                  <a:gd name="connsiteY3" fmla="*/ 8520 h 12812"/>
                  <a:gd name="connsiteX4" fmla="*/ 15841 w 18590"/>
                  <a:gd name="connsiteY4" fmla="*/ 6466 h 12812"/>
                  <a:gd name="connsiteX5" fmla="*/ 13204 w 18590"/>
                  <a:gd name="connsiteY5" fmla="*/ 6137 h 12812"/>
                  <a:gd name="connsiteX6" fmla="*/ 10567 w 18590"/>
                  <a:gd name="connsiteY6" fmla="*/ 5725 h 12812"/>
                  <a:gd name="connsiteX7" fmla="*/ 9249 w 18590"/>
                  <a:gd name="connsiteY7" fmla="*/ 3435 h 12812"/>
                  <a:gd name="connsiteX8" fmla="*/ 7930 w 18590"/>
                  <a:gd name="connsiteY8" fmla="*/ 1082 h 12812"/>
                  <a:gd name="connsiteX9" fmla="*/ 5293 w 18590"/>
                  <a:gd name="connsiteY9" fmla="*/ 544 h 12812"/>
                  <a:gd name="connsiteX10" fmla="*/ 2656 w 18590"/>
                  <a:gd name="connsiteY10" fmla="*/ 155 h 12812"/>
                  <a:gd name="connsiteX11" fmla="*/ 19 w 18590"/>
                  <a:gd name="connsiteY11" fmla="*/ 1 h 12812"/>
                  <a:gd name="connsiteX12" fmla="*/ 0 w 18590"/>
                  <a:gd name="connsiteY12" fmla="*/ 0 h 12812"/>
                  <a:gd name="connsiteX13" fmla="*/ 5 w 18590"/>
                  <a:gd name="connsiteY13" fmla="*/ 9 h 12812"/>
                  <a:gd name="connsiteX14" fmla="*/ 1323 w 18590"/>
                  <a:gd name="connsiteY14" fmla="*/ 2320 h 12812"/>
                  <a:gd name="connsiteX15" fmla="*/ 1328 w 18590"/>
                  <a:gd name="connsiteY15" fmla="*/ 2328 h 12812"/>
                  <a:gd name="connsiteX16" fmla="*/ 1337 w 18590"/>
                  <a:gd name="connsiteY16" fmla="*/ 2328 h 12812"/>
                  <a:gd name="connsiteX17" fmla="*/ 3972 w 18590"/>
                  <a:gd name="connsiteY17" fmla="*/ 2557 h 12812"/>
                  <a:gd name="connsiteX18" fmla="*/ 6601 w 18590"/>
                  <a:gd name="connsiteY18" fmla="*/ 2955 h 12812"/>
                  <a:gd name="connsiteX19" fmla="*/ 7916 w 18590"/>
                  <a:gd name="connsiteY19" fmla="*/ 5303 h 12812"/>
                  <a:gd name="connsiteX20" fmla="*/ 9114 w 18590"/>
                  <a:gd name="connsiteY20" fmla="*/ 7423 h 12812"/>
                  <a:gd name="connsiteX21" fmla="*/ 9247 w 18590"/>
                  <a:gd name="connsiteY21" fmla="*/ 7659 h 12812"/>
                  <a:gd name="connsiteX22" fmla="*/ 9247 w 18590"/>
                  <a:gd name="connsiteY22" fmla="*/ 7658 h 12812"/>
                  <a:gd name="connsiteX23" fmla="*/ 10553 w 18590"/>
                  <a:gd name="connsiteY23" fmla="*/ 9983 h 12812"/>
                  <a:gd name="connsiteX24" fmla="*/ 10557 w 18590"/>
                  <a:gd name="connsiteY24" fmla="*/ 9991 h 12812"/>
                  <a:gd name="connsiteX25" fmla="*/ 10565 w 18590"/>
                  <a:gd name="connsiteY25" fmla="*/ 9992 h 12812"/>
                  <a:gd name="connsiteX26" fmla="*/ 13175 w 18590"/>
                  <a:gd name="connsiteY26" fmla="*/ 10287 h 12812"/>
                  <a:gd name="connsiteX27" fmla="*/ 12776 w 18590"/>
                  <a:gd name="connsiteY27" fmla="*/ 10915 h 12812"/>
                  <a:gd name="connsiteX28" fmla="*/ 11872 w 18590"/>
                  <a:gd name="connsiteY28" fmla="*/ 12304 h 12812"/>
                  <a:gd name="connsiteX29" fmla="*/ 11867 w 18590"/>
                  <a:gd name="connsiteY29" fmla="*/ 12312 h 12812"/>
                  <a:gd name="connsiteX30" fmla="*/ 11885 w 18590"/>
                  <a:gd name="connsiteY30" fmla="*/ 12314 h 12812"/>
                  <a:gd name="connsiteX31" fmla="*/ 14523 w 18590"/>
                  <a:gd name="connsiteY31" fmla="*/ 12541 h 12812"/>
                  <a:gd name="connsiteX0" fmla="*/ 14523 w 18590"/>
                  <a:gd name="connsiteY0" fmla="*/ 12541 h 12728"/>
                  <a:gd name="connsiteX1" fmla="*/ 17159 w 18590"/>
                  <a:gd name="connsiteY1" fmla="*/ 12721 h 12728"/>
                  <a:gd name="connsiteX2" fmla="*/ 18590 w 18590"/>
                  <a:gd name="connsiteY2" fmla="*/ 10616 h 12728"/>
                  <a:gd name="connsiteX3" fmla="*/ 17159 w 18590"/>
                  <a:gd name="connsiteY3" fmla="*/ 8520 h 12728"/>
                  <a:gd name="connsiteX4" fmla="*/ 15841 w 18590"/>
                  <a:gd name="connsiteY4" fmla="*/ 6466 h 12728"/>
                  <a:gd name="connsiteX5" fmla="*/ 13204 w 18590"/>
                  <a:gd name="connsiteY5" fmla="*/ 6137 h 12728"/>
                  <a:gd name="connsiteX6" fmla="*/ 10567 w 18590"/>
                  <a:gd name="connsiteY6" fmla="*/ 5725 h 12728"/>
                  <a:gd name="connsiteX7" fmla="*/ 9249 w 18590"/>
                  <a:gd name="connsiteY7" fmla="*/ 3435 h 12728"/>
                  <a:gd name="connsiteX8" fmla="*/ 7930 w 18590"/>
                  <a:gd name="connsiteY8" fmla="*/ 1082 h 12728"/>
                  <a:gd name="connsiteX9" fmla="*/ 5293 w 18590"/>
                  <a:gd name="connsiteY9" fmla="*/ 544 h 12728"/>
                  <a:gd name="connsiteX10" fmla="*/ 2656 w 18590"/>
                  <a:gd name="connsiteY10" fmla="*/ 155 h 12728"/>
                  <a:gd name="connsiteX11" fmla="*/ 19 w 18590"/>
                  <a:gd name="connsiteY11" fmla="*/ 1 h 12728"/>
                  <a:gd name="connsiteX12" fmla="*/ 0 w 18590"/>
                  <a:gd name="connsiteY12" fmla="*/ 0 h 12728"/>
                  <a:gd name="connsiteX13" fmla="*/ 5 w 18590"/>
                  <a:gd name="connsiteY13" fmla="*/ 9 h 12728"/>
                  <a:gd name="connsiteX14" fmla="*/ 1323 w 18590"/>
                  <a:gd name="connsiteY14" fmla="*/ 2320 h 12728"/>
                  <a:gd name="connsiteX15" fmla="*/ 1328 w 18590"/>
                  <a:gd name="connsiteY15" fmla="*/ 2328 h 12728"/>
                  <a:gd name="connsiteX16" fmla="*/ 1337 w 18590"/>
                  <a:gd name="connsiteY16" fmla="*/ 2328 h 12728"/>
                  <a:gd name="connsiteX17" fmla="*/ 3972 w 18590"/>
                  <a:gd name="connsiteY17" fmla="*/ 2557 h 12728"/>
                  <a:gd name="connsiteX18" fmla="*/ 6601 w 18590"/>
                  <a:gd name="connsiteY18" fmla="*/ 2955 h 12728"/>
                  <a:gd name="connsiteX19" fmla="*/ 7916 w 18590"/>
                  <a:gd name="connsiteY19" fmla="*/ 5303 h 12728"/>
                  <a:gd name="connsiteX20" fmla="*/ 9114 w 18590"/>
                  <a:gd name="connsiteY20" fmla="*/ 7423 h 12728"/>
                  <a:gd name="connsiteX21" fmla="*/ 9247 w 18590"/>
                  <a:gd name="connsiteY21" fmla="*/ 7659 h 12728"/>
                  <a:gd name="connsiteX22" fmla="*/ 9247 w 18590"/>
                  <a:gd name="connsiteY22" fmla="*/ 7658 h 12728"/>
                  <a:gd name="connsiteX23" fmla="*/ 10553 w 18590"/>
                  <a:gd name="connsiteY23" fmla="*/ 9983 h 12728"/>
                  <a:gd name="connsiteX24" fmla="*/ 10557 w 18590"/>
                  <a:gd name="connsiteY24" fmla="*/ 9991 h 12728"/>
                  <a:gd name="connsiteX25" fmla="*/ 10565 w 18590"/>
                  <a:gd name="connsiteY25" fmla="*/ 9992 h 12728"/>
                  <a:gd name="connsiteX26" fmla="*/ 13175 w 18590"/>
                  <a:gd name="connsiteY26" fmla="*/ 10287 h 12728"/>
                  <a:gd name="connsiteX27" fmla="*/ 12776 w 18590"/>
                  <a:gd name="connsiteY27" fmla="*/ 10915 h 12728"/>
                  <a:gd name="connsiteX28" fmla="*/ 11872 w 18590"/>
                  <a:gd name="connsiteY28" fmla="*/ 12304 h 12728"/>
                  <a:gd name="connsiteX29" fmla="*/ 11867 w 18590"/>
                  <a:gd name="connsiteY29" fmla="*/ 12312 h 12728"/>
                  <a:gd name="connsiteX30" fmla="*/ 11885 w 18590"/>
                  <a:gd name="connsiteY30" fmla="*/ 12314 h 12728"/>
                  <a:gd name="connsiteX31" fmla="*/ 14523 w 18590"/>
                  <a:gd name="connsiteY31" fmla="*/ 12541 h 12728"/>
                  <a:gd name="connsiteX0" fmla="*/ 14523 w 18421"/>
                  <a:gd name="connsiteY0" fmla="*/ 12541 h 12861"/>
                  <a:gd name="connsiteX1" fmla="*/ 17159 w 18421"/>
                  <a:gd name="connsiteY1" fmla="*/ 12721 h 12861"/>
                  <a:gd name="connsiteX2" fmla="*/ 18421 w 18421"/>
                  <a:gd name="connsiteY2" fmla="*/ 10561 h 12861"/>
                  <a:gd name="connsiteX3" fmla="*/ 17159 w 18421"/>
                  <a:gd name="connsiteY3" fmla="*/ 8520 h 12861"/>
                  <a:gd name="connsiteX4" fmla="*/ 15841 w 18421"/>
                  <a:gd name="connsiteY4" fmla="*/ 6466 h 12861"/>
                  <a:gd name="connsiteX5" fmla="*/ 13204 w 18421"/>
                  <a:gd name="connsiteY5" fmla="*/ 6137 h 12861"/>
                  <a:gd name="connsiteX6" fmla="*/ 10567 w 18421"/>
                  <a:gd name="connsiteY6" fmla="*/ 5725 h 12861"/>
                  <a:gd name="connsiteX7" fmla="*/ 9249 w 18421"/>
                  <a:gd name="connsiteY7" fmla="*/ 3435 h 12861"/>
                  <a:gd name="connsiteX8" fmla="*/ 7930 w 18421"/>
                  <a:gd name="connsiteY8" fmla="*/ 1082 h 12861"/>
                  <a:gd name="connsiteX9" fmla="*/ 5293 w 18421"/>
                  <a:gd name="connsiteY9" fmla="*/ 544 h 12861"/>
                  <a:gd name="connsiteX10" fmla="*/ 2656 w 18421"/>
                  <a:gd name="connsiteY10" fmla="*/ 155 h 12861"/>
                  <a:gd name="connsiteX11" fmla="*/ 19 w 18421"/>
                  <a:gd name="connsiteY11" fmla="*/ 1 h 12861"/>
                  <a:gd name="connsiteX12" fmla="*/ 0 w 18421"/>
                  <a:gd name="connsiteY12" fmla="*/ 0 h 12861"/>
                  <a:gd name="connsiteX13" fmla="*/ 5 w 18421"/>
                  <a:gd name="connsiteY13" fmla="*/ 9 h 12861"/>
                  <a:gd name="connsiteX14" fmla="*/ 1323 w 18421"/>
                  <a:gd name="connsiteY14" fmla="*/ 2320 h 12861"/>
                  <a:gd name="connsiteX15" fmla="*/ 1328 w 18421"/>
                  <a:gd name="connsiteY15" fmla="*/ 2328 h 12861"/>
                  <a:gd name="connsiteX16" fmla="*/ 1337 w 18421"/>
                  <a:gd name="connsiteY16" fmla="*/ 2328 h 12861"/>
                  <a:gd name="connsiteX17" fmla="*/ 3972 w 18421"/>
                  <a:gd name="connsiteY17" fmla="*/ 2557 h 12861"/>
                  <a:gd name="connsiteX18" fmla="*/ 6601 w 18421"/>
                  <a:gd name="connsiteY18" fmla="*/ 2955 h 12861"/>
                  <a:gd name="connsiteX19" fmla="*/ 7916 w 18421"/>
                  <a:gd name="connsiteY19" fmla="*/ 5303 h 12861"/>
                  <a:gd name="connsiteX20" fmla="*/ 9114 w 18421"/>
                  <a:gd name="connsiteY20" fmla="*/ 7423 h 12861"/>
                  <a:gd name="connsiteX21" fmla="*/ 9247 w 18421"/>
                  <a:gd name="connsiteY21" fmla="*/ 7659 h 12861"/>
                  <a:gd name="connsiteX22" fmla="*/ 9247 w 18421"/>
                  <a:gd name="connsiteY22" fmla="*/ 7658 h 12861"/>
                  <a:gd name="connsiteX23" fmla="*/ 10553 w 18421"/>
                  <a:gd name="connsiteY23" fmla="*/ 9983 h 12861"/>
                  <a:gd name="connsiteX24" fmla="*/ 10557 w 18421"/>
                  <a:gd name="connsiteY24" fmla="*/ 9991 h 12861"/>
                  <a:gd name="connsiteX25" fmla="*/ 10565 w 18421"/>
                  <a:gd name="connsiteY25" fmla="*/ 9992 h 12861"/>
                  <a:gd name="connsiteX26" fmla="*/ 13175 w 18421"/>
                  <a:gd name="connsiteY26" fmla="*/ 10287 h 12861"/>
                  <a:gd name="connsiteX27" fmla="*/ 12776 w 18421"/>
                  <a:gd name="connsiteY27" fmla="*/ 10915 h 12861"/>
                  <a:gd name="connsiteX28" fmla="*/ 11872 w 18421"/>
                  <a:gd name="connsiteY28" fmla="*/ 12304 h 12861"/>
                  <a:gd name="connsiteX29" fmla="*/ 11867 w 18421"/>
                  <a:gd name="connsiteY29" fmla="*/ 12312 h 12861"/>
                  <a:gd name="connsiteX30" fmla="*/ 11885 w 18421"/>
                  <a:gd name="connsiteY30" fmla="*/ 12314 h 12861"/>
                  <a:gd name="connsiteX31" fmla="*/ 14523 w 18421"/>
                  <a:gd name="connsiteY31" fmla="*/ 12541 h 12861"/>
                  <a:gd name="connsiteX0" fmla="*/ 14523 w 18421"/>
                  <a:gd name="connsiteY0" fmla="*/ 12541 h 12721"/>
                  <a:gd name="connsiteX1" fmla="*/ 17159 w 18421"/>
                  <a:gd name="connsiteY1" fmla="*/ 12721 h 12721"/>
                  <a:gd name="connsiteX2" fmla="*/ 18421 w 18421"/>
                  <a:gd name="connsiteY2" fmla="*/ 10561 h 12721"/>
                  <a:gd name="connsiteX3" fmla="*/ 17159 w 18421"/>
                  <a:gd name="connsiteY3" fmla="*/ 8520 h 12721"/>
                  <a:gd name="connsiteX4" fmla="*/ 15841 w 18421"/>
                  <a:gd name="connsiteY4" fmla="*/ 6466 h 12721"/>
                  <a:gd name="connsiteX5" fmla="*/ 13204 w 18421"/>
                  <a:gd name="connsiteY5" fmla="*/ 6137 h 12721"/>
                  <a:gd name="connsiteX6" fmla="*/ 10567 w 18421"/>
                  <a:gd name="connsiteY6" fmla="*/ 5725 h 12721"/>
                  <a:gd name="connsiteX7" fmla="*/ 9249 w 18421"/>
                  <a:gd name="connsiteY7" fmla="*/ 3435 h 12721"/>
                  <a:gd name="connsiteX8" fmla="*/ 7930 w 18421"/>
                  <a:gd name="connsiteY8" fmla="*/ 1082 h 12721"/>
                  <a:gd name="connsiteX9" fmla="*/ 5293 w 18421"/>
                  <a:gd name="connsiteY9" fmla="*/ 544 h 12721"/>
                  <a:gd name="connsiteX10" fmla="*/ 2656 w 18421"/>
                  <a:gd name="connsiteY10" fmla="*/ 155 h 12721"/>
                  <a:gd name="connsiteX11" fmla="*/ 19 w 18421"/>
                  <a:gd name="connsiteY11" fmla="*/ 1 h 12721"/>
                  <a:gd name="connsiteX12" fmla="*/ 0 w 18421"/>
                  <a:gd name="connsiteY12" fmla="*/ 0 h 12721"/>
                  <a:gd name="connsiteX13" fmla="*/ 5 w 18421"/>
                  <a:gd name="connsiteY13" fmla="*/ 9 h 12721"/>
                  <a:gd name="connsiteX14" fmla="*/ 1323 w 18421"/>
                  <a:gd name="connsiteY14" fmla="*/ 2320 h 12721"/>
                  <a:gd name="connsiteX15" fmla="*/ 1328 w 18421"/>
                  <a:gd name="connsiteY15" fmla="*/ 2328 h 12721"/>
                  <a:gd name="connsiteX16" fmla="*/ 1337 w 18421"/>
                  <a:gd name="connsiteY16" fmla="*/ 2328 h 12721"/>
                  <a:gd name="connsiteX17" fmla="*/ 3972 w 18421"/>
                  <a:gd name="connsiteY17" fmla="*/ 2557 h 12721"/>
                  <a:gd name="connsiteX18" fmla="*/ 6601 w 18421"/>
                  <a:gd name="connsiteY18" fmla="*/ 2955 h 12721"/>
                  <a:gd name="connsiteX19" fmla="*/ 7916 w 18421"/>
                  <a:gd name="connsiteY19" fmla="*/ 5303 h 12721"/>
                  <a:gd name="connsiteX20" fmla="*/ 9114 w 18421"/>
                  <a:gd name="connsiteY20" fmla="*/ 7423 h 12721"/>
                  <a:gd name="connsiteX21" fmla="*/ 9247 w 18421"/>
                  <a:gd name="connsiteY21" fmla="*/ 7659 h 12721"/>
                  <a:gd name="connsiteX22" fmla="*/ 9247 w 18421"/>
                  <a:gd name="connsiteY22" fmla="*/ 7658 h 12721"/>
                  <a:gd name="connsiteX23" fmla="*/ 10553 w 18421"/>
                  <a:gd name="connsiteY23" fmla="*/ 9983 h 12721"/>
                  <a:gd name="connsiteX24" fmla="*/ 10557 w 18421"/>
                  <a:gd name="connsiteY24" fmla="*/ 9991 h 12721"/>
                  <a:gd name="connsiteX25" fmla="*/ 10565 w 18421"/>
                  <a:gd name="connsiteY25" fmla="*/ 9992 h 12721"/>
                  <a:gd name="connsiteX26" fmla="*/ 13175 w 18421"/>
                  <a:gd name="connsiteY26" fmla="*/ 10287 h 12721"/>
                  <a:gd name="connsiteX27" fmla="*/ 12776 w 18421"/>
                  <a:gd name="connsiteY27" fmla="*/ 10915 h 12721"/>
                  <a:gd name="connsiteX28" fmla="*/ 11872 w 18421"/>
                  <a:gd name="connsiteY28" fmla="*/ 12304 h 12721"/>
                  <a:gd name="connsiteX29" fmla="*/ 11867 w 18421"/>
                  <a:gd name="connsiteY29" fmla="*/ 12312 h 12721"/>
                  <a:gd name="connsiteX30" fmla="*/ 11885 w 18421"/>
                  <a:gd name="connsiteY30" fmla="*/ 12314 h 12721"/>
                  <a:gd name="connsiteX31" fmla="*/ 14523 w 18421"/>
                  <a:gd name="connsiteY31" fmla="*/ 12541 h 12721"/>
                  <a:gd name="connsiteX0" fmla="*/ 14523 w 18421"/>
                  <a:gd name="connsiteY0" fmla="*/ 12541 h 12721"/>
                  <a:gd name="connsiteX1" fmla="*/ 17159 w 18421"/>
                  <a:gd name="connsiteY1" fmla="*/ 12721 h 12721"/>
                  <a:gd name="connsiteX2" fmla="*/ 18421 w 18421"/>
                  <a:gd name="connsiteY2" fmla="*/ 10561 h 12721"/>
                  <a:gd name="connsiteX3" fmla="*/ 17159 w 18421"/>
                  <a:gd name="connsiteY3" fmla="*/ 8520 h 12721"/>
                  <a:gd name="connsiteX4" fmla="*/ 15841 w 18421"/>
                  <a:gd name="connsiteY4" fmla="*/ 6466 h 12721"/>
                  <a:gd name="connsiteX5" fmla="*/ 13204 w 18421"/>
                  <a:gd name="connsiteY5" fmla="*/ 6137 h 12721"/>
                  <a:gd name="connsiteX6" fmla="*/ 10567 w 18421"/>
                  <a:gd name="connsiteY6" fmla="*/ 5725 h 12721"/>
                  <a:gd name="connsiteX7" fmla="*/ 9249 w 18421"/>
                  <a:gd name="connsiteY7" fmla="*/ 3435 h 12721"/>
                  <a:gd name="connsiteX8" fmla="*/ 7930 w 18421"/>
                  <a:gd name="connsiteY8" fmla="*/ 1082 h 12721"/>
                  <a:gd name="connsiteX9" fmla="*/ 5293 w 18421"/>
                  <a:gd name="connsiteY9" fmla="*/ 544 h 12721"/>
                  <a:gd name="connsiteX10" fmla="*/ 2656 w 18421"/>
                  <a:gd name="connsiteY10" fmla="*/ 155 h 12721"/>
                  <a:gd name="connsiteX11" fmla="*/ 19 w 18421"/>
                  <a:gd name="connsiteY11" fmla="*/ 1 h 12721"/>
                  <a:gd name="connsiteX12" fmla="*/ 0 w 18421"/>
                  <a:gd name="connsiteY12" fmla="*/ 0 h 12721"/>
                  <a:gd name="connsiteX13" fmla="*/ 5 w 18421"/>
                  <a:gd name="connsiteY13" fmla="*/ 9 h 12721"/>
                  <a:gd name="connsiteX14" fmla="*/ 1323 w 18421"/>
                  <a:gd name="connsiteY14" fmla="*/ 2320 h 12721"/>
                  <a:gd name="connsiteX15" fmla="*/ 1328 w 18421"/>
                  <a:gd name="connsiteY15" fmla="*/ 2328 h 12721"/>
                  <a:gd name="connsiteX16" fmla="*/ 1337 w 18421"/>
                  <a:gd name="connsiteY16" fmla="*/ 2328 h 12721"/>
                  <a:gd name="connsiteX17" fmla="*/ 3972 w 18421"/>
                  <a:gd name="connsiteY17" fmla="*/ 2557 h 12721"/>
                  <a:gd name="connsiteX18" fmla="*/ 6601 w 18421"/>
                  <a:gd name="connsiteY18" fmla="*/ 2955 h 12721"/>
                  <a:gd name="connsiteX19" fmla="*/ 7916 w 18421"/>
                  <a:gd name="connsiteY19" fmla="*/ 5303 h 12721"/>
                  <a:gd name="connsiteX20" fmla="*/ 9114 w 18421"/>
                  <a:gd name="connsiteY20" fmla="*/ 7423 h 12721"/>
                  <a:gd name="connsiteX21" fmla="*/ 9247 w 18421"/>
                  <a:gd name="connsiteY21" fmla="*/ 7659 h 12721"/>
                  <a:gd name="connsiteX22" fmla="*/ 9247 w 18421"/>
                  <a:gd name="connsiteY22" fmla="*/ 7658 h 12721"/>
                  <a:gd name="connsiteX23" fmla="*/ 10553 w 18421"/>
                  <a:gd name="connsiteY23" fmla="*/ 9983 h 12721"/>
                  <a:gd name="connsiteX24" fmla="*/ 10557 w 18421"/>
                  <a:gd name="connsiteY24" fmla="*/ 9991 h 12721"/>
                  <a:gd name="connsiteX25" fmla="*/ 10565 w 18421"/>
                  <a:gd name="connsiteY25" fmla="*/ 9992 h 12721"/>
                  <a:gd name="connsiteX26" fmla="*/ 13175 w 18421"/>
                  <a:gd name="connsiteY26" fmla="*/ 10287 h 12721"/>
                  <a:gd name="connsiteX27" fmla="*/ 12776 w 18421"/>
                  <a:gd name="connsiteY27" fmla="*/ 10915 h 12721"/>
                  <a:gd name="connsiteX28" fmla="*/ 11872 w 18421"/>
                  <a:gd name="connsiteY28" fmla="*/ 12304 h 12721"/>
                  <a:gd name="connsiteX29" fmla="*/ 11867 w 18421"/>
                  <a:gd name="connsiteY29" fmla="*/ 12312 h 12721"/>
                  <a:gd name="connsiteX30" fmla="*/ 11885 w 18421"/>
                  <a:gd name="connsiteY30" fmla="*/ 12314 h 12721"/>
                  <a:gd name="connsiteX31" fmla="*/ 14523 w 18421"/>
                  <a:gd name="connsiteY31" fmla="*/ 12541 h 12721"/>
                  <a:gd name="connsiteX0" fmla="*/ 14523 w 18561"/>
                  <a:gd name="connsiteY0" fmla="*/ 12541 h 12721"/>
                  <a:gd name="connsiteX1" fmla="*/ 17159 w 18561"/>
                  <a:gd name="connsiteY1" fmla="*/ 12721 h 12721"/>
                  <a:gd name="connsiteX2" fmla="*/ 18561 w 18561"/>
                  <a:gd name="connsiteY2" fmla="*/ 10672 h 12721"/>
                  <a:gd name="connsiteX3" fmla="*/ 17159 w 18561"/>
                  <a:gd name="connsiteY3" fmla="*/ 8520 h 12721"/>
                  <a:gd name="connsiteX4" fmla="*/ 15841 w 18561"/>
                  <a:gd name="connsiteY4" fmla="*/ 6466 h 12721"/>
                  <a:gd name="connsiteX5" fmla="*/ 13204 w 18561"/>
                  <a:gd name="connsiteY5" fmla="*/ 6137 h 12721"/>
                  <a:gd name="connsiteX6" fmla="*/ 10567 w 18561"/>
                  <a:gd name="connsiteY6" fmla="*/ 5725 h 12721"/>
                  <a:gd name="connsiteX7" fmla="*/ 9249 w 18561"/>
                  <a:gd name="connsiteY7" fmla="*/ 3435 h 12721"/>
                  <a:gd name="connsiteX8" fmla="*/ 7930 w 18561"/>
                  <a:gd name="connsiteY8" fmla="*/ 1082 h 12721"/>
                  <a:gd name="connsiteX9" fmla="*/ 5293 w 18561"/>
                  <a:gd name="connsiteY9" fmla="*/ 544 h 12721"/>
                  <a:gd name="connsiteX10" fmla="*/ 2656 w 18561"/>
                  <a:gd name="connsiteY10" fmla="*/ 155 h 12721"/>
                  <a:gd name="connsiteX11" fmla="*/ 19 w 18561"/>
                  <a:gd name="connsiteY11" fmla="*/ 1 h 12721"/>
                  <a:gd name="connsiteX12" fmla="*/ 0 w 18561"/>
                  <a:gd name="connsiteY12" fmla="*/ 0 h 12721"/>
                  <a:gd name="connsiteX13" fmla="*/ 5 w 18561"/>
                  <a:gd name="connsiteY13" fmla="*/ 9 h 12721"/>
                  <a:gd name="connsiteX14" fmla="*/ 1323 w 18561"/>
                  <a:gd name="connsiteY14" fmla="*/ 2320 h 12721"/>
                  <a:gd name="connsiteX15" fmla="*/ 1328 w 18561"/>
                  <a:gd name="connsiteY15" fmla="*/ 2328 h 12721"/>
                  <a:gd name="connsiteX16" fmla="*/ 1337 w 18561"/>
                  <a:gd name="connsiteY16" fmla="*/ 2328 h 12721"/>
                  <a:gd name="connsiteX17" fmla="*/ 3972 w 18561"/>
                  <a:gd name="connsiteY17" fmla="*/ 2557 h 12721"/>
                  <a:gd name="connsiteX18" fmla="*/ 6601 w 18561"/>
                  <a:gd name="connsiteY18" fmla="*/ 2955 h 12721"/>
                  <a:gd name="connsiteX19" fmla="*/ 7916 w 18561"/>
                  <a:gd name="connsiteY19" fmla="*/ 5303 h 12721"/>
                  <a:gd name="connsiteX20" fmla="*/ 9114 w 18561"/>
                  <a:gd name="connsiteY20" fmla="*/ 7423 h 12721"/>
                  <a:gd name="connsiteX21" fmla="*/ 9247 w 18561"/>
                  <a:gd name="connsiteY21" fmla="*/ 7659 h 12721"/>
                  <a:gd name="connsiteX22" fmla="*/ 9247 w 18561"/>
                  <a:gd name="connsiteY22" fmla="*/ 7658 h 12721"/>
                  <a:gd name="connsiteX23" fmla="*/ 10553 w 18561"/>
                  <a:gd name="connsiteY23" fmla="*/ 9983 h 12721"/>
                  <a:gd name="connsiteX24" fmla="*/ 10557 w 18561"/>
                  <a:gd name="connsiteY24" fmla="*/ 9991 h 12721"/>
                  <a:gd name="connsiteX25" fmla="*/ 10565 w 18561"/>
                  <a:gd name="connsiteY25" fmla="*/ 9992 h 12721"/>
                  <a:gd name="connsiteX26" fmla="*/ 13175 w 18561"/>
                  <a:gd name="connsiteY26" fmla="*/ 10287 h 12721"/>
                  <a:gd name="connsiteX27" fmla="*/ 12776 w 18561"/>
                  <a:gd name="connsiteY27" fmla="*/ 10915 h 12721"/>
                  <a:gd name="connsiteX28" fmla="*/ 11872 w 18561"/>
                  <a:gd name="connsiteY28" fmla="*/ 12304 h 12721"/>
                  <a:gd name="connsiteX29" fmla="*/ 11867 w 18561"/>
                  <a:gd name="connsiteY29" fmla="*/ 12312 h 12721"/>
                  <a:gd name="connsiteX30" fmla="*/ 11885 w 18561"/>
                  <a:gd name="connsiteY30" fmla="*/ 12314 h 12721"/>
                  <a:gd name="connsiteX31" fmla="*/ 14523 w 18561"/>
                  <a:gd name="connsiteY31" fmla="*/ 12541 h 12721"/>
                  <a:gd name="connsiteX0" fmla="*/ 14523 w 18561"/>
                  <a:gd name="connsiteY0" fmla="*/ 12541 h 12721"/>
                  <a:gd name="connsiteX1" fmla="*/ 17159 w 18561"/>
                  <a:gd name="connsiteY1" fmla="*/ 12721 h 12721"/>
                  <a:gd name="connsiteX2" fmla="*/ 18561 w 18561"/>
                  <a:gd name="connsiteY2" fmla="*/ 10672 h 12721"/>
                  <a:gd name="connsiteX3" fmla="*/ 17159 w 18561"/>
                  <a:gd name="connsiteY3" fmla="*/ 8520 h 12721"/>
                  <a:gd name="connsiteX4" fmla="*/ 15841 w 18561"/>
                  <a:gd name="connsiteY4" fmla="*/ 6466 h 12721"/>
                  <a:gd name="connsiteX5" fmla="*/ 13204 w 18561"/>
                  <a:gd name="connsiteY5" fmla="*/ 6054 h 12721"/>
                  <a:gd name="connsiteX6" fmla="*/ 10567 w 18561"/>
                  <a:gd name="connsiteY6" fmla="*/ 5725 h 12721"/>
                  <a:gd name="connsiteX7" fmla="*/ 9249 w 18561"/>
                  <a:gd name="connsiteY7" fmla="*/ 3435 h 12721"/>
                  <a:gd name="connsiteX8" fmla="*/ 7930 w 18561"/>
                  <a:gd name="connsiteY8" fmla="*/ 1082 h 12721"/>
                  <a:gd name="connsiteX9" fmla="*/ 5293 w 18561"/>
                  <a:gd name="connsiteY9" fmla="*/ 544 h 12721"/>
                  <a:gd name="connsiteX10" fmla="*/ 2656 w 18561"/>
                  <a:gd name="connsiteY10" fmla="*/ 155 h 12721"/>
                  <a:gd name="connsiteX11" fmla="*/ 19 w 18561"/>
                  <a:gd name="connsiteY11" fmla="*/ 1 h 12721"/>
                  <a:gd name="connsiteX12" fmla="*/ 0 w 18561"/>
                  <a:gd name="connsiteY12" fmla="*/ 0 h 12721"/>
                  <a:gd name="connsiteX13" fmla="*/ 5 w 18561"/>
                  <a:gd name="connsiteY13" fmla="*/ 9 h 12721"/>
                  <a:gd name="connsiteX14" fmla="*/ 1323 w 18561"/>
                  <a:gd name="connsiteY14" fmla="*/ 2320 h 12721"/>
                  <a:gd name="connsiteX15" fmla="*/ 1328 w 18561"/>
                  <a:gd name="connsiteY15" fmla="*/ 2328 h 12721"/>
                  <a:gd name="connsiteX16" fmla="*/ 1337 w 18561"/>
                  <a:gd name="connsiteY16" fmla="*/ 2328 h 12721"/>
                  <a:gd name="connsiteX17" fmla="*/ 3972 w 18561"/>
                  <a:gd name="connsiteY17" fmla="*/ 2557 h 12721"/>
                  <a:gd name="connsiteX18" fmla="*/ 6601 w 18561"/>
                  <a:gd name="connsiteY18" fmla="*/ 2955 h 12721"/>
                  <a:gd name="connsiteX19" fmla="*/ 7916 w 18561"/>
                  <a:gd name="connsiteY19" fmla="*/ 5303 h 12721"/>
                  <a:gd name="connsiteX20" fmla="*/ 9114 w 18561"/>
                  <a:gd name="connsiteY20" fmla="*/ 7423 h 12721"/>
                  <a:gd name="connsiteX21" fmla="*/ 9247 w 18561"/>
                  <a:gd name="connsiteY21" fmla="*/ 7659 h 12721"/>
                  <a:gd name="connsiteX22" fmla="*/ 9247 w 18561"/>
                  <a:gd name="connsiteY22" fmla="*/ 7658 h 12721"/>
                  <a:gd name="connsiteX23" fmla="*/ 10553 w 18561"/>
                  <a:gd name="connsiteY23" fmla="*/ 9983 h 12721"/>
                  <a:gd name="connsiteX24" fmla="*/ 10557 w 18561"/>
                  <a:gd name="connsiteY24" fmla="*/ 9991 h 12721"/>
                  <a:gd name="connsiteX25" fmla="*/ 10565 w 18561"/>
                  <a:gd name="connsiteY25" fmla="*/ 9992 h 12721"/>
                  <a:gd name="connsiteX26" fmla="*/ 13175 w 18561"/>
                  <a:gd name="connsiteY26" fmla="*/ 10287 h 12721"/>
                  <a:gd name="connsiteX27" fmla="*/ 12776 w 18561"/>
                  <a:gd name="connsiteY27" fmla="*/ 10915 h 12721"/>
                  <a:gd name="connsiteX28" fmla="*/ 11872 w 18561"/>
                  <a:gd name="connsiteY28" fmla="*/ 12304 h 12721"/>
                  <a:gd name="connsiteX29" fmla="*/ 11867 w 18561"/>
                  <a:gd name="connsiteY29" fmla="*/ 12312 h 12721"/>
                  <a:gd name="connsiteX30" fmla="*/ 11885 w 18561"/>
                  <a:gd name="connsiteY30" fmla="*/ 12314 h 12721"/>
                  <a:gd name="connsiteX31" fmla="*/ 14523 w 18561"/>
                  <a:gd name="connsiteY31" fmla="*/ 12541 h 12721"/>
                  <a:gd name="connsiteX0" fmla="*/ 14523 w 18561"/>
                  <a:gd name="connsiteY0" fmla="*/ 12541 h 12721"/>
                  <a:gd name="connsiteX1" fmla="*/ 17159 w 18561"/>
                  <a:gd name="connsiteY1" fmla="*/ 12721 h 12721"/>
                  <a:gd name="connsiteX2" fmla="*/ 18561 w 18561"/>
                  <a:gd name="connsiteY2" fmla="*/ 10672 h 12721"/>
                  <a:gd name="connsiteX3" fmla="*/ 17159 w 18561"/>
                  <a:gd name="connsiteY3" fmla="*/ 8520 h 12721"/>
                  <a:gd name="connsiteX4" fmla="*/ 15841 w 18561"/>
                  <a:gd name="connsiteY4" fmla="*/ 6466 h 12721"/>
                  <a:gd name="connsiteX5" fmla="*/ 13204 w 18561"/>
                  <a:gd name="connsiteY5" fmla="*/ 6054 h 12721"/>
                  <a:gd name="connsiteX6" fmla="*/ 10567 w 18561"/>
                  <a:gd name="connsiteY6" fmla="*/ 5725 h 12721"/>
                  <a:gd name="connsiteX7" fmla="*/ 9249 w 18561"/>
                  <a:gd name="connsiteY7" fmla="*/ 3435 h 12721"/>
                  <a:gd name="connsiteX8" fmla="*/ 7930 w 18561"/>
                  <a:gd name="connsiteY8" fmla="*/ 1082 h 12721"/>
                  <a:gd name="connsiteX9" fmla="*/ 5293 w 18561"/>
                  <a:gd name="connsiteY9" fmla="*/ 544 h 12721"/>
                  <a:gd name="connsiteX10" fmla="*/ 2656 w 18561"/>
                  <a:gd name="connsiteY10" fmla="*/ 155 h 12721"/>
                  <a:gd name="connsiteX11" fmla="*/ 19 w 18561"/>
                  <a:gd name="connsiteY11" fmla="*/ 1 h 12721"/>
                  <a:gd name="connsiteX12" fmla="*/ 0 w 18561"/>
                  <a:gd name="connsiteY12" fmla="*/ 0 h 12721"/>
                  <a:gd name="connsiteX13" fmla="*/ 5 w 18561"/>
                  <a:gd name="connsiteY13" fmla="*/ 9 h 12721"/>
                  <a:gd name="connsiteX14" fmla="*/ 1323 w 18561"/>
                  <a:gd name="connsiteY14" fmla="*/ 2320 h 12721"/>
                  <a:gd name="connsiteX15" fmla="*/ 1328 w 18561"/>
                  <a:gd name="connsiteY15" fmla="*/ 2328 h 12721"/>
                  <a:gd name="connsiteX16" fmla="*/ 1337 w 18561"/>
                  <a:gd name="connsiteY16" fmla="*/ 2328 h 12721"/>
                  <a:gd name="connsiteX17" fmla="*/ 3972 w 18561"/>
                  <a:gd name="connsiteY17" fmla="*/ 2557 h 12721"/>
                  <a:gd name="connsiteX18" fmla="*/ 6601 w 18561"/>
                  <a:gd name="connsiteY18" fmla="*/ 2955 h 12721"/>
                  <a:gd name="connsiteX19" fmla="*/ 7916 w 18561"/>
                  <a:gd name="connsiteY19" fmla="*/ 5303 h 12721"/>
                  <a:gd name="connsiteX20" fmla="*/ 9114 w 18561"/>
                  <a:gd name="connsiteY20" fmla="*/ 7423 h 12721"/>
                  <a:gd name="connsiteX21" fmla="*/ 9247 w 18561"/>
                  <a:gd name="connsiteY21" fmla="*/ 7659 h 12721"/>
                  <a:gd name="connsiteX22" fmla="*/ 9247 w 18561"/>
                  <a:gd name="connsiteY22" fmla="*/ 7658 h 12721"/>
                  <a:gd name="connsiteX23" fmla="*/ 10553 w 18561"/>
                  <a:gd name="connsiteY23" fmla="*/ 9983 h 12721"/>
                  <a:gd name="connsiteX24" fmla="*/ 10557 w 18561"/>
                  <a:gd name="connsiteY24" fmla="*/ 9991 h 12721"/>
                  <a:gd name="connsiteX25" fmla="*/ 10565 w 18561"/>
                  <a:gd name="connsiteY25" fmla="*/ 9992 h 12721"/>
                  <a:gd name="connsiteX26" fmla="*/ 13175 w 18561"/>
                  <a:gd name="connsiteY26" fmla="*/ 10287 h 12721"/>
                  <a:gd name="connsiteX27" fmla="*/ 12776 w 18561"/>
                  <a:gd name="connsiteY27" fmla="*/ 10915 h 12721"/>
                  <a:gd name="connsiteX28" fmla="*/ 11872 w 18561"/>
                  <a:gd name="connsiteY28" fmla="*/ 12304 h 12721"/>
                  <a:gd name="connsiteX29" fmla="*/ 11867 w 18561"/>
                  <a:gd name="connsiteY29" fmla="*/ 12312 h 12721"/>
                  <a:gd name="connsiteX30" fmla="*/ 11885 w 18561"/>
                  <a:gd name="connsiteY30" fmla="*/ 12314 h 12721"/>
                  <a:gd name="connsiteX31" fmla="*/ 14523 w 18561"/>
                  <a:gd name="connsiteY31" fmla="*/ 12541 h 12721"/>
                  <a:gd name="connsiteX0" fmla="*/ 14523 w 18561"/>
                  <a:gd name="connsiteY0" fmla="*/ 12541 h 12721"/>
                  <a:gd name="connsiteX1" fmla="*/ 17159 w 18561"/>
                  <a:gd name="connsiteY1" fmla="*/ 12721 h 12721"/>
                  <a:gd name="connsiteX2" fmla="*/ 18561 w 18561"/>
                  <a:gd name="connsiteY2" fmla="*/ 10672 h 12721"/>
                  <a:gd name="connsiteX3" fmla="*/ 17159 w 18561"/>
                  <a:gd name="connsiteY3" fmla="*/ 8520 h 12721"/>
                  <a:gd name="connsiteX4" fmla="*/ 15841 w 18561"/>
                  <a:gd name="connsiteY4" fmla="*/ 6466 h 12721"/>
                  <a:gd name="connsiteX5" fmla="*/ 13204 w 18561"/>
                  <a:gd name="connsiteY5" fmla="*/ 6054 h 12721"/>
                  <a:gd name="connsiteX6" fmla="*/ 10567 w 18561"/>
                  <a:gd name="connsiteY6" fmla="*/ 5725 h 12721"/>
                  <a:gd name="connsiteX7" fmla="*/ 9249 w 18561"/>
                  <a:gd name="connsiteY7" fmla="*/ 3435 h 12721"/>
                  <a:gd name="connsiteX8" fmla="*/ 7930 w 18561"/>
                  <a:gd name="connsiteY8" fmla="*/ 1082 h 12721"/>
                  <a:gd name="connsiteX9" fmla="*/ 5293 w 18561"/>
                  <a:gd name="connsiteY9" fmla="*/ 544 h 12721"/>
                  <a:gd name="connsiteX10" fmla="*/ 2656 w 18561"/>
                  <a:gd name="connsiteY10" fmla="*/ 155 h 12721"/>
                  <a:gd name="connsiteX11" fmla="*/ 19 w 18561"/>
                  <a:gd name="connsiteY11" fmla="*/ 1 h 12721"/>
                  <a:gd name="connsiteX12" fmla="*/ 0 w 18561"/>
                  <a:gd name="connsiteY12" fmla="*/ 0 h 12721"/>
                  <a:gd name="connsiteX13" fmla="*/ 5 w 18561"/>
                  <a:gd name="connsiteY13" fmla="*/ 9 h 12721"/>
                  <a:gd name="connsiteX14" fmla="*/ 1323 w 18561"/>
                  <a:gd name="connsiteY14" fmla="*/ 2320 h 12721"/>
                  <a:gd name="connsiteX15" fmla="*/ 1328 w 18561"/>
                  <a:gd name="connsiteY15" fmla="*/ 2328 h 12721"/>
                  <a:gd name="connsiteX16" fmla="*/ 1337 w 18561"/>
                  <a:gd name="connsiteY16" fmla="*/ 2328 h 12721"/>
                  <a:gd name="connsiteX17" fmla="*/ 3972 w 18561"/>
                  <a:gd name="connsiteY17" fmla="*/ 2557 h 12721"/>
                  <a:gd name="connsiteX18" fmla="*/ 6601 w 18561"/>
                  <a:gd name="connsiteY18" fmla="*/ 2955 h 12721"/>
                  <a:gd name="connsiteX19" fmla="*/ 7916 w 18561"/>
                  <a:gd name="connsiteY19" fmla="*/ 5303 h 12721"/>
                  <a:gd name="connsiteX20" fmla="*/ 9114 w 18561"/>
                  <a:gd name="connsiteY20" fmla="*/ 7423 h 12721"/>
                  <a:gd name="connsiteX21" fmla="*/ 9247 w 18561"/>
                  <a:gd name="connsiteY21" fmla="*/ 7659 h 12721"/>
                  <a:gd name="connsiteX22" fmla="*/ 9247 w 18561"/>
                  <a:gd name="connsiteY22" fmla="*/ 7658 h 12721"/>
                  <a:gd name="connsiteX23" fmla="*/ 10553 w 18561"/>
                  <a:gd name="connsiteY23" fmla="*/ 9983 h 12721"/>
                  <a:gd name="connsiteX24" fmla="*/ 10557 w 18561"/>
                  <a:gd name="connsiteY24" fmla="*/ 9991 h 12721"/>
                  <a:gd name="connsiteX25" fmla="*/ 10565 w 18561"/>
                  <a:gd name="connsiteY25" fmla="*/ 9992 h 12721"/>
                  <a:gd name="connsiteX26" fmla="*/ 13175 w 18561"/>
                  <a:gd name="connsiteY26" fmla="*/ 10287 h 12721"/>
                  <a:gd name="connsiteX27" fmla="*/ 12776 w 18561"/>
                  <a:gd name="connsiteY27" fmla="*/ 10915 h 12721"/>
                  <a:gd name="connsiteX28" fmla="*/ 11872 w 18561"/>
                  <a:gd name="connsiteY28" fmla="*/ 12304 h 12721"/>
                  <a:gd name="connsiteX29" fmla="*/ 11867 w 18561"/>
                  <a:gd name="connsiteY29" fmla="*/ 12312 h 12721"/>
                  <a:gd name="connsiteX30" fmla="*/ 11885 w 18561"/>
                  <a:gd name="connsiteY30" fmla="*/ 12314 h 12721"/>
                  <a:gd name="connsiteX31" fmla="*/ 14523 w 18561"/>
                  <a:gd name="connsiteY31" fmla="*/ 12541 h 12721"/>
                  <a:gd name="connsiteX0" fmla="*/ 14523 w 18561"/>
                  <a:gd name="connsiteY0" fmla="*/ 12541 h 12721"/>
                  <a:gd name="connsiteX1" fmla="*/ 17159 w 18561"/>
                  <a:gd name="connsiteY1" fmla="*/ 12721 h 12721"/>
                  <a:gd name="connsiteX2" fmla="*/ 18561 w 18561"/>
                  <a:gd name="connsiteY2" fmla="*/ 10672 h 12721"/>
                  <a:gd name="connsiteX3" fmla="*/ 17159 w 18561"/>
                  <a:gd name="connsiteY3" fmla="*/ 8520 h 12721"/>
                  <a:gd name="connsiteX4" fmla="*/ 15841 w 18561"/>
                  <a:gd name="connsiteY4" fmla="*/ 6466 h 12721"/>
                  <a:gd name="connsiteX5" fmla="*/ 13204 w 18561"/>
                  <a:gd name="connsiteY5" fmla="*/ 6054 h 12721"/>
                  <a:gd name="connsiteX6" fmla="*/ 10567 w 18561"/>
                  <a:gd name="connsiteY6" fmla="*/ 5725 h 12721"/>
                  <a:gd name="connsiteX7" fmla="*/ 9249 w 18561"/>
                  <a:gd name="connsiteY7" fmla="*/ 3435 h 12721"/>
                  <a:gd name="connsiteX8" fmla="*/ 7930 w 18561"/>
                  <a:gd name="connsiteY8" fmla="*/ 1082 h 12721"/>
                  <a:gd name="connsiteX9" fmla="*/ 5293 w 18561"/>
                  <a:gd name="connsiteY9" fmla="*/ 544 h 12721"/>
                  <a:gd name="connsiteX10" fmla="*/ 2656 w 18561"/>
                  <a:gd name="connsiteY10" fmla="*/ 155 h 12721"/>
                  <a:gd name="connsiteX11" fmla="*/ 19 w 18561"/>
                  <a:gd name="connsiteY11" fmla="*/ 1 h 12721"/>
                  <a:gd name="connsiteX12" fmla="*/ 0 w 18561"/>
                  <a:gd name="connsiteY12" fmla="*/ 0 h 12721"/>
                  <a:gd name="connsiteX13" fmla="*/ 5 w 18561"/>
                  <a:gd name="connsiteY13" fmla="*/ 9 h 12721"/>
                  <a:gd name="connsiteX14" fmla="*/ 1323 w 18561"/>
                  <a:gd name="connsiteY14" fmla="*/ 2320 h 12721"/>
                  <a:gd name="connsiteX15" fmla="*/ 1328 w 18561"/>
                  <a:gd name="connsiteY15" fmla="*/ 2328 h 12721"/>
                  <a:gd name="connsiteX16" fmla="*/ 1337 w 18561"/>
                  <a:gd name="connsiteY16" fmla="*/ 2328 h 12721"/>
                  <a:gd name="connsiteX17" fmla="*/ 3972 w 18561"/>
                  <a:gd name="connsiteY17" fmla="*/ 2557 h 12721"/>
                  <a:gd name="connsiteX18" fmla="*/ 6601 w 18561"/>
                  <a:gd name="connsiteY18" fmla="*/ 2955 h 12721"/>
                  <a:gd name="connsiteX19" fmla="*/ 7916 w 18561"/>
                  <a:gd name="connsiteY19" fmla="*/ 5303 h 12721"/>
                  <a:gd name="connsiteX20" fmla="*/ 9114 w 18561"/>
                  <a:gd name="connsiteY20" fmla="*/ 7423 h 12721"/>
                  <a:gd name="connsiteX21" fmla="*/ 9247 w 18561"/>
                  <a:gd name="connsiteY21" fmla="*/ 7659 h 12721"/>
                  <a:gd name="connsiteX22" fmla="*/ 9247 w 18561"/>
                  <a:gd name="connsiteY22" fmla="*/ 7658 h 12721"/>
                  <a:gd name="connsiteX23" fmla="*/ 10553 w 18561"/>
                  <a:gd name="connsiteY23" fmla="*/ 9983 h 12721"/>
                  <a:gd name="connsiteX24" fmla="*/ 10557 w 18561"/>
                  <a:gd name="connsiteY24" fmla="*/ 9991 h 12721"/>
                  <a:gd name="connsiteX25" fmla="*/ 10565 w 18561"/>
                  <a:gd name="connsiteY25" fmla="*/ 9992 h 12721"/>
                  <a:gd name="connsiteX26" fmla="*/ 13175 w 18561"/>
                  <a:gd name="connsiteY26" fmla="*/ 10287 h 12721"/>
                  <a:gd name="connsiteX27" fmla="*/ 12776 w 18561"/>
                  <a:gd name="connsiteY27" fmla="*/ 10915 h 12721"/>
                  <a:gd name="connsiteX28" fmla="*/ 11872 w 18561"/>
                  <a:gd name="connsiteY28" fmla="*/ 12304 h 12721"/>
                  <a:gd name="connsiteX29" fmla="*/ 11867 w 18561"/>
                  <a:gd name="connsiteY29" fmla="*/ 12312 h 12721"/>
                  <a:gd name="connsiteX30" fmla="*/ 11885 w 18561"/>
                  <a:gd name="connsiteY30" fmla="*/ 12314 h 12721"/>
                  <a:gd name="connsiteX31" fmla="*/ 14523 w 18561"/>
                  <a:gd name="connsiteY31" fmla="*/ 12541 h 12721"/>
                  <a:gd name="connsiteX0" fmla="*/ 14523 w 18561"/>
                  <a:gd name="connsiteY0" fmla="*/ 12541 h 12721"/>
                  <a:gd name="connsiteX1" fmla="*/ 17159 w 18561"/>
                  <a:gd name="connsiteY1" fmla="*/ 12721 h 12721"/>
                  <a:gd name="connsiteX2" fmla="*/ 18561 w 18561"/>
                  <a:gd name="connsiteY2" fmla="*/ 10672 h 12721"/>
                  <a:gd name="connsiteX3" fmla="*/ 17159 w 18561"/>
                  <a:gd name="connsiteY3" fmla="*/ 8520 h 12721"/>
                  <a:gd name="connsiteX4" fmla="*/ 15841 w 18561"/>
                  <a:gd name="connsiteY4" fmla="*/ 6466 h 12721"/>
                  <a:gd name="connsiteX5" fmla="*/ 13204 w 18561"/>
                  <a:gd name="connsiteY5" fmla="*/ 6054 h 12721"/>
                  <a:gd name="connsiteX6" fmla="*/ 10567 w 18561"/>
                  <a:gd name="connsiteY6" fmla="*/ 5725 h 12721"/>
                  <a:gd name="connsiteX7" fmla="*/ 9249 w 18561"/>
                  <a:gd name="connsiteY7" fmla="*/ 3435 h 12721"/>
                  <a:gd name="connsiteX8" fmla="*/ 7930 w 18561"/>
                  <a:gd name="connsiteY8" fmla="*/ 1082 h 12721"/>
                  <a:gd name="connsiteX9" fmla="*/ 5293 w 18561"/>
                  <a:gd name="connsiteY9" fmla="*/ 544 h 12721"/>
                  <a:gd name="connsiteX10" fmla="*/ 2656 w 18561"/>
                  <a:gd name="connsiteY10" fmla="*/ 155 h 12721"/>
                  <a:gd name="connsiteX11" fmla="*/ 19 w 18561"/>
                  <a:gd name="connsiteY11" fmla="*/ 1 h 12721"/>
                  <a:gd name="connsiteX12" fmla="*/ 0 w 18561"/>
                  <a:gd name="connsiteY12" fmla="*/ 0 h 12721"/>
                  <a:gd name="connsiteX13" fmla="*/ 5 w 18561"/>
                  <a:gd name="connsiteY13" fmla="*/ 9 h 12721"/>
                  <a:gd name="connsiteX14" fmla="*/ 1323 w 18561"/>
                  <a:gd name="connsiteY14" fmla="*/ 2320 h 12721"/>
                  <a:gd name="connsiteX15" fmla="*/ 1328 w 18561"/>
                  <a:gd name="connsiteY15" fmla="*/ 2328 h 12721"/>
                  <a:gd name="connsiteX16" fmla="*/ 1337 w 18561"/>
                  <a:gd name="connsiteY16" fmla="*/ 2328 h 12721"/>
                  <a:gd name="connsiteX17" fmla="*/ 3972 w 18561"/>
                  <a:gd name="connsiteY17" fmla="*/ 2557 h 12721"/>
                  <a:gd name="connsiteX18" fmla="*/ 6601 w 18561"/>
                  <a:gd name="connsiteY18" fmla="*/ 2955 h 12721"/>
                  <a:gd name="connsiteX19" fmla="*/ 7916 w 18561"/>
                  <a:gd name="connsiteY19" fmla="*/ 5303 h 12721"/>
                  <a:gd name="connsiteX20" fmla="*/ 9114 w 18561"/>
                  <a:gd name="connsiteY20" fmla="*/ 7423 h 12721"/>
                  <a:gd name="connsiteX21" fmla="*/ 9247 w 18561"/>
                  <a:gd name="connsiteY21" fmla="*/ 7659 h 12721"/>
                  <a:gd name="connsiteX22" fmla="*/ 9247 w 18561"/>
                  <a:gd name="connsiteY22" fmla="*/ 7658 h 12721"/>
                  <a:gd name="connsiteX23" fmla="*/ 10553 w 18561"/>
                  <a:gd name="connsiteY23" fmla="*/ 9983 h 12721"/>
                  <a:gd name="connsiteX24" fmla="*/ 10557 w 18561"/>
                  <a:gd name="connsiteY24" fmla="*/ 9991 h 12721"/>
                  <a:gd name="connsiteX25" fmla="*/ 10565 w 18561"/>
                  <a:gd name="connsiteY25" fmla="*/ 9992 h 12721"/>
                  <a:gd name="connsiteX26" fmla="*/ 13175 w 18561"/>
                  <a:gd name="connsiteY26" fmla="*/ 10287 h 12721"/>
                  <a:gd name="connsiteX27" fmla="*/ 12776 w 18561"/>
                  <a:gd name="connsiteY27" fmla="*/ 10915 h 12721"/>
                  <a:gd name="connsiteX28" fmla="*/ 11872 w 18561"/>
                  <a:gd name="connsiteY28" fmla="*/ 12304 h 12721"/>
                  <a:gd name="connsiteX29" fmla="*/ 11867 w 18561"/>
                  <a:gd name="connsiteY29" fmla="*/ 12312 h 12721"/>
                  <a:gd name="connsiteX30" fmla="*/ 11885 w 18561"/>
                  <a:gd name="connsiteY30" fmla="*/ 12314 h 12721"/>
                  <a:gd name="connsiteX31" fmla="*/ 14523 w 18561"/>
                  <a:gd name="connsiteY31" fmla="*/ 12541 h 12721"/>
                  <a:gd name="connsiteX0" fmla="*/ 14523 w 18561"/>
                  <a:gd name="connsiteY0" fmla="*/ 12541 h 12721"/>
                  <a:gd name="connsiteX1" fmla="*/ 17159 w 18561"/>
                  <a:gd name="connsiteY1" fmla="*/ 12721 h 12721"/>
                  <a:gd name="connsiteX2" fmla="*/ 18561 w 18561"/>
                  <a:gd name="connsiteY2" fmla="*/ 10672 h 12721"/>
                  <a:gd name="connsiteX3" fmla="*/ 17159 w 18561"/>
                  <a:gd name="connsiteY3" fmla="*/ 8520 h 12721"/>
                  <a:gd name="connsiteX4" fmla="*/ 15841 w 18561"/>
                  <a:gd name="connsiteY4" fmla="*/ 6466 h 12721"/>
                  <a:gd name="connsiteX5" fmla="*/ 13204 w 18561"/>
                  <a:gd name="connsiteY5" fmla="*/ 6054 h 12721"/>
                  <a:gd name="connsiteX6" fmla="*/ 10567 w 18561"/>
                  <a:gd name="connsiteY6" fmla="*/ 5725 h 12721"/>
                  <a:gd name="connsiteX7" fmla="*/ 9249 w 18561"/>
                  <a:gd name="connsiteY7" fmla="*/ 3435 h 12721"/>
                  <a:gd name="connsiteX8" fmla="*/ 7930 w 18561"/>
                  <a:gd name="connsiteY8" fmla="*/ 1082 h 12721"/>
                  <a:gd name="connsiteX9" fmla="*/ 5293 w 18561"/>
                  <a:gd name="connsiteY9" fmla="*/ 544 h 12721"/>
                  <a:gd name="connsiteX10" fmla="*/ 2656 w 18561"/>
                  <a:gd name="connsiteY10" fmla="*/ 155 h 12721"/>
                  <a:gd name="connsiteX11" fmla="*/ 19 w 18561"/>
                  <a:gd name="connsiteY11" fmla="*/ 1 h 12721"/>
                  <a:gd name="connsiteX12" fmla="*/ 0 w 18561"/>
                  <a:gd name="connsiteY12" fmla="*/ 0 h 12721"/>
                  <a:gd name="connsiteX13" fmla="*/ 5 w 18561"/>
                  <a:gd name="connsiteY13" fmla="*/ 9 h 12721"/>
                  <a:gd name="connsiteX14" fmla="*/ 1323 w 18561"/>
                  <a:gd name="connsiteY14" fmla="*/ 2320 h 12721"/>
                  <a:gd name="connsiteX15" fmla="*/ 1328 w 18561"/>
                  <a:gd name="connsiteY15" fmla="*/ 2328 h 12721"/>
                  <a:gd name="connsiteX16" fmla="*/ 1337 w 18561"/>
                  <a:gd name="connsiteY16" fmla="*/ 2328 h 12721"/>
                  <a:gd name="connsiteX17" fmla="*/ 3972 w 18561"/>
                  <a:gd name="connsiteY17" fmla="*/ 2557 h 12721"/>
                  <a:gd name="connsiteX18" fmla="*/ 6601 w 18561"/>
                  <a:gd name="connsiteY18" fmla="*/ 2955 h 12721"/>
                  <a:gd name="connsiteX19" fmla="*/ 7916 w 18561"/>
                  <a:gd name="connsiteY19" fmla="*/ 5303 h 12721"/>
                  <a:gd name="connsiteX20" fmla="*/ 9114 w 18561"/>
                  <a:gd name="connsiteY20" fmla="*/ 7423 h 12721"/>
                  <a:gd name="connsiteX21" fmla="*/ 9247 w 18561"/>
                  <a:gd name="connsiteY21" fmla="*/ 7659 h 12721"/>
                  <a:gd name="connsiteX22" fmla="*/ 9247 w 18561"/>
                  <a:gd name="connsiteY22" fmla="*/ 7658 h 12721"/>
                  <a:gd name="connsiteX23" fmla="*/ 10553 w 18561"/>
                  <a:gd name="connsiteY23" fmla="*/ 9983 h 12721"/>
                  <a:gd name="connsiteX24" fmla="*/ 10557 w 18561"/>
                  <a:gd name="connsiteY24" fmla="*/ 9991 h 12721"/>
                  <a:gd name="connsiteX25" fmla="*/ 10565 w 18561"/>
                  <a:gd name="connsiteY25" fmla="*/ 9992 h 12721"/>
                  <a:gd name="connsiteX26" fmla="*/ 13175 w 18561"/>
                  <a:gd name="connsiteY26" fmla="*/ 10287 h 12721"/>
                  <a:gd name="connsiteX27" fmla="*/ 12776 w 18561"/>
                  <a:gd name="connsiteY27" fmla="*/ 10915 h 12721"/>
                  <a:gd name="connsiteX28" fmla="*/ 11872 w 18561"/>
                  <a:gd name="connsiteY28" fmla="*/ 12304 h 12721"/>
                  <a:gd name="connsiteX29" fmla="*/ 11867 w 18561"/>
                  <a:gd name="connsiteY29" fmla="*/ 12312 h 12721"/>
                  <a:gd name="connsiteX30" fmla="*/ 11885 w 18561"/>
                  <a:gd name="connsiteY30" fmla="*/ 12314 h 12721"/>
                  <a:gd name="connsiteX31" fmla="*/ 14523 w 18561"/>
                  <a:gd name="connsiteY31" fmla="*/ 12541 h 12721"/>
                  <a:gd name="connsiteX0" fmla="*/ 14523 w 18561"/>
                  <a:gd name="connsiteY0" fmla="*/ 12541 h 12721"/>
                  <a:gd name="connsiteX1" fmla="*/ 17159 w 18561"/>
                  <a:gd name="connsiteY1" fmla="*/ 12721 h 12721"/>
                  <a:gd name="connsiteX2" fmla="*/ 18561 w 18561"/>
                  <a:gd name="connsiteY2" fmla="*/ 10672 h 12721"/>
                  <a:gd name="connsiteX3" fmla="*/ 17159 w 18561"/>
                  <a:gd name="connsiteY3" fmla="*/ 8520 h 12721"/>
                  <a:gd name="connsiteX4" fmla="*/ 15841 w 18561"/>
                  <a:gd name="connsiteY4" fmla="*/ 6466 h 12721"/>
                  <a:gd name="connsiteX5" fmla="*/ 13204 w 18561"/>
                  <a:gd name="connsiteY5" fmla="*/ 6054 h 12721"/>
                  <a:gd name="connsiteX6" fmla="*/ 10567 w 18561"/>
                  <a:gd name="connsiteY6" fmla="*/ 5725 h 12721"/>
                  <a:gd name="connsiteX7" fmla="*/ 9249 w 18561"/>
                  <a:gd name="connsiteY7" fmla="*/ 3435 h 12721"/>
                  <a:gd name="connsiteX8" fmla="*/ 7930 w 18561"/>
                  <a:gd name="connsiteY8" fmla="*/ 1082 h 12721"/>
                  <a:gd name="connsiteX9" fmla="*/ 5293 w 18561"/>
                  <a:gd name="connsiteY9" fmla="*/ 544 h 12721"/>
                  <a:gd name="connsiteX10" fmla="*/ 2656 w 18561"/>
                  <a:gd name="connsiteY10" fmla="*/ 155 h 12721"/>
                  <a:gd name="connsiteX11" fmla="*/ 19 w 18561"/>
                  <a:gd name="connsiteY11" fmla="*/ 1 h 12721"/>
                  <a:gd name="connsiteX12" fmla="*/ 0 w 18561"/>
                  <a:gd name="connsiteY12" fmla="*/ 0 h 12721"/>
                  <a:gd name="connsiteX13" fmla="*/ 5 w 18561"/>
                  <a:gd name="connsiteY13" fmla="*/ 9 h 12721"/>
                  <a:gd name="connsiteX14" fmla="*/ 1323 w 18561"/>
                  <a:gd name="connsiteY14" fmla="*/ 2320 h 12721"/>
                  <a:gd name="connsiteX15" fmla="*/ 1328 w 18561"/>
                  <a:gd name="connsiteY15" fmla="*/ 2328 h 12721"/>
                  <a:gd name="connsiteX16" fmla="*/ 1337 w 18561"/>
                  <a:gd name="connsiteY16" fmla="*/ 2328 h 12721"/>
                  <a:gd name="connsiteX17" fmla="*/ 3972 w 18561"/>
                  <a:gd name="connsiteY17" fmla="*/ 2557 h 12721"/>
                  <a:gd name="connsiteX18" fmla="*/ 6601 w 18561"/>
                  <a:gd name="connsiteY18" fmla="*/ 2955 h 12721"/>
                  <a:gd name="connsiteX19" fmla="*/ 7916 w 18561"/>
                  <a:gd name="connsiteY19" fmla="*/ 5303 h 12721"/>
                  <a:gd name="connsiteX20" fmla="*/ 9114 w 18561"/>
                  <a:gd name="connsiteY20" fmla="*/ 7423 h 12721"/>
                  <a:gd name="connsiteX21" fmla="*/ 9247 w 18561"/>
                  <a:gd name="connsiteY21" fmla="*/ 7659 h 12721"/>
                  <a:gd name="connsiteX22" fmla="*/ 9247 w 18561"/>
                  <a:gd name="connsiteY22" fmla="*/ 7658 h 12721"/>
                  <a:gd name="connsiteX23" fmla="*/ 10553 w 18561"/>
                  <a:gd name="connsiteY23" fmla="*/ 9983 h 12721"/>
                  <a:gd name="connsiteX24" fmla="*/ 10557 w 18561"/>
                  <a:gd name="connsiteY24" fmla="*/ 9991 h 12721"/>
                  <a:gd name="connsiteX25" fmla="*/ 10565 w 18561"/>
                  <a:gd name="connsiteY25" fmla="*/ 9992 h 12721"/>
                  <a:gd name="connsiteX26" fmla="*/ 13175 w 18561"/>
                  <a:gd name="connsiteY26" fmla="*/ 10287 h 12721"/>
                  <a:gd name="connsiteX27" fmla="*/ 12776 w 18561"/>
                  <a:gd name="connsiteY27" fmla="*/ 10915 h 12721"/>
                  <a:gd name="connsiteX28" fmla="*/ 11872 w 18561"/>
                  <a:gd name="connsiteY28" fmla="*/ 12304 h 12721"/>
                  <a:gd name="connsiteX29" fmla="*/ 11867 w 18561"/>
                  <a:gd name="connsiteY29" fmla="*/ 12312 h 12721"/>
                  <a:gd name="connsiteX30" fmla="*/ 11885 w 18561"/>
                  <a:gd name="connsiteY30" fmla="*/ 12314 h 12721"/>
                  <a:gd name="connsiteX31" fmla="*/ 14523 w 18561"/>
                  <a:gd name="connsiteY31" fmla="*/ 12541 h 12721"/>
                  <a:gd name="connsiteX0" fmla="*/ 14523 w 18561"/>
                  <a:gd name="connsiteY0" fmla="*/ 12541 h 12721"/>
                  <a:gd name="connsiteX1" fmla="*/ 17159 w 18561"/>
                  <a:gd name="connsiteY1" fmla="*/ 12721 h 12721"/>
                  <a:gd name="connsiteX2" fmla="*/ 18561 w 18561"/>
                  <a:gd name="connsiteY2" fmla="*/ 10672 h 12721"/>
                  <a:gd name="connsiteX3" fmla="*/ 17159 w 18561"/>
                  <a:gd name="connsiteY3" fmla="*/ 8520 h 12721"/>
                  <a:gd name="connsiteX4" fmla="*/ 15841 w 18561"/>
                  <a:gd name="connsiteY4" fmla="*/ 6466 h 12721"/>
                  <a:gd name="connsiteX5" fmla="*/ 13204 w 18561"/>
                  <a:gd name="connsiteY5" fmla="*/ 6054 h 12721"/>
                  <a:gd name="connsiteX6" fmla="*/ 10567 w 18561"/>
                  <a:gd name="connsiteY6" fmla="*/ 5725 h 12721"/>
                  <a:gd name="connsiteX7" fmla="*/ 9249 w 18561"/>
                  <a:gd name="connsiteY7" fmla="*/ 3435 h 12721"/>
                  <a:gd name="connsiteX8" fmla="*/ 7930 w 18561"/>
                  <a:gd name="connsiteY8" fmla="*/ 1082 h 12721"/>
                  <a:gd name="connsiteX9" fmla="*/ 5293 w 18561"/>
                  <a:gd name="connsiteY9" fmla="*/ 544 h 12721"/>
                  <a:gd name="connsiteX10" fmla="*/ 2656 w 18561"/>
                  <a:gd name="connsiteY10" fmla="*/ 155 h 12721"/>
                  <a:gd name="connsiteX11" fmla="*/ 19 w 18561"/>
                  <a:gd name="connsiteY11" fmla="*/ 1 h 12721"/>
                  <a:gd name="connsiteX12" fmla="*/ 0 w 18561"/>
                  <a:gd name="connsiteY12" fmla="*/ 0 h 12721"/>
                  <a:gd name="connsiteX13" fmla="*/ 5 w 18561"/>
                  <a:gd name="connsiteY13" fmla="*/ 9 h 12721"/>
                  <a:gd name="connsiteX14" fmla="*/ 1323 w 18561"/>
                  <a:gd name="connsiteY14" fmla="*/ 2320 h 12721"/>
                  <a:gd name="connsiteX15" fmla="*/ 1328 w 18561"/>
                  <a:gd name="connsiteY15" fmla="*/ 2328 h 12721"/>
                  <a:gd name="connsiteX16" fmla="*/ 1337 w 18561"/>
                  <a:gd name="connsiteY16" fmla="*/ 2328 h 12721"/>
                  <a:gd name="connsiteX17" fmla="*/ 3972 w 18561"/>
                  <a:gd name="connsiteY17" fmla="*/ 2557 h 12721"/>
                  <a:gd name="connsiteX18" fmla="*/ 6601 w 18561"/>
                  <a:gd name="connsiteY18" fmla="*/ 2955 h 12721"/>
                  <a:gd name="connsiteX19" fmla="*/ 7916 w 18561"/>
                  <a:gd name="connsiteY19" fmla="*/ 5303 h 12721"/>
                  <a:gd name="connsiteX20" fmla="*/ 9114 w 18561"/>
                  <a:gd name="connsiteY20" fmla="*/ 7423 h 12721"/>
                  <a:gd name="connsiteX21" fmla="*/ 9247 w 18561"/>
                  <a:gd name="connsiteY21" fmla="*/ 7659 h 12721"/>
                  <a:gd name="connsiteX22" fmla="*/ 9247 w 18561"/>
                  <a:gd name="connsiteY22" fmla="*/ 7658 h 12721"/>
                  <a:gd name="connsiteX23" fmla="*/ 10553 w 18561"/>
                  <a:gd name="connsiteY23" fmla="*/ 9983 h 12721"/>
                  <a:gd name="connsiteX24" fmla="*/ 10557 w 18561"/>
                  <a:gd name="connsiteY24" fmla="*/ 9991 h 12721"/>
                  <a:gd name="connsiteX25" fmla="*/ 10565 w 18561"/>
                  <a:gd name="connsiteY25" fmla="*/ 9992 h 12721"/>
                  <a:gd name="connsiteX26" fmla="*/ 13175 w 18561"/>
                  <a:gd name="connsiteY26" fmla="*/ 10287 h 12721"/>
                  <a:gd name="connsiteX27" fmla="*/ 12776 w 18561"/>
                  <a:gd name="connsiteY27" fmla="*/ 10915 h 12721"/>
                  <a:gd name="connsiteX28" fmla="*/ 11872 w 18561"/>
                  <a:gd name="connsiteY28" fmla="*/ 12304 h 12721"/>
                  <a:gd name="connsiteX29" fmla="*/ 11867 w 18561"/>
                  <a:gd name="connsiteY29" fmla="*/ 12312 h 12721"/>
                  <a:gd name="connsiteX30" fmla="*/ 11885 w 18561"/>
                  <a:gd name="connsiteY30" fmla="*/ 12314 h 12721"/>
                  <a:gd name="connsiteX31" fmla="*/ 14523 w 18561"/>
                  <a:gd name="connsiteY31" fmla="*/ 12541 h 12721"/>
                  <a:gd name="connsiteX0" fmla="*/ 14523 w 18561"/>
                  <a:gd name="connsiteY0" fmla="*/ 12541 h 12721"/>
                  <a:gd name="connsiteX1" fmla="*/ 17159 w 18561"/>
                  <a:gd name="connsiteY1" fmla="*/ 12721 h 12721"/>
                  <a:gd name="connsiteX2" fmla="*/ 18561 w 18561"/>
                  <a:gd name="connsiteY2" fmla="*/ 10672 h 12721"/>
                  <a:gd name="connsiteX3" fmla="*/ 17159 w 18561"/>
                  <a:gd name="connsiteY3" fmla="*/ 8520 h 12721"/>
                  <a:gd name="connsiteX4" fmla="*/ 15841 w 18561"/>
                  <a:gd name="connsiteY4" fmla="*/ 6466 h 12721"/>
                  <a:gd name="connsiteX5" fmla="*/ 13204 w 18561"/>
                  <a:gd name="connsiteY5" fmla="*/ 6054 h 12721"/>
                  <a:gd name="connsiteX6" fmla="*/ 10567 w 18561"/>
                  <a:gd name="connsiteY6" fmla="*/ 5725 h 12721"/>
                  <a:gd name="connsiteX7" fmla="*/ 9249 w 18561"/>
                  <a:gd name="connsiteY7" fmla="*/ 3435 h 12721"/>
                  <a:gd name="connsiteX8" fmla="*/ 7930 w 18561"/>
                  <a:gd name="connsiteY8" fmla="*/ 1082 h 12721"/>
                  <a:gd name="connsiteX9" fmla="*/ 5293 w 18561"/>
                  <a:gd name="connsiteY9" fmla="*/ 544 h 12721"/>
                  <a:gd name="connsiteX10" fmla="*/ 2656 w 18561"/>
                  <a:gd name="connsiteY10" fmla="*/ 155 h 12721"/>
                  <a:gd name="connsiteX11" fmla="*/ 19 w 18561"/>
                  <a:gd name="connsiteY11" fmla="*/ 1 h 12721"/>
                  <a:gd name="connsiteX12" fmla="*/ 0 w 18561"/>
                  <a:gd name="connsiteY12" fmla="*/ 0 h 12721"/>
                  <a:gd name="connsiteX13" fmla="*/ 1323 w 18561"/>
                  <a:gd name="connsiteY13" fmla="*/ 2320 h 12721"/>
                  <a:gd name="connsiteX14" fmla="*/ 1328 w 18561"/>
                  <a:gd name="connsiteY14" fmla="*/ 2328 h 12721"/>
                  <a:gd name="connsiteX15" fmla="*/ 1337 w 18561"/>
                  <a:gd name="connsiteY15" fmla="*/ 2328 h 12721"/>
                  <a:gd name="connsiteX16" fmla="*/ 3972 w 18561"/>
                  <a:gd name="connsiteY16" fmla="*/ 2557 h 12721"/>
                  <a:gd name="connsiteX17" fmla="*/ 6601 w 18561"/>
                  <a:gd name="connsiteY17" fmla="*/ 2955 h 12721"/>
                  <a:gd name="connsiteX18" fmla="*/ 7916 w 18561"/>
                  <a:gd name="connsiteY18" fmla="*/ 5303 h 12721"/>
                  <a:gd name="connsiteX19" fmla="*/ 9114 w 18561"/>
                  <a:gd name="connsiteY19" fmla="*/ 7423 h 12721"/>
                  <a:gd name="connsiteX20" fmla="*/ 9247 w 18561"/>
                  <a:gd name="connsiteY20" fmla="*/ 7659 h 12721"/>
                  <a:gd name="connsiteX21" fmla="*/ 9247 w 18561"/>
                  <a:gd name="connsiteY21" fmla="*/ 7658 h 12721"/>
                  <a:gd name="connsiteX22" fmla="*/ 10553 w 18561"/>
                  <a:gd name="connsiteY22" fmla="*/ 9983 h 12721"/>
                  <a:gd name="connsiteX23" fmla="*/ 10557 w 18561"/>
                  <a:gd name="connsiteY23" fmla="*/ 9991 h 12721"/>
                  <a:gd name="connsiteX24" fmla="*/ 10565 w 18561"/>
                  <a:gd name="connsiteY24" fmla="*/ 9992 h 12721"/>
                  <a:gd name="connsiteX25" fmla="*/ 13175 w 18561"/>
                  <a:gd name="connsiteY25" fmla="*/ 10287 h 12721"/>
                  <a:gd name="connsiteX26" fmla="*/ 12776 w 18561"/>
                  <a:gd name="connsiteY26" fmla="*/ 10915 h 12721"/>
                  <a:gd name="connsiteX27" fmla="*/ 11872 w 18561"/>
                  <a:gd name="connsiteY27" fmla="*/ 12304 h 12721"/>
                  <a:gd name="connsiteX28" fmla="*/ 11867 w 18561"/>
                  <a:gd name="connsiteY28" fmla="*/ 12312 h 12721"/>
                  <a:gd name="connsiteX29" fmla="*/ 11885 w 18561"/>
                  <a:gd name="connsiteY29" fmla="*/ 12314 h 12721"/>
                  <a:gd name="connsiteX30" fmla="*/ 14523 w 18561"/>
                  <a:gd name="connsiteY30" fmla="*/ 12541 h 12721"/>
                  <a:gd name="connsiteX0" fmla="*/ 14523 w 18561"/>
                  <a:gd name="connsiteY0" fmla="*/ 12541 h 12721"/>
                  <a:gd name="connsiteX1" fmla="*/ 17159 w 18561"/>
                  <a:gd name="connsiteY1" fmla="*/ 12721 h 12721"/>
                  <a:gd name="connsiteX2" fmla="*/ 18561 w 18561"/>
                  <a:gd name="connsiteY2" fmla="*/ 10672 h 12721"/>
                  <a:gd name="connsiteX3" fmla="*/ 17159 w 18561"/>
                  <a:gd name="connsiteY3" fmla="*/ 8520 h 12721"/>
                  <a:gd name="connsiteX4" fmla="*/ 15841 w 18561"/>
                  <a:gd name="connsiteY4" fmla="*/ 6466 h 12721"/>
                  <a:gd name="connsiteX5" fmla="*/ 13204 w 18561"/>
                  <a:gd name="connsiteY5" fmla="*/ 6054 h 12721"/>
                  <a:gd name="connsiteX6" fmla="*/ 10567 w 18561"/>
                  <a:gd name="connsiteY6" fmla="*/ 5725 h 12721"/>
                  <a:gd name="connsiteX7" fmla="*/ 9249 w 18561"/>
                  <a:gd name="connsiteY7" fmla="*/ 3435 h 12721"/>
                  <a:gd name="connsiteX8" fmla="*/ 7930 w 18561"/>
                  <a:gd name="connsiteY8" fmla="*/ 1082 h 12721"/>
                  <a:gd name="connsiteX9" fmla="*/ 5293 w 18561"/>
                  <a:gd name="connsiteY9" fmla="*/ 544 h 12721"/>
                  <a:gd name="connsiteX10" fmla="*/ 19 w 18561"/>
                  <a:gd name="connsiteY10" fmla="*/ 1 h 12721"/>
                  <a:gd name="connsiteX11" fmla="*/ 0 w 18561"/>
                  <a:gd name="connsiteY11" fmla="*/ 0 h 12721"/>
                  <a:gd name="connsiteX12" fmla="*/ 1323 w 18561"/>
                  <a:gd name="connsiteY12" fmla="*/ 2320 h 12721"/>
                  <a:gd name="connsiteX13" fmla="*/ 1328 w 18561"/>
                  <a:gd name="connsiteY13" fmla="*/ 2328 h 12721"/>
                  <a:gd name="connsiteX14" fmla="*/ 1337 w 18561"/>
                  <a:gd name="connsiteY14" fmla="*/ 2328 h 12721"/>
                  <a:gd name="connsiteX15" fmla="*/ 3972 w 18561"/>
                  <a:gd name="connsiteY15" fmla="*/ 2557 h 12721"/>
                  <a:gd name="connsiteX16" fmla="*/ 6601 w 18561"/>
                  <a:gd name="connsiteY16" fmla="*/ 2955 h 12721"/>
                  <a:gd name="connsiteX17" fmla="*/ 7916 w 18561"/>
                  <a:gd name="connsiteY17" fmla="*/ 5303 h 12721"/>
                  <a:gd name="connsiteX18" fmla="*/ 9114 w 18561"/>
                  <a:gd name="connsiteY18" fmla="*/ 7423 h 12721"/>
                  <a:gd name="connsiteX19" fmla="*/ 9247 w 18561"/>
                  <a:gd name="connsiteY19" fmla="*/ 7659 h 12721"/>
                  <a:gd name="connsiteX20" fmla="*/ 9247 w 18561"/>
                  <a:gd name="connsiteY20" fmla="*/ 7658 h 12721"/>
                  <a:gd name="connsiteX21" fmla="*/ 10553 w 18561"/>
                  <a:gd name="connsiteY21" fmla="*/ 9983 h 12721"/>
                  <a:gd name="connsiteX22" fmla="*/ 10557 w 18561"/>
                  <a:gd name="connsiteY22" fmla="*/ 9991 h 12721"/>
                  <a:gd name="connsiteX23" fmla="*/ 10565 w 18561"/>
                  <a:gd name="connsiteY23" fmla="*/ 9992 h 12721"/>
                  <a:gd name="connsiteX24" fmla="*/ 13175 w 18561"/>
                  <a:gd name="connsiteY24" fmla="*/ 10287 h 12721"/>
                  <a:gd name="connsiteX25" fmla="*/ 12776 w 18561"/>
                  <a:gd name="connsiteY25" fmla="*/ 10915 h 12721"/>
                  <a:gd name="connsiteX26" fmla="*/ 11872 w 18561"/>
                  <a:gd name="connsiteY26" fmla="*/ 12304 h 12721"/>
                  <a:gd name="connsiteX27" fmla="*/ 11867 w 18561"/>
                  <a:gd name="connsiteY27" fmla="*/ 12312 h 12721"/>
                  <a:gd name="connsiteX28" fmla="*/ 11885 w 18561"/>
                  <a:gd name="connsiteY28" fmla="*/ 12314 h 12721"/>
                  <a:gd name="connsiteX29" fmla="*/ 14523 w 18561"/>
                  <a:gd name="connsiteY29" fmla="*/ 12541 h 12721"/>
                  <a:gd name="connsiteX0" fmla="*/ 14523 w 18561"/>
                  <a:gd name="connsiteY0" fmla="*/ 12541 h 12721"/>
                  <a:gd name="connsiteX1" fmla="*/ 17159 w 18561"/>
                  <a:gd name="connsiteY1" fmla="*/ 12721 h 12721"/>
                  <a:gd name="connsiteX2" fmla="*/ 18561 w 18561"/>
                  <a:gd name="connsiteY2" fmla="*/ 10672 h 12721"/>
                  <a:gd name="connsiteX3" fmla="*/ 17159 w 18561"/>
                  <a:gd name="connsiteY3" fmla="*/ 8520 h 12721"/>
                  <a:gd name="connsiteX4" fmla="*/ 15841 w 18561"/>
                  <a:gd name="connsiteY4" fmla="*/ 6466 h 12721"/>
                  <a:gd name="connsiteX5" fmla="*/ 13204 w 18561"/>
                  <a:gd name="connsiteY5" fmla="*/ 6054 h 12721"/>
                  <a:gd name="connsiteX6" fmla="*/ 10567 w 18561"/>
                  <a:gd name="connsiteY6" fmla="*/ 5725 h 12721"/>
                  <a:gd name="connsiteX7" fmla="*/ 9249 w 18561"/>
                  <a:gd name="connsiteY7" fmla="*/ 3435 h 12721"/>
                  <a:gd name="connsiteX8" fmla="*/ 7930 w 18561"/>
                  <a:gd name="connsiteY8" fmla="*/ 1082 h 12721"/>
                  <a:gd name="connsiteX9" fmla="*/ 19 w 18561"/>
                  <a:gd name="connsiteY9" fmla="*/ 1 h 12721"/>
                  <a:gd name="connsiteX10" fmla="*/ 0 w 18561"/>
                  <a:gd name="connsiteY10" fmla="*/ 0 h 12721"/>
                  <a:gd name="connsiteX11" fmla="*/ 1323 w 18561"/>
                  <a:gd name="connsiteY11" fmla="*/ 2320 h 12721"/>
                  <a:gd name="connsiteX12" fmla="*/ 1328 w 18561"/>
                  <a:gd name="connsiteY12" fmla="*/ 2328 h 12721"/>
                  <a:gd name="connsiteX13" fmla="*/ 1337 w 18561"/>
                  <a:gd name="connsiteY13" fmla="*/ 2328 h 12721"/>
                  <a:gd name="connsiteX14" fmla="*/ 3972 w 18561"/>
                  <a:gd name="connsiteY14" fmla="*/ 2557 h 12721"/>
                  <a:gd name="connsiteX15" fmla="*/ 6601 w 18561"/>
                  <a:gd name="connsiteY15" fmla="*/ 2955 h 12721"/>
                  <a:gd name="connsiteX16" fmla="*/ 7916 w 18561"/>
                  <a:gd name="connsiteY16" fmla="*/ 5303 h 12721"/>
                  <a:gd name="connsiteX17" fmla="*/ 9114 w 18561"/>
                  <a:gd name="connsiteY17" fmla="*/ 7423 h 12721"/>
                  <a:gd name="connsiteX18" fmla="*/ 9247 w 18561"/>
                  <a:gd name="connsiteY18" fmla="*/ 7659 h 12721"/>
                  <a:gd name="connsiteX19" fmla="*/ 9247 w 18561"/>
                  <a:gd name="connsiteY19" fmla="*/ 7658 h 12721"/>
                  <a:gd name="connsiteX20" fmla="*/ 10553 w 18561"/>
                  <a:gd name="connsiteY20" fmla="*/ 9983 h 12721"/>
                  <a:gd name="connsiteX21" fmla="*/ 10557 w 18561"/>
                  <a:gd name="connsiteY21" fmla="*/ 9991 h 12721"/>
                  <a:gd name="connsiteX22" fmla="*/ 10565 w 18561"/>
                  <a:gd name="connsiteY22" fmla="*/ 9992 h 12721"/>
                  <a:gd name="connsiteX23" fmla="*/ 13175 w 18561"/>
                  <a:gd name="connsiteY23" fmla="*/ 10287 h 12721"/>
                  <a:gd name="connsiteX24" fmla="*/ 12776 w 18561"/>
                  <a:gd name="connsiteY24" fmla="*/ 10915 h 12721"/>
                  <a:gd name="connsiteX25" fmla="*/ 11872 w 18561"/>
                  <a:gd name="connsiteY25" fmla="*/ 12304 h 12721"/>
                  <a:gd name="connsiteX26" fmla="*/ 11867 w 18561"/>
                  <a:gd name="connsiteY26" fmla="*/ 12312 h 12721"/>
                  <a:gd name="connsiteX27" fmla="*/ 11885 w 18561"/>
                  <a:gd name="connsiteY27" fmla="*/ 12314 h 12721"/>
                  <a:gd name="connsiteX28" fmla="*/ 14523 w 18561"/>
                  <a:gd name="connsiteY28" fmla="*/ 12541 h 12721"/>
                  <a:gd name="connsiteX0" fmla="*/ 14812 w 18850"/>
                  <a:gd name="connsiteY0" fmla="*/ 12540 h 12720"/>
                  <a:gd name="connsiteX1" fmla="*/ 17448 w 18850"/>
                  <a:gd name="connsiteY1" fmla="*/ 12720 h 12720"/>
                  <a:gd name="connsiteX2" fmla="*/ 18850 w 18850"/>
                  <a:gd name="connsiteY2" fmla="*/ 10671 h 12720"/>
                  <a:gd name="connsiteX3" fmla="*/ 17448 w 18850"/>
                  <a:gd name="connsiteY3" fmla="*/ 8519 h 12720"/>
                  <a:gd name="connsiteX4" fmla="*/ 16130 w 18850"/>
                  <a:gd name="connsiteY4" fmla="*/ 6465 h 12720"/>
                  <a:gd name="connsiteX5" fmla="*/ 13493 w 18850"/>
                  <a:gd name="connsiteY5" fmla="*/ 6053 h 12720"/>
                  <a:gd name="connsiteX6" fmla="*/ 10856 w 18850"/>
                  <a:gd name="connsiteY6" fmla="*/ 5724 h 12720"/>
                  <a:gd name="connsiteX7" fmla="*/ 9538 w 18850"/>
                  <a:gd name="connsiteY7" fmla="*/ 3434 h 12720"/>
                  <a:gd name="connsiteX8" fmla="*/ 8219 w 18850"/>
                  <a:gd name="connsiteY8" fmla="*/ 1081 h 12720"/>
                  <a:gd name="connsiteX9" fmla="*/ 308 w 18850"/>
                  <a:gd name="connsiteY9" fmla="*/ 0 h 12720"/>
                  <a:gd name="connsiteX10" fmla="*/ 1612 w 18850"/>
                  <a:gd name="connsiteY10" fmla="*/ 2319 h 12720"/>
                  <a:gd name="connsiteX11" fmla="*/ 1617 w 18850"/>
                  <a:gd name="connsiteY11" fmla="*/ 2327 h 12720"/>
                  <a:gd name="connsiteX12" fmla="*/ 1626 w 18850"/>
                  <a:gd name="connsiteY12" fmla="*/ 2327 h 12720"/>
                  <a:gd name="connsiteX13" fmla="*/ 4261 w 18850"/>
                  <a:gd name="connsiteY13" fmla="*/ 2556 h 12720"/>
                  <a:gd name="connsiteX14" fmla="*/ 6890 w 18850"/>
                  <a:gd name="connsiteY14" fmla="*/ 2954 h 12720"/>
                  <a:gd name="connsiteX15" fmla="*/ 8205 w 18850"/>
                  <a:gd name="connsiteY15" fmla="*/ 5302 h 12720"/>
                  <a:gd name="connsiteX16" fmla="*/ 9403 w 18850"/>
                  <a:gd name="connsiteY16" fmla="*/ 7422 h 12720"/>
                  <a:gd name="connsiteX17" fmla="*/ 9536 w 18850"/>
                  <a:gd name="connsiteY17" fmla="*/ 7658 h 12720"/>
                  <a:gd name="connsiteX18" fmla="*/ 9536 w 18850"/>
                  <a:gd name="connsiteY18" fmla="*/ 7657 h 12720"/>
                  <a:gd name="connsiteX19" fmla="*/ 10842 w 18850"/>
                  <a:gd name="connsiteY19" fmla="*/ 9982 h 12720"/>
                  <a:gd name="connsiteX20" fmla="*/ 10846 w 18850"/>
                  <a:gd name="connsiteY20" fmla="*/ 9990 h 12720"/>
                  <a:gd name="connsiteX21" fmla="*/ 10854 w 18850"/>
                  <a:gd name="connsiteY21" fmla="*/ 9991 h 12720"/>
                  <a:gd name="connsiteX22" fmla="*/ 13464 w 18850"/>
                  <a:gd name="connsiteY22" fmla="*/ 10286 h 12720"/>
                  <a:gd name="connsiteX23" fmla="*/ 13065 w 18850"/>
                  <a:gd name="connsiteY23" fmla="*/ 10914 h 12720"/>
                  <a:gd name="connsiteX24" fmla="*/ 12161 w 18850"/>
                  <a:gd name="connsiteY24" fmla="*/ 12303 h 12720"/>
                  <a:gd name="connsiteX25" fmla="*/ 12156 w 18850"/>
                  <a:gd name="connsiteY25" fmla="*/ 12311 h 12720"/>
                  <a:gd name="connsiteX26" fmla="*/ 12174 w 18850"/>
                  <a:gd name="connsiteY26" fmla="*/ 12313 h 12720"/>
                  <a:gd name="connsiteX27" fmla="*/ 14812 w 18850"/>
                  <a:gd name="connsiteY27" fmla="*/ 12540 h 12720"/>
                  <a:gd name="connsiteX0" fmla="*/ 13200 w 17238"/>
                  <a:gd name="connsiteY0" fmla="*/ 11459 h 11639"/>
                  <a:gd name="connsiteX1" fmla="*/ 15836 w 17238"/>
                  <a:gd name="connsiteY1" fmla="*/ 11639 h 11639"/>
                  <a:gd name="connsiteX2" fmla="*/ 17238 w 17238"/>
                  <a:gd name="connsiteY2" fmla="*/ 9590 h 11639"/>
                  <a:gd name="connsiteX3" fmla="*/ 15836 w 17238"/>
                  <a:gd name="connsiteY3" fmla="*/ 7438 h 11639"/>
                  <a:gd name="connsiteX4" fmla="*/ 14518 w 17238"/>
                  <a:gd name="connsiteY4" fmla="*/ 5384 h 11639"/>
                  <a:gd name="connsiteX5" fmla="*/ 11881 w 17238"/>
                  <a:gd name="connsiteY5" fmla="*/ 4972 h 11639"/>
                  <a:gd name="connsiteX6" fmla="*/ 9244 w 17238"/>
                  <a:gd name="connsiteY6" fmla="*/ 4643 h 11639"/>
                  <a:gd name="connsiteX7" fmla="*/ 7926 w 17238"/>
                  <a:gd name="connsiteY7" fmla="*/ 2353 h 11639"/>
                  <a:gd name="connsiteX8" fmla="*/ 6607 w 17238"/>
                  <a:gd name="connsiteY8" fmla="*/ 0 h 11639"/>
                  <a:gd name="connsiteX9" fmla="*/ 0 w 17238"/>
                  <a:gd name="connsiteY9" fmla="*/ 1238 h 11639"/>
                  <a:gd name="connsiteX10" fmla="*/ 5 w 17238"/>
                  <a:gd name="connsiteY10" fmla="*/ 1246 h 11639"/>
                  <a:gd name="connsiteX11" fmla="*/ 14 w 17238"/>
                  <a:gd name="connsiteY11" fmla="*/ 1246 h 11639"/>
                  <a:gd name="connsiteX12" fmla="*/ 2649 w 17238"/>
                  <a:gd name="connsiteY12" fmla="*/ 1475 h 11639"/>
                  <a:gd name="connsiteX13" fmla="*/ 5278 w 17238"/>
                  <a:gd name="connsiteY13" fmla="*/ 1873 h 11639"/>
                  <a:gd name="connsiteX14" fmla="*/ 6593 w 17238"/>
                  <a:gd name="connsiteY14" fmla="*/ 4221 h 11639"/>
                  <a:gd name="connsiteX15" fmla="*/ 7791 w 17238"/>
                  <a:gd name="connsiteY15" fmla="*/ 6341 h 11639"/>
                  <a:gd name="connsiteX16" fmla="*/ 7924 w 17238"/>
                  <a:gd name="connsiteY16" fmla="*/ 6577 h 11639"/>
                  <a:gd name="connsiteX17" fmla="*/ 7924 w 17238"/>
                  <a:gd name="connsiteY17" fmla="*/ 6576 h 11639"/>
                  <a:gd name="connsiteX18" fmla="*/ 9230 w 17238"/>
                  <a:gd name="connsiteY18" fmla="*/ 8901 h 11639"/>
                  <a:gd name="connsiteX19" fmla="*/ 9234 w 17238"/>
                  <a:gd name="connsiteY19" fmla="*/ 8909 h 11639"/>
                  <a:gd name="connsiteX20" fmla="*/ 9242 w 17238"/>
                  <a:gd name="connsiteY20" fmla="*/ 8910 h 11639"/>
                  <a:gd name="connsiteX21" fmla="*/ 11852 w 17238"/>
                  <a:gd name="connsiteY21" fmla="*/ 9205 h 11639"/>
                  <a:gd name="connsiteX22" fmla="*/ 11453 w 17238"/>
                  <a:gd name="connsiteY22" fmla="*/ 9833 h 11639"/>
                  <a:gd name="connsiteX23" fmla="*/ 10549 w 17238"/>
                  <a:gd name="connsiteY23" fmla="*/ 11222 h 11639"/>
                  <a:gd name="connsiteX24" fmla="*/ 10544 w 17238"/>
                  <a:gd name="connsiteY24" fmla="*/ 11230 h 11639"/>
                  <a:gd name="connsiteX25" fmla="*/ 10562 w 17238"/>
                  <a:gd name="connsiteY25" fmla="*/ 11232 h 11639"/>
                  <a:gd name="connsiteX26" fmla="*/ 13200 w 17238"/>
                  <a:gd name="connsiteY26" fmla="*/ 11459 h 11639"/>
                  <a:gd name="connsiteX0" fmla="*/ 13200 w 17238"/>
                  <a:gd name="connsiteY0" fmla="*/ 11459 h 11639"/>
                  <a:gd name="connsiteX1" fmla="*/ 15836 w 17238"/>
                  <a:gd name="connsiteY1" fmla="*/ 11639 h 11639"/>
                  <a:gd name="connsiteX2" fmla="*/ 17238 w 17238"/>
                  <a:gd name="connsiteY2" fmla="*/ 9590 h 11639"/>
                  <a:gd name="connsiteX3" fmla="*/ 15836 w 17238"/>
                  <a:gd name="connsiteY3" fmla="*/ 7438 h 11639"/>
                  <a:gd name="connsiteX4" fmla="*/ 14518 w 17238"/>
                  <a:gd name="connsiteY4" fmla="*/ 5384 h 11639"/>
                  <a:gd name="connsiteX5" fmla="*/ 11881 w 17238"/>
                  <a:gd name="connsiteY5" fmla="*/ 4972 h 11639"/>
                  <a:gd name="connsiteX6" fmla="*/ 9244 w 17238"/>
                  <a:gd name="connsiteY6" fmla="*/ 4643 h 11639"/>
                  <a:gd name="connsiteX7" fmla="*/ 7926 w 17238"/>
                  <a:gd name="connsiteY7" fmla="*/ 2353 h 11639"/>
                  <a:gd name="connsiteX8" fmla="*/ 6607 w 17238"/>
                  <a:gd name="connsiteY8" fmla="*/ 0 h 11639"/>
                  <a:gd name="connsiteX9" fmla="*/ 0 w 17238"/>
                  <a:gd name="connsiteY9" fmla="*/ 1238 h 11639"/>
                  <a:gd name="connsiteX10" fmla="*/ 5 w 17238"/>
                  <a:gd name="connsiteY10" fmla="*/ 1246 h 11639"/>
                  <a:gd name="connsiteX11" fmla="*/ 2649 w 17238"/>
                  <a:gd name="connsiteY11" fmla="*/ 1475 h 11639"/>
                  <a:gd name="connsiteX12" fmla="*/ 5278 w 17238"/>
                  <a:gd name="connsiteY12" fmla="*/ 1873 h 11639"/>
                  <a:gd name="connsiteX13" fmla="*/ 6593 w 17238"/>
                  <a:gd name="connsiteY13" fmla="*/ 4221 h 11639"/>
                  <a:gd name="connsiteX14" fmla="*/ 7791 w 17238"/>
                  <a:gd name="connsiteY14" fmla="*/ 6341 h 11639"/>
                  <a:gd name="connsiteX15" fmla="*/ 7924 w 17238"/>
                  <a:gd name="connsiteY15" fmla="*/ 6577 h 11639"/>
                  <a:gd name="connsiteX16" fmla="*/ 7924 w 17238"/>
                  <a:gd name="connsiteY16" fmla="*/ 6576 h 11639"/>
                  <a:gd name="connsiteX17" fmla="*/ 9230 w 17238"/>
                  <a:gd name="connsiteY17" fmla="*/ 8901 h 11639"/>
                  <a:gd name="connsiteX18" fmla="*/ 9234 w 17238"/>
                  <a:gd name="connsiteY18" fmla="*/ 8909 h 11639"/>
                  <a:gd name="connsiteX19" fmla="*/ 9242 w 17238"/>
                  <a:gd name="connsiteY19" fmla="*/ 8910 h 11639"/>
                  <a:gd name="connsiteX20" fmla="*/ 11852 w 17238"/>
                  <a:gd name="connsiteY20" fmla="*/ 9205 h 11639"/>
                  <a:gd name="connsiteX21" fmla="*/ 11453 w 17238"/>
                  <a:gd name="connsiteY21" fmla="*/ 9833 h 11639"/>
                  <a:gd name="connsiteX22" fmla="*/ 10549 w 17238"/>
                  <a:gd name="connsiteY22" fmla="*/ 11222 h 11639"/>
                  <a:gd name="connsiteX23" fmla="*/ 10544 w 17238"/>
                  <a:gd name="connsiteY23" fmla="*/ 11230 h 11639"/>
                  <a:gd name="connsiteX24" fmla="*/ 10562 w 17238"/>
                  <a:gd name="connsiteY24" fmla="*/ 11232 h 11639"/>
                  <a:gd name="connsiteX25" fmla="*/ 13200 w 17238"/>
                  <a:gd name="connsiteY25" fmla="*/ 11459 h 11639"/>
                  <a:gd name="connsiteX0" fmla="*/ 13312 w 17350"/>
                  <a:gd name="connsiteY0" fmla="*/ 11459 h 11639"/>
                  <a:gd name="connsiteX1" fmla="*/ 15948 w 17350"/>
                  <a:gd name="connsiteY1" fmla="*/ 11639 h 11639"/>
                  <a:gd name="connsiteX2" fmla="*/ 17350 w 17350"/>
                  <a:gd name="connsiteY2" fmla="*/ 9590 h 11639"/>
                  <a:gd name="connsiteX3" fmla="*/ 15948 w 17350"/>
                  <a:gd name="connsiteY3" fmla="*/ 7438 h 11639"/>
                  <a:gd name="connsiteX4" fmla="*/ 14630 w 17350"/>
                  <a:gd name="connsiteY4" fmla="*/ 5384 h 11639"/>
                  <a:gd name="connsiteX5" fmla="*/ 11993 w 17350"/>
                  <a:gd name="connsiteY5" fmla="*/ 4972 h 11639"/>
                  <a:gd name="connsiteX6" fmla="*/ 9356 w 17350"/>
                  <a:gd name="connsiteY6" fmla="*/ 4643 h 11639"/>
                  <a:gd name="connsiteX7" fmla="*/ 8038 w 17350"/>
                  <a:gd name="connsiteY7" fmla="*/ 2353 h 11639"/>
                  <a:gd name="connsiteX8" fmla="*/ 6719 w 17350"/>
                  <a:gd name="connsiteY8" fmla="*/ 0 h 11639"/>
                  <a:gd name="connsiteX9" fmla="*/ 112 w 17350"/>
                  <a:gd name="connsiteY9" fmla="*/ 1238 h 11639"/>
                  <a:gd name="connsiteX10" fmla="*/ 2761 w 17350"/>
                  <a:gd name="connsiteY10" fmla="*/ 1475 h 11639"/>
                  <a:gd name="connsiteX11" fmla="*/ 5390 w 17350"/>
                  <a:gd name="connsiteY11" fmla="*/ 1873 h 11639"/>
                  <a:gd name="connsiteX12" fmla="*/ 6705 w 17350"/>
                  <a:gd name="connsiteY12" fmla="*/ 4221 h 11639"/>
                  <a:gd name="connsiteX13" fmla="*/ 7903 w 17350"/>
                  <a:gd name="connsiteY13" fmla="*/ 6341 h 11639"/>
                  <a:gd name="connsiteX14" fmla="*/ 8036 w 17350"/>
                  <a:gd name="connsiteY14" fmla="*/ 6577 h 11639"/>
                  <a:gd name="connsiteX15" fmla="*/ 8036 w 17350"/>
                  <a:gd name="connsiteY15" fmla="*/ 6576 h 11639"/>
                  <a:gd name="connsiteX16" fmla="*/ 9342 w 17350"/>
                  <a:gd name="connsiteY16" fmla="*/ 8901 h 11639"/>
                  <a:gd name="connsiteX17" fmla="*/ 9346 w 17350"/>
                  <a:gd name="connsiteY17" fmla="*/ 8909 h 11639"/>
                  <a:gd name="connsiteX18" fmla="*/ 9354 w 17350"/>
                  <a:gd name="connsiteY18" fmla="*/ 8910 h 11639"/>
                  <a:gd name="connsiteX19" fmla="*/ 11964 w 17350"/>
                  <a:gd name="connsiteY19" fmla="*/ 9205 h 11639"/>
                  <a:gd name="connsiteX20" fmla="*/ 11565 w 17350"/>
                  <a:gd name="connsiteY20" fmla="*/ 9833 h 11639"/>
                  <a:gd name="connsiteX21" fmla="*/ 10661 w 17350"/>
                  <a:gd name="connsiteY21" fmla="*/ 11222 h 11639"/>
                  <a:gd name="connsiteX22" fmla="*/ 10656 w 17350"/>
                  <a:gd name="connsiteY22" fmla="*/ 11230 h 11639"/>
                  <a:gd name="connsiteX23" fmla="*/ 10674 w 17350"/>
                  <a:gd name="connsiteY23" fmla="*/ 11232 h 11639"/>
                  <a:gd name="connsiteX24" fmla="*/ 13312 w 17350"/>
                  <a:gd name="connsiteY24" fmla="*/ 11459 h 11639"/>
                  <a:gd name="connsiteX0" fmla="*/ 10551 w 14589"/>
                  <a:gd name="connsiteY0" fmla="*/ 11459 h 11639"/>
                  <a:gd name="connsiteX1" fmla="*/ 13187 w 14589"/>
                  <a:gd name="connsiteY1" fmla="*/ 11639 h 11639"/>
                  <a:gd name="connsiteX2" fmla="*/ 14589 w 14589"/>
                  <a:gd name="connsiteY2" fmla="*/ 9590 h 11639"/>
                  <a:gd name="connsiteX3" fmla="*/ 13187 w 14589"/>
                  <a:gd name="connsiteY3" fmla="*/ 7438 h 11639"/>
                  <a:gd name="connsiteX4" fmla="*/ 11869 w 14589"/>
                  <a:gd name="connsiteY4" fmla="*/ 5384 h 11639"/>
                  <a:gd name="connsiteX5" fmla="*/ 9232 w 14589"/>
                  <a:gd name="connsiteY5" fmla="*/ 4972 h 11639"/>
                  <a:gd name="connsiteX6" fmla="*/ 6595 w 14589"/>
                  <a:gd name="connsiteY6" fmla="*/ 4643 h 11639"/>
                  <a:gd name="connsiteX7" fmla="*/ 5277 w 14589"/>
                  <a:gd name="connsiteY7" fmla="*/ 2353 h 11639"/>
                  <a:gd name="connsiteX8" fmla="*/ 3958 w 14589"/>
                  <a:gd name="connsiteY8" fmla="*/ 0 h 11639"/>
                  <a:gd name="connsiteX9" fmla="*/ 0 w 14589"/>
                  <a:gd name="connsiteY9" fmla="*/ 1475 h 11639"/>
                  <a:gd name="connsiteX10" fmla="*/ 2629 w 14589"/>
                  <a:gd name="connsiteY10" fmla="*/ 1873 h 11639"/>
                  <a:gd name="connsiteX11" fmla="*/ 3944 w 14589"/>
                  <a:gd name="connsiteY11" fmla="*/ 4221 h 11639"/>
                  <a:gd name="connsiteX12" fmla="*/ 5142 w 14589"/>
                  <a:gd name="connsiteY12" fmla="*/ 6341 h 11639"/>
                  <a:gd name="connsiteX13" fmla="*/ 5275 w 14589"/>
                  <a:gd name="connsiteY13" fmla="*/ 6577 h 11639"/>
                  <a:gd name="connsiteX14" fmla="*/ 5275 w 14589"/>
                  <a:gd name="connsiteY14" fmla="*/ 6576 h 11639"/>
                  <a:gd name="connsiteX15" fmla="*/ 6581 w 14589"/>
                  <a:gd name="connsiteY15" fmla="*/ 8901 h 11639"/>
                  <a:gd name="connsiteX16" fmla="*/ 6585 w 14589"/>
                  <a:gd name="connsiteY16" fmla="*/ 8909 h 11639"/>
                  <a:gd name="connsiteX17" fmla="*/ 6593 w 14589"/>
                  <a:gd name="connsiteY17" fmla="*/ 8910 h 11639"/>
                  <a:gd name="connsiteX18" fmla="*/ 9203 w 14589"/>
                  <a:gd name="connsiteY18" fmla="*/ 9205 h 11639"/>
                  <a:gd name="connsiteX19" fmla="*/ 8804 w 14589"/>
                  <a:gd name="connsiteY19" fmla="*/ 9833 h 11639"/>
                  <a:gd name="connsiteX20" fmla="*/ 7900 w 14589"/>
                  <a:gd name="connsiteY20" fmla="*/ 11222 h 11639"/>
                  <a:gd name="connsiteX21" fmla="*/ 7895 w 14589"/>
                  <a:gd name="connsiteY21" fmla="*/ 11230 h 11639"/>
                  <a:gd name="connsiteX22" fmla="*/ 7913 w 14589"/>
                  <a:gd name="connsiteY22" fmla="*/ 11232 h 11639"/>
                  <a:gd name="connsiteX23" fmla="*/ 10551 w 14589"/>
                  <a:gd name="connsiteY23" fmla="*/ 11459 h 11639"/>
                  <a:gd name="connsiteX0" fmla="*/ 7922 w 11960"/>
                  <a:gd name="connsiteY0" fmla="*/ 11459 h 11639"/>
                  <a:gd name="connsiteX1" fmla="*/ 10558 w 11960"/>
                  <a:gd name="connsiteY1" fmla="*/ 11639 h 11639"/>
                  <a:gd name="connsiteX2" fmla="*/ 11960 w 11960"/>
                  <a:gd name="connsiteY2" fmla="*/ 9590 h 11639"/>
                  <a:gd name="connsiteX3" fmla="*/ 10558 w 11960"/>
                  <a:gd name="connsiteY3" fmla="*/ 7438 h 11639"/>
                  <a:gd name="connsiteX4" fmla="*/ 9240 w 11960"/>
                  <a:gd name="connsiteY4" fmla="*/ 5384 h 11639"/>
                  <a:gd name="connsiteX5" fmla="*/ 6603 w 11960"/>
                  <a:gd name="connsiteY5" fmla="*/ 4972 h 11639"/>
                  <a:gd name="connsiteX6" fmla="*/ 3966 w 11960"/>
                  <a:gd name="connsiteY6" fmla="*/ 4643 h 11639"/>
                  <a:gd name="connsiteX7" fmla="*/ 2648 w 11960"/>
                  <a:gd name="connsiteY7" fmla="*/ 2353 h 11639"/>
                  <a:gd name="connsiteX8" fmla="*/ 1329 w 11960"/>
                  <a:gd name="connsiteY8" fmla="*/ 0 h 11639"/>
                  <a:gd name="connsiteX9" fmla="*/ 0 w 11960"/>
                  <a:gd name="connsiteY9" fmla="*/ 1873 h 11639"/>
                  <a:gd name="connsiteX10" fmla="*/ 1315 w 11960"/>
                  <a:gd name="connsiteY10" fmla="*/ 4221 h 11639"/>
                  <a:gd name="connsiteX11" fmla="*/ 2513 w 11960"/>
                  <a:gd name="connsiteY11" fmla="*/ 6341 h 11639"/>
                  <a:gd name="connsiteX12" fmla="*/ 2646 w 11960"/>
                  <a:gd name="connsiteY12" fmla="*/ 6577 h 11639"/>
                  <a:gd name="connsiteX13" fmla="*/ 2646 w 11960"/>
                  <a:gd name="connsiteY13" fmla="*/ 6576 h 11639"/>
                  <a:gd name="connsiteX14" fmla="*/ 3952 w 11960"/>
                  <a:gd name="connsiteY14" fmla="*/ 8901 h 11639"/>
                  <a:gd name="connsiteX15" fmla="*/ 3956 w 11960"/>
                  <a:gd name="connsiteY15" fmla="*/ 8909 h 11639"/>
                  <a:gd name="connsiteX16" fmla="*/ 3964 w 11960"/>
                  <a:gd name="connsiteY16" fmla="*/ 8910 h 11639"/>
                  <a:gd name="connsiteX17" fmla="*/ 6574 w 11960"/>
                  <a:gd name="connsiteY17" fmla="*/ 9205 h 11639"/>
                  <a:gd name="connsiteX18" fmla="*/ 6175 w 11960"/>
                  <a:gd name="connsiteY18" fmla="*/ 9833 h 11639"/>
                  <a:gd name="connsiteX19" fmla="*/ 5271 w 11960"/>
                  <a:gd name="connsiteY19" fmla="*/ 11222 h 11639"/>
                  <a:gd name="connsiteX20" fmla="*/ 5266 w 11960"/>
                  <a:gd name="connsiteY20" fmla="*/ 11230 h 11639"/>
                  <a:gd name="connsiteX21" fmla="*/ 5284 w 11960"/>
                  <a:gd name="connsiteY21" fmla="*/ 11232 h 11639"/>
                  <a:gd name="connsiteX22" fmla="*/ 7922 w 11960"/>
                  <a:gd name="connsiteY22" fmla="*/ 11459 h 11639"/>
                  <a:gd name="connsiteX0" fmla="*/ 7922 w 11960"/>
                  <a:gd name="connsiteY0" fmla="*/ 9586 h 9766"/>
                  <a:gd name="connsiteX1" fmla="*/ 10558 w 11960"/>
                  <a:gd name="connsiteY1" fmla="*/ 9766 h 9766"/>
                  <a:gd name="connsiteX2" fmla="*/ 11960 w 11960"/>
                  <a:gd name="connsiteY2" fmla="*/ 7717 h 9766"/>
                  <a:gd name="connsiteX3" fmla="*/ 10558 w 11960"/>
                  <a:gd name="connsiteY3" fmla="*/ 5565 h 9766"/>
                  <a:gd name="connsiteX4" fmla="*/ 9240 w 11960"/>
                  <a:gd name="connsiteY4" fmla="*/ 3511 h 9766"/>
                  <a:gd name="connsiteX5" fmla="*/ 6603 w 11960"/>
                  <a:gd name="connsiteY5" fmla="*/ 3099 h 9766"/>
                  <a:gd name="connsiteX6" fmla="*/ 3966 w 11960"/>
                  <a:gd name="connsiteY6" fmla="*/ 2770 h 9766"/>
                  <a:gd name="connsiteX7" fmla="*/ 2648 w 11960"/>
                  <a:gd name="connsiteY7" fmla="*/ 480 h 9766"/>
                  <a:gd name="connsiteX8" fmla="*/ 0 w 11960"/>
                  <a:gd name="connsiteY8" fmla="*/ 0 h 9766"/>
                  <a:gd name="connsiteX9" fmla="*/ 1315 w 11960"/>
                  <a:gd name="connsiteY9" fmla="*/ 2348 h 9766"/>
                  <a:gd name="connsiteX10" fmla="*/ 2513 w 11960"/>
                  <a:gd name="connsiteY10" fmla="*/ 4468 h 9766"/>
                  <a:gd name="connsiteX11" fmla="*/ 2646 w 11960"/>
                  <a:gd name="connsiteY11" fmla="*/ 4704 h 9766"/>
                  <a:gd name="connsiteX12" fmla="*/ 2646 w 11960"/>
                  <a:gd name="connsiteY12" fmla="*/ 4703 h 9766"/>
                  <a:gd name="connsiteX13" fmla="*/ 3952 w 11960"/>
                  <a:gd name="connsiteY13" fmla="*/ 7028 h 9766"/>
                  <a:gd name="connsiteX14" fmla="*/ 3956 w 11960"/>
                  <a:gd name="connsiteY14" fmla="*/ 7036 h 9766"/>
                  <a:gd name="connsiteX15" fmla="*/ 3964 w 11960"/>
                  <a:gd name="connsiteY15" fmla="*/ 7037 h 9766"/>
                  <a:gd name="connsiteX16" fmla="*/ 6574 w 11960"/>
                  <a:gd name="connsiteY16" fmla="*/ 7332 h 9766"/>
                  <a:gd name="connsiteX17" fmla="*/ 6175 w 11960"/>
                  <a:gd name="connsiteY17" fmla="*/ 7960 h 9766"/>
                  <a:gd name="connsiteX18" fmla="*/ 5271 w 11960"/>
                  <a:gd name="connsiteY18" fmla="*/ 9349 h 9766"/>
                  <a:gd name="connsiteX19" fmla="*/ 5266 w 11960"/>
                  <a:gd name="connsiteY19" fmla="*/ 9357 h 9766"/>
                  <a:gd name="connsiteX20" fmla="*/ 5284 w 11960"/>
                  <a:gd name="connsiteY20" fmla="*/ 9359 h 9766"/>
                  <a:gd name="connsiteX21" fmla="*/ 7922 w 11960"/>
                  <a:gd name="connsiteY21" fmla="*/ 9586 h 9766"/>
                  <a:gd name="connsiteX0" fmla="*/ 5525 w 8901"/>
                  <a:gd name="connsiteY0" fmla="*/ 9324 h 9508"/>
                  <a:gd name="connsiteX1" fmla="*/ 7729 w 8901"/>
                  <a:gd name="connsiteY1" fmla="*/ 9508 h 9508"/>
                  <a:gd name="connsiteX2" fmla="*/ 8901 w 8901"/>
                  <a:gd name="connsiteY2" fmla="*/ 7410 h 9508"/>
                  <a:gd name="connsiteX3" fmla="*/ 7729 w 8901"/>
                  <a:gd name="connsiteY3" fmla="*/ 5206 h 9508"/>
                  <a:gd name="connsiteX4" fmla="*/ 6627 w 8901"/>
                  <a:gd name="connsiteY4" fmla="*/ 3103 h 9508"/>
                  <a:gd name="connsiteX5" fmla="*/ 4422 w 8901"/>
                  <a:gd name="connsiteY5" fmla="*/ 2681 h 9508"/>
                  <a:gd name="connsiteX6" fmla="*/ 2217 w 8901"/>
                  <a:gd name="connsiteY6" fmla="*/ 2344 h 9508"/>
                  <a:gd name="connsiteX7" fmla="*/ 1115 w 8901"/>
                  <a:gd name="connsiteY7" fmla="*/ 0 h 9508"/>
                  <a:gd name="connsiteX8" fmla="*/ 0 w 8901"/>
                  <a:gd name="connsiteY8" fmla="*/ 1912 h 9508"/>
                  <a:gd name="connsiteX9" fmla="*/ 1002 w 8901"/>
                  <a:gd name="connsiteY9" fmla="*/ 4083 h 9508"/>
                  <a:gd name="connsiteX10" fmla="*/ 1113 w 8901"/>
                  <a:gd name="connsiteY10" fmla="*/ 4325 h 9508"/>
                  <a:gd name="connsiteX11" fmla="*/ 1113 w 8901"/>
                  <a:gd name="connsiteY11" fmla="*/ 4324 h 9508"/>
                  <a:gd name="connsiteX12" fmla="*/ 2205 w 8901"/>
                  <a:gd name="connsiteY12" fmla="*/ 6704 h 9508"/>
                  <a:gd name="connsiteX13" fmla="*/ 2209 w 8901"/>
                  <a:gd name="connsiteY13" fmla="*/ 6713 h 9508"/>
                  <a:gd name="connsiteX14" fmla="*/ 2215 w 8901"/>
                  <a:gd name="connsiteY14" fmla="*/ 6714 h 9508"/>
                  <a:gd name="connsiteX15" fmla="*/ 4398 w 8901"/>
                  <a:gd name="connsiteY15" fmla="*/ 7016 h 9508"/>
                  <a:gd name="connsiteX16" fmla="*/ 4064 w 8901"/>
                  <a:gd name="connsiteY16" fmla="*/ 7659 h 9508"/>
                  <a:gd name="connsiteX17" fmla="*/ 3308 w 8901"/>
                  <a:gd name="connsiteY17" fmla="*/ 9081 h 9508"/>
                  <a:gd name="connsiteX18" fmla="*/ 3304 w 8901"/>
                  <a:gd name="connsiteY18" fmla="*/ 9089 h 9508"/>
                  <a:gd name="connsiteX19" fmla="*/ 3319 w 8901"/>
                  <a:gd name="connsiteY19" fmla="*/ 9091 h 9508"/>
                  <a:gd name="connsiteX20" fmla="*/ 5525 w 8901"/>
                  <a:gd name="connsiteY20" fmla="*/ 9324 h 9508"/>
                  <a:gd name="connsiteX0" fmla="*/ 6207 w 10000"/>
                  <a:gd name="connsiteY0" fmla="*/ 7878 h 8072"/>
                  <a:gd name="connsiteX1" fmla="*/ 8683 w 10000"/>
                  <a:gd name="connsiteY1" fmla="*/ 8072 h 8072"/>
                  <a:gd name="connsiteX2" fmla="*/ 10000 w 10000"/>
                  <a:gd name="connsiteY2" fmla="*/ 5865 h 8072"/>
                  <a:gd name="connsiteX3" fmla="*/ 8683 w 10000"/>
                  <a:gd name="connsiteY3" fmla="*/ 3547 h 8072"/>
                  <a:gd name="connsiteX4" fmla="*/ 7445 w 10000"/>
                  <a:gd name="connsiteY4" fmla="*/ 1336 h 8072"/>
                  <a:gd name="connsiteX5" fmla="*/ 4968 w 10000"/>
                  <a:gd name="connsiteY5" fmla="*/ 892 h 8072"/>
                  <a:gd name="connsiteX6" fmla="*/ 2491 w 10000"/>
                  <a:gd name="connsiteY6" fmla="*/ 537 h 8072"/>
                  <a:gd name="connsiteX7" fmla="*/ 0 w 10000"/>
                  <a:gd name="connsiteY7" fmla="*/ 83 h 8072"/>
                  <a:gd name="connsiteX8" fmla="*/ 1126 w 10000"/>
                  <a:gd name="connsiteY8" fmla="*/ 2366 h 8072"/>
                  <a:gd name="connsiteX9" fmla="*/ 1250 w 10000"/>
                  <a:gd name="connsiteY9" fmla="*/ 2621 h 8072"/>
                  <a:gd name="connsiteX10" fmla="*/ 1250 w 10000"/>
                  <a:gd name="connsiteY10" fmla="*/ 2620 h 8072"/>
                  <a:gd name="connsiteX11" fmla="*/ 2477 w 10000"/>
                  <a:gd name="connsiteY11" fmla="*/ 5123 h 8072"/>
                  <a:gd name="connsiteX12" fmla="*/ 2482 w 10000"/>
                  <a:gd name="connsiteY12" fmla="*/ 5132 h 8072"/>
                  <a:gd name="connsiteX13" fmla="*/ 2488 w 10000"/>
                  <a:gd name="connsiteY13" fmla="*/ 5133 h 8072"/>
                  <a:gd name="connsiteX14" fmla="*/ 4941 w 10000"/>
                  <a:gd name="connsiteY14" fmla="*/ 5451 h 8072"/>
                  <a:gd name="connsiteX15" fmla="*/ 4566 w 10000"/>
                  <a:gd name="connsiteY15" fmla="*/ 6127 h 8072"/>
                  <a:gd name="connsiteX16" fmla="*/ 3716 w 10000"/>
                  <a:gd name="connsiteY16" fmla="*/ 7623 h 8072"/>
                  <a:gd name="connsiteX17" fmla="*/ 3712 w 10000"/>
                  <a:gd name="connsiteY17" fmla="*/ 7631 h 8072"/>
                  <a:gd name="connsiteX18" fmla="*/ 3729 w 10000"/>
                  <a:gd name="connsiteY18" fmla="*/ 7633 h 8072"/>
                  <a:gd name="connsiteX19" fmla="*/ 6207 w 10000"/>
                  <a:gd name="connsiteY19" fmla="*/ 7878 h 8072"/>
                  <a:gd name="connsiteX0" fmla="*/ 5081 w 8874"/>
                  <a:gd name="connsiteY0" fmla="*/ 9095 h 9335"/>
                  <a:gd name="connsiteX1" fmla="*/ 7557 w 8874"/>
                  <a:gd name="connsiteY1" fmla="*/ 9335 h 9335"/>
                  <a:gd name="connsiteX2" fmla="*/ 8874 w 8874"/>
                  <a:gd name="connsiteY2" fmla="*/ 6601 h 9335"/>
                  <a:gd name="connsiteX3" fmla="*/ 7557 w 8874"/>
                  <a:gd name="connsiteY3" fmla="*/ 3729 h 9335"/>
                  <a:gd name="connsiteX4" fmla="*/ 6319 w 8874"/>
                  <a:gd name="connsiteY4" fmla="*/ 990 h 9335"/>
                  <a:gd name="connsiteX5" fmla="*/ 3842 w 8874"/>
                  <a:gd name="connsiteY5" fmla="*/ 440 h 9335"/>
                  <a:gd name="connsiteX6" fmla="*/ 1365 w 8874"/>
                  <a:gd name="connsiteY6" fmla="*/ 0 h 9335"/>
                  <a:gd name="connsiteX7" fmla="*/ 0 w 8874"/>
                  <a:gd name="connsiteY7" fmla="*/ 2266 h 9335"/>
                  <a:gd name="connsiteX8" fmla="*/ 124 w 8874"/>
                  <a:gd name="connsiteY8" fmla="*/ 2582 h 9335"/>
                  <a:gd name="connsiteX9" fmla="*/ 124 w 8874"/>
                  <a:gd name="connsiteY9" fmla="*/ 2581 h 9335"/>
                  <a:gd name="connsiteX10" fmla="*/ 1351 w 8874"/>
                  <a:gd name="connsiteY10" fmla="*/ 5682 h 9335"/>
                  <a:gd name="connsiteX11" fmla="*/ 1356 w 8874"/>
                  <a:gd name="connsiteY11" fmla="*/ 5693 h 9335"/>
                  <a:gd name="connsiteX12" fmla="*/ 1362 w 8874"/>
                  <a:gd name="connsiteY12" fmla="*/ 5694 h 9335"/>
                  <a:gd name="connsiteX13" fmla="*/ 3815 w 8874"/>
                  <a:gd name="connsiteY13" fmla="*/ 6088 h 9335"/>
                  <a:gd name="connsiteX14" fmla="*/ 3440 w 8874"/>
                  <a:gd name="connsiteY14" fmla="*/ 6925 h 9335"/>
                  <a:gd name="connsiteX15" fmla="*/ 2590 w 8874"/>
                  <a:gd name="connsiteY15" fmla="*/ 8779 h 9335"/>
                  <a:gd name="connsiteX16" fmla="*/ 2586 w 8874"/>
                  <a:gd name="connsiteY16" fmla="*/ 8789 h 9335"/>
                  <a:gd name="connsiteX17" fmla="*/ 2603 w 8874"/>
                  <a:gd name="connsiteY17" fmla="*/ 8791 h 9335"/>
                  <a:gd name="connsiteX18" fmla="*/ 5081 w 8874"/>
                  <a:gd name="connsiteY18" fmla="*/ 9095 h 9335"/>
                  <a:gd name="connsiteX0" fmla="*/ 5726 w 10000"/>
                  <a:gd name="connsiteY0" fmla="*/ 9272 h 9529"/>
                  <a:gd name="connsiteX1" fmla="*/ 8516 w 10000"/>
                  <a:gd name="connsiteY1" fmla="*/ 9529 h 9529"/>
                  <a:gd name="connsiteX2" fmla="*/ 10000 w 10000"/>
                  <a:gd name="connsiteY2" fmla="*/ 6600 h 9529"/>
                  <a:gd name="connsiteX3" fmla="*/ 8516 w 10000"/>
                  <a:gd name="connsiteY3" fmla="*/ 3524 h 9529"/>
                  <a:gd name="connsiteX4" fmla="*/ 7121 w 10000"/>
                  <a:gd name="connsiteY4" fmla="*/ 590 h 9529"/>
                  <a:gd name="connsiteX5" fmla="*/ 4330 w 10000"/>
                  <a:gd name="connsiteY5" fmla="*/ 0 h 9529"/>
                  <a:gd name="connsiteX6" fmla="*/ 0 w 10000"/>
                  <a:gd name="connsiteY6" fmla="*/ 1956 h 9529"/>
                  <a:gd name="connsiteX7" fmla="*/ 140 w 10000"/>
                  <a:gd name="connsiteY7" fmla="*/ 2295 h 9529"/>
                  <a:gd name="connsiteX8" fmla="*/ 140 w 10000"/>
                  <a:gd name="connsiteY8" fmla="*/ 2294 h 9529"/>
                  <a:gd name="connsiteX9" fmla="*/ 1522 w 10000"/>
                  <a:gd name="connsiteY9" fmla="*/ 5616 h 9529"/>
                  <a:gd name="connsiteX10" fmla="*/ 1528 w 10000"/>
                  <a:gd name="connsiteY10" fmla="*/ 5628 h 9529"/>
                  <a:gd name="connsiteX11" fmla="*/ 1535 w 10000"/>
                  <a:gd name="connsiteY11" fmla="*/ 5629 h 9529"/>
                  <a:gd name="connsiteX12" fmla="*/ 4299 w 10000"/>
                  <a:gd name="connsiteY12" fmla="*/ 6051 h 9529"/>
                  <a:gd name="connsiteX13" fmla="*/ 3876 w 10000"/>
                  <a:gd name="connsiteY13" fmla="*/ 6947 h 9529"/>
                  <a:gd name="connsiteX14" fmla="*/ 2919 w 10000"/>
                  <a:gd name="connsiteY14" fmla="*/ 8933 h 9529"/>
                  <a:gd name="connsiteX15" fmla="*/ 2914 w 10000"/>
                  <a:gd name="connsiteY15" fmla="*/ 8944 h 9529"/>
                  <a:gd name="connsiteX16" fmla="*/ 2933 w 10000"/>
                  <a:gd name="connsiteY16" fmla="*/ 8946 h 9529"/>
                  <a:gd name="connsiteX17" fmla="*/ 5726 w 10000"/>
                  <a:gd name="connsiteY17" fmla="*/ 9272 h 9529"/>
                  <a:gd name="connsiteX0" fmla="*/ 5726 w 10000"/>
                  <a:gd name="connsiteY0" fmla="*/ 9730 h 10000"/>
                  <a:gd name="connsiteX1" fmla="*/ 8516 w 10000"/>
                  <a:gd name="connsiteY1" fmla="*/ 10000 h 10000"/>
                  <a:gd name="connsiteX2" fmla="*/ 10000 w 10000"/>
                  <a:gd name="connsiteY2" fmla="*/ 6926 h 10000"/>
                  <a:gd name="connsiteX3" fmla="*/ 8516 w 10000"/>
                  <a:gd name="connsiteY3" fmla="*/ 3698 h 10000"/>
                  <a:gd name="connsiteX4" fmla="*/ 7121 w 10000"/>
                  <a:gd name="connsiteY4" fmla="*/ 619 h 10000"/>
                  <a:gd name="connsiteX5" fmla="*/ 4330 w 10000"/>
                  <a:gd name="connsiteY5" fmla="*/ 0 h 10000"/>
                  <a:gd name="connsiteX6" fmla="*/ 0 w 10000"/>
                  <a:gd name="connsiteY6" fmla="*/ 2053 h 10000"/>
                  <a:gd name="connsiteX7" fmla="*/ 140 w 10000"/>
                  <a:gd name="connsiteY7" fmla="*/ 2408 h 10000"/>
                  <a:gd name="connsiteX8" fmla="*/ 1522 w 10000"/>
                  <a:gd name="connsiteY8" fmla="*/ 5894 h 10000"/>
                  <a:gd name="connsiteX9" fmla="*/ 1528 w 10000"/>
                  <a:gd name="connsiteY9" fmla="*/ 5906 h 10000"/>
                  <a:gd name="connsiteX10" fmla="*/ 1535 w 10000"/>
                  <a:gd name="connsiteY10" fmla="*/ 5907 h 10000"/>
                  <a:gd name="connsiteX11" fmla="*/ 4299 w 10000"/>
                  <a:gd name="connsiteY11" fmla="*/ 6350 h 10000"/>
                  <a:gd name="connsiteX12" fmla="*/ 3876 w 10000"/>
                  <a:gd name="connsiteY12" fmla="*/ 7290 h 10000"/>
                  <a:gd name="connsiteX13" fmla="*/ 2919 w 10000"/>
                  <a:gd name="connsiteY13" fmla="*/ 9375 h 10000"/>
                  <a:gd name="connsiteX14" fmla="*/ 2914 w 10000"/>
                  <a:gd name="connsiteY14" fmla="*/ 9386 h 10000"/>
                  <a:gd name="connsiteX15" fmla="*/ 2933 w 10000"/>
                  <a:gd name="connsiteY15" fmla="*/ 9388 h 10000"/>
                  <a:gd name="connsiteX16" fmla="*/ 5726 w 10000"/>
                  <a:gd name="connsiteY16" fmla="*/ 9730 h 10000"/>
                  <a:gd name="connsiteX0" fmla="*/ 5805 w 10079"/>
                  <a:gd name="connsiteY0" fmla="*/ 9730 h 10000"/>
                  <a:gd name="connsiteX1" fmla="*/ 8595 w 10079"/>
                  <a:gd name="connsiteY1" fmla="*/ 10000 h 10000"/>
                  <a:gd name="connsiteX2" fmla="*/ 10079 w 10079"/>
                  <a:gd name="connsiteY2" fmla="*/ 6926 h 10000"/>
                  <a:gd name="connsiteX3" fmla="*/ 8595 w 10079"/>
                  <a:gd name="connsiteY3" fmla="*/ 3698 h 10000"/>
                  <a:gd name="connsiteX4" fmla="*/ 7200 w 10079"/>
                  <a:gd name="connsiteY4" fmla="*/ 619 h 10000"/>
                  <a:gd name="connsiteX5" fmla="*/ 4409 w 10079"/>
                  <a:gd name="connsiteY5" fmla="*/ 0 h 10000"/>
                  <a:gd name="connsiteX6" fmla="*/ 79 w 10079"/>
                  <a:gd name="connsiteY6" fmla="*/ 2053 h 10000"/>
                  <a:gd name="connsiteX7" fmla="*/ 1601 w 10079"/>
                  <a:gd name="connsiteY7" fmla="*/ 5894 h 10000"/>
                  <a:gd name="connsiteX8" fmla="*/ 1607 w 10079"/>
                  <a:gd name="connsiteY8" fmla="*/ 5906 h 10000"/>
                  <a:gd name="connsiteX9" fmla="*/ 1614 w 10079"/>
                  <a:gd name="connsiteY9" fmla="*/ 5907 h 10000"/>
                  <a:gd name="connsiteX10" fmla="*/ 4378 w 10079"/>
                  <a:gd name="connsiteY10" fmla="*/ 6350 h 10000"/>
                  <a:gd name="connsiteX11" fmla="*/ 3955 w 10079"/>
                  <a:gd name="connsiteY11" fmla="*/ 7290 h 10000"/>
                  <a:gd name="connsiteX12" fmla="*/ 2998 w 10079"/>
                  <a:gd name="connsiteY12" fmla="*/ 9375 h 10000"/>
                  <a:gd name="connsiteX13" fmla="*/ 2993 w 10079"/>
                  <a:gd name="connsiteY13" fmla="*/ 9386 h 10000"/>
                  <a:gd name="connsiteX14" fmla="*/ 3012 w 10079"/>
                  <a:gd name="connsiteY14" fmla="*/ 9388 h 10000"/>
                  <a:gd name="connsiteX15" fmla="*/ 5805 w 10079"/>
                  <a:gd name="connsiteY15" fmla="*/ 9730 h 10000"/>
                  <a:gd name="connsiteX0" fmla="*/ 4204 w 8478"/>
                  <a:gd name="connsiteY0" fmla="*/ 9730 h 10000"/>
                  <a:gd name="connsiteX1" fmla="*/ 6994 w 8478"/>
                  <a:gd name="connsiteY1" fmla="*/ 10000 h 10000"/>
                  <a:gd name="connsiteX2" fmla="*/ 8478 w 8478"/>
                  <a:gd name="connsiteY2" fmla="*/ 6926 h 10000"/>
                  <a:gd name="connsiteX3" fmla="*/ 6994 w 8478"/>
                  <a:gd name="connsiteY3" fmla="*/ 3698 h 10000"/>
                  <a:gd name="connsiteX4" fmla="*/ 5599 w 8478"/>
                  <a:gd name="connsiteY4" fmla="*/ 619 h 10000"/>
                  <a:gd name="connsiteX5" fmla="*/ 2808 w 8478"/>
                  <a:gd name="connsiteY5" fmla="*/ 0 h 10000"/>
                  <a:gd name="connsiteX6" fmla="*/ 0 w 8478"/>
                  <a:gd name="connsiteY6" fmla="*/ 5894 h 10000"/>
                  <a:gd name="connsiteX7" fmla="*/ 6 w 8478"/>
                  <a:gd name="connsiteY7" fmla="*/ 5906 h 10000"/>
                  <a:gd name="connsiteX8" fmla="*/ 13 w 8478"/>
                  <a:gd name="connsiteY8" fmla="*/ 5907 h 10000"/>
                  <a:gd name="connsiteX9" fmla="*/ 2777 w 8478"/>
                  <a:gd name="connsiteY9" fmla="*/ 6350 h 10000"/>
                  <a:gd name="connsiteX10" fmla="*/ 2354 w 8478"/>
                  <a:gd name="connsiteY10" fmla="*/ 7290 h 10000"/>
                  <a:gd name="connsiteX11" fmla="*/ 1397 w 8478"/>
                  <a:gd name="connsiteY11" fmla="*/ 9375 h 10000"/>
                  <a:gd name="connsiteX12" fmla="*/ 1392 w 8478"/>
                  <a:gd name="connsiteY12" fmla="*/ 9386 h 10000"/>
                  <a:gd name="connsiteX13" fmla="*/ 1411 w 8478"/>
                  <a:gd name="connsiteY13" fmla="*/ 9388 h 10000"/>
                  <a:gd name="connsiteX14" fmla="*/ 4204 w 8478"/>
                  <a:gd name="connsiteY14" fmla="*/ 9730 h 10000"/>
                  <a:gd name="connsiteX0" fmla="*/ 4959 w 10000"/>
                  <a:gd name="connsiteY0" fmla="*/ 9730 h 10000"/>
                  <a:gd name="connsiteX1" fmla="*/ 8250 w 10000"/>
                  <a:gd name="connsiteY1" fmla="*/ 10000 h 10000"/>
                  <a:gd name="connsiteX2" fmla="*/ 10000 w 10000"/>
                  <a:gd name="connsiteY2" fmla="*/ 6926 h 10000"/>
                  <a:gd name="connsiteX3" fmla="*/ 8250 w 10000"/>
                  <a:gd name="connsiteY3" fmla="*/ 3698 h 10000"/>
                  <a:gd name="connsiteX4" fmla="*/ 6604 w 10000"/>
                  <a:gd name="connsiteY4" fmla="*/ 619 h 10000"/>
                  <a:gd name="connsiteX5" fmla="*/ 3312 w 10000"/>
                  <a:gd name="connsiteY5" fmla="*/ 0 h 10000"/>
                  <a:gd name="connsiteX6" fmla="*/ 0 w 10000"/>
                  <a:gd name="connsiteY6" fmla="*/ 5894 h 10000"/>
                  <a:gd name="connsiteX7" fmla="*/ 7 w 10000"/>
                  <a:gd name="connsiteY7" fmla="*/ 5906 h 10000"/>
                  <a:gd name="connsiteX8" fmla="*/ 3276 w 10000"/>
                  <a:gd name="connsiteY8" fmla="*/ 6350 h 10000"/>
                  <a:gd name="connsiteX9" fmla="*/ 2777 w 10000"/>
                  <a:gd name="connsiteY9" fmla="*/ 7290 h 10000"/>
                  <a:gd name="connsiteX10" fmla="*/ 1648 w 10000"/>
                  <a:gd name="connsiteY10" fmla="*/ 9375 h 10000"/>
                  <a:gd name="connsiteX11" fmla="*/ 1642 w 10000"/>
                  <a:gd name="connsiteY11" fmla="*/ 9386 h 10000"/>
                  <a:gd name="connsiteX12" fmla="*/ 1664 w 10000"/>
                  <a:gd name="connsiteY12" fmla="*/ 9388 h 10000"/>
                  <a:gd name="connsiteX13" fmla="*/ 4959 w 10000"/>
                  <a:gd name="connsiteY13" fmla="*/ 9730 h 10000"/>
                  <a:gd name="connsiteX0" fmla="*/ 4959 w 10000"/>
                  <a:gd name="connsiteY0" fmla="*/ 9730 h 10000"/>
                  <a:gd name="connsiteX1" fmla="*/ 8250 w 10000"/>
                  <a:gd name="connsiteY1" fmla="*/ 10000 h 10000"/>
                  <a:gd name="connsiteX2" fmla="*/ 10000 w 10000"/>
                  <a:gd name="connsiteY2" fmla="*/ 6926 h 10000"/>
                  <a:gd name="connsiteX3" fmla="*/ 8250 w 10000"/>
                  <a:gd name="connsiteY3" fmla="*/ 3698 h 10000"/>
                  <a:gd name="connsiteX4" fmla="*/ 6604 w 10000"/>
                  <a:gd name="connsiteY4" fmla="*/ 619 h 10000"/>
                  <a:gd name="connsiteX5" fmla="*/ 3312 w 10000"/>
                  <a:gd name="connsiteY5" fmla="*/ 0 h 10000"/>
                  <a:gd name="connsiteX6" fmla="*/ 0 w 10000"/>
                  <a:gd name="connsiteY6" fmla="*/ 5894 h 10000"/>
                  <a:gd name="connsiteX7" fmla="*/ 3276 w 10000"/>
                  <a:gd name="connsiteY7" fmla="*/ 6350 h 10000"/>
                  <a:gd name="connsiteX8" fmla="*/ 2777 w 10000"/>
                  <a:gd name="connsiteY8" fmla="*/ 7290 h 10000"/>
                  <a:gd name="connsiteX9" fmla="*/ 1648 w 10000"/>
                  <a:gd name="connsiteY9" fmla="*/ 9375 h 10000"/>
                  <a:gd name="connsiteX10" fmla="*/ 1642 w 10000"/>
                  <a:gd name="connsiteY10" fmla="*/ 9386 h 10000"/>
                  <a:gd name="connsiteX11" fmla="*/ 1664 w 10000"/>
                  <a:gd name="connsiteY11" fmla="*/ 9388 h 10000"/>
                  <a:gd name="connsiteX12" fmla="*/ 4959 w 10000"/>
                  <a:gd name="connsiteY12" fmla="*/ 9730 h 10000"/>
                  <a:gd name="connsiteX0" fmla="*/ 3317 w 8358"/>
                  <a:gd name="connsiteY0" fmla="*/ 9730 h 10000"/>
                  <a:gd name="connsiteX1" fmla="*/ 6608 w 8358"/>
                  <a:gd name="connsiteY1" fmla="*/ 10000 h 10000"/>
                  <a:gd name="connsiteX2" fmla="*/ 8358 w 8358"/>
                  <a:gd name="connsiteY2" fmla="*/ 6926 h 10000"/>
                  <a:gd name="connsiteX3" fmla="*/ 6608 w 8358"/>
                  <a:gd name="connsiteY3" fmla="*/ 3698 h 10000"/>
                  <a:gd name="connsiteX4" fmla="*/ 4962 w 8358"/>
                  <a:gd name="connsiteY4" fmla="*/ 619 h 10000"/>
                  <a:gd name="connsiteX5" fmla="*/ 1670 w 8358"/>
                  <a:gd name="connsiteY5" fmla="*/ 0 h 10000"/>
                  <a:gd name="connsiteX6" fmla="*/ 1634 w 8358"/>
                  <a:gd name="connsiteY6" fmla="*/ 6350 h 10000"/>
                  <a:gd name="connsiteX7" fmla="*/ 1135 w 8358"/>
                  <a:gd name="connsiteY7" fmla="*/ 7290 h 10000"/>
                  <a:gd name="connsiteX8" fmla="*/ 6 w 8358"/>
                  <a:gd name="connsiteY8" fmla="*/ 9375 h 10000"/>
                  <a:gd name="connsiteX9" fmla="*/ 0 w 8358"/>
                  <a:gd name="connsiteY9" fmla="*/ 9386 h 10000"/>
                  <a:gd name="connsiteX10" fmla="*/ 22 w 8358"/>
                  <a:gd name="connsiteY10" fmla="*/ 9388 h 10000"/>
                  <a:gd name="connsiteX11" fmla="*/ 3317 w 8358"/>
                  <a:gd name="connsiteY11" fmla="*/ 9730 h 10000"/>
                  <a:gd name="connsiteX0" fmla="*/ 3969 w 10000"/>
                  <a:gd name="connsiteY0" fmla="*/ 9730 h 10000"/>
                  <a:gd name="connsiteX1" fmla="*/ 7906 w 10000"/>
                  <a:gd name="connsiteY1" fmla="*/ 10000 h 10000"/>
                  <a:gd name="connsiteX2" fmla="*/ 10000 w 10000"/>
                  <a:gd name="connsiteY2" fmla="*/ 6926 h 10000"/>
                  <a:gd name="connsiteX3" fmla="*/ 7906 w 10000"/>
                  <a:gd name="connsiteY3" fmla="*/ 3698 h 10000"/>
                  <a:gd name="connsiteX4" fmla="*/ 5937 w 10000"/>
                  <a:gd name="connsiteY4" fmla="*/ 619 h 10000"/>
                  <a:gd name="connsiteX5" fmla="*/ 1998 w 10000"/>
                  <a:gd name="connsiteY5" fmla="*/ 0 h 10000"/>
                  <a:gd name="connsiteX6" fmla="*/ 1955 w 10000"/>
                  <a:gd name="connsiteY6" fmla="*/ 6350 h 10000"/>
                  <a:gd name="connsiteX7" fmla="*/ 7 w 10000"/>
                  <a:gd name="connsiteY7" fmla="*/ 9375 h 10000"/>
                  <a:gd name="connsiteX8" fmla="*/ 0 w 10000"/>
                  <a:gd name="connsiteY8" fmla="*/ 9386 h 10000"/>
                  <a:gd name="connsiteX9" fmla="*/ 26 w 10000"/>
                  <a:gd name="connsiteY9" fmla="*/ 9388 h 10000"/>
                  <a:gd name="connsiteX10" fmla="*/ 3969 w 10000"/>
                  <a:gd name="connsiteY10" fmla="*/ 9730 h 10000"/>
                  <a:gd name="connsiteX0" fmla="*/ 3969 w 10000"/>
                  <a:gd name="connsiteY0" fmla="*/ 9730 h 10000"/>
                  <a:gd name="connsiteX1" fmla="*/ 7906 w 10000"/>
                  <a:gd name="connsiteY1" fmla="*/ 10000 h 10000"/>
                  <a:gd name="connsiteX2" fmla="*/ 10000 w 10000"/>
                  <a:gd name="connsiteY2" fmla="*/ 6926 h 10000"/>
                  <a:gd name="connsiteX3" fmla="*/ 7906 w 10000"/>
                  <a:gd name="connsiteY3" fmla="*/ 3698 h 10000"/>
                  <a:gd name="connsiteX4" fmla="*/ 5937 w 10000"/>
                  <a:gd name="connsiteY4" fmla="*/ 619 h 10000"/>
                  <a:gd name="connsiteX5" fmla="*/ 1998 w 10000"/>
                  <a:gd name="connsiteY5" fmla="*/ 0 h 10000"/>
                  <a:gd name="connsiteX6" fmla="*/ 1955 w 10000"/>
                  <a:gd name="connsiteY6" fmla="*/ 6350 h 10000"/>
                  <a:gd name="connsiteX7" fmla="*/ 7 w 10000"/>
                  <a:gd name="connsiteY7" fmla="*/ 9375 h 10000"/>
                  <a:gd name="connsiteX8" fmla="*/ 0 w 10000"/>
                  <a:gd name="connsiteY8" fmla="*/ 9386 h 10000"/>
                  <a:gd name="connsiteX9" fmla="*/ 3969 w 10000"/>
                  <a:gd name="connsiteY9" fmla="*/ 9730 h 10000"/>
                  <a:gd name="connsiteX0" fmla="*/ 3962 w 9993"/>
                  <a:gd name="connsiteY0" fmla="*/ 9730 h 10000"/>
                  <a:gd name="connsiteX1" fmla="*/ 7899 w 9993"/>
                  <a:gd name="connsiteY1" fmla="*/ 10000 h 10000"/>
                  <a:gd name="connsiteX2" fmla="*/ 9993 w 9993"/>
                  <a:gd name="connsiteY2" fmla="*/ 6926 h 10000"/>
                  <a:gd name="connsiteX3" fmla="*/ 7899 w 9993"/>
                  <a:gd name="connsiteY3" fmla="*/ 3698 h 10000"/>
                  <a:gd name="connsiteX4" fmla="*/ 5930 w 9993"/>
                  <a:gd name="connsiteY4" fmla="*/ 619 h 10000"/>
                  <a:gd name="connsiteX5" fmla="*/ 1991 w 9993"/>
                  <a:gd name="connsiteY5" fmla="*/ 0 h 10000"/>
                  <a:gd name="connsiteX6" fmla="*/ 1948 w 9993"/>
                  <a:gd name="connsiteY6" fmla="*/ 6350 h 10000"/>
                  <a:gd name="connsiteX7" fmla="*/ 0 w 9993"/>
                  <a:gd name="connsiteY7" fmla="*/ 9375 h 10000"/>
                  <a:gd name="connsiteX8" fmla="*/ 3962 w 9993"/>
                  <a:gd name="connsiteY8" fmla="*/ 9730 h 10000"/>
                  <a:gd name="connsiteX0" fmla="*/ 2016 w 8051"/>
                  <a:gd name="connsiteY0" fmla="*/ 9730 h 10000"/>
                  <a:gd name="connsiteX1" fmla="*/ 5956 w 8051"/>
                  <a:gd name="connsiteY1" fmla="*/ 10000 h 10000"/>
                  <a:gd name="connsiteX2" fmla="*/ 8051 w 8051"/>
                  <a:gd name="connsiteY2" fmla="*/ 6926 h 10000"/>
                  <a:gd name="connsiteX3" fmla="*/ 5956 w 8051"/>
                  <a:gd name="connsiteY3" fmla="*/ 3698 h 10000"/>
                  <a:gd name="connsiteX4" fmla="*/ 3985 w 8051"/>
                  <a:gd name="connsiteY4" fmla="*/ 619 h 10000"/>
                  <a:gd name="connsiteX5" fmla="*/ 43 w 8051"/>
                  <a:gd name="connsiteY5" fmla="*/ 0 h 10000"/>
                  <a:gd name="connsiteX6" fmla="*/ 0 w 8051"/>
                  <a:gd name="connsiteY6" fmla="*/ 6350 h 10000"/>
                  <a:gd name="connsiteX7" fmla="*/ 2016 w 8051"/>
                  <a:gd name="connsiteY7" fmla="*/ 9730 h 10000"/>
                  <a:gd name="connsiteX0" fmla="*/ 0 w 10000"/>
                  <a:gd name="connsiteY0" fmla="*/ 6350 h 10000"/>
                  <a:gd name="connsiteX1" fmla="*/ 7398 w 10000"/>
                  <a:gd name="connsiteY1" fmla="*/ 10000 h 10000"/>
                  <a:gd name="connsiteX2" fmla="*/ 10000 w 10000"/>
                  <a:gd name="connsiteY2" fmla="*/ 6926 h 10000"/>
                  <a:gd name="connsiteX3" fmla="*/ 7398 w 10000"/>
                  <a:gd name="connsiteY3" fmla="*/ 3698 h 10000"/>
                  <a:gd name="connsiteX4" fmla="*/ 4950 w 10000"/>
                  <a:gd name="connsiteY4" fmla="*/ 619 h 10000"/>
                  <a:gd name="connsiteX5" fmla="*/ 53 w 10000"/>
                  <a:gd name="connsiteY5" fmla="*/ 0 h 10000"/>
                  <a:gd name="connsiteX6" fmla="*/ 0 w 10000"/>
                  <a:gd name="connsiteY6" fmla="*/ 6350 h 10000"/>
                  <a:gd name="connsiteX0" fmla="*/ 1328 w 9948"/>
                  <a:gd name="connsiteY0" fmla="*/ 10032 h 10744"/>
                  <a:gd name="connsiteX1" fmla="*/ 7346 w 9948"/>
                  <a:gd name="connsiteY1" fmla="*/ 10000 h 10744"/>
                  <a:gd name="connsiteX2" fmla="*/ 9948 w 9948"/>
                  <a:gd name="connsiteY2" fmla="*/ 6926 h 10744"/>
                  <a:gd name="connsiteX3" fmla="*/ 7346 w 9948"/>
                  <a:gd name="connsiteY3" fmla="*/ 3698 h 10744"/>
                  <a:gd name="connsiteX4" fmla="*/ 4898 w 9948"/>
                  <a:gd name="connsiteY4" fmla="*/ 619 h 10744"/>
                  <a:gd name="connsiteX5" fmla="*/ 1 w 9948"/>
                  <a:gd name="connsiteY5" fmla="*/ 0 h 10744"/>
                  <a:gd name="connsiteX6" fmla="*/ 1328 w 9948"/>
                  <a:gd name="connsiteY6" fmla="*/ 10032 h 10744"/>
                  <a:gd name="connsiteX0" fmla="*/ 1335 w 10000"/>
                  <a:gd name="connsiteY0" fmla="*/ 9337 h 9337"/>
                  <a:gd name="connsiteX1" fmla="*/ 7384 w 10000"/>
                  <a:gd name="connsiteY1" fmla="*/ 9308 h 9337"/>
                  <a:gd name="connsiteX2" fmla="*/ 10000 w 10000"/>
                  <a:gd name="connsiteY2" fmla="*/ 6446 h 9337"/>
                  <a:gd name="connsiteX3" fmla="*/ 7384 w 10000"/>
                  <a:gd name="connsiteY3" fmla="*/ 3442 h 9337"/>
                  <a:gd name="connsiteX4" fmla="*/ 4924 w 10000"/>
                  <a:gd name="connsiteY4" fmla="*/ 576 h 9337"/>
                  <a:gd name="connsiteX5" fmla="*/ 1 w 10000"/>
                  <a:gd name="connsiteY5" fmla="*/ 0 h 9337"/>
                  <a:gd name="connsiteX6" fmla="*/ 1335 w 10000"/>
                  <a:gd name="connsiteY6" fmla="*/ 9337 h 9337"/>
                  <a:gd name="connsiteX0" fmla="*/ 1335 w 10000"/>
                  <a:gd name="connsiteY0" fmla="*/ 10000 h 10636"/>
                  <a:gd name="connsiteX1" fmla="*/ 7625 w 10000"/>
                  <a:gd name="connsiteY1" fmla="*/ 10636 h 10636"/>
                  <a:gd name="connsiteX2" fmla="*/ 10000 w 10000"/>
                  <a:gd name="connsiteY2" fmla="*/ 6904 h 10636"/>
                  <a:gd name="connsiteX3" fmla="*/ 7384 w 10000"/>
                  <a:gd name="connsiteY3" fmla="*/ 3686 h 10636"/>
                  <a:gd name="connsiteX4" fmla="*/ 4924 w 10000"/>
                  <a:gd name="connsiteY4" fmla="*/ 617 h 10636"/>
                  <a:gd name="connsiteX5" fmla="*/ 1 w 10000"/>
                  <a:gd name="connsiteY5" fmla="*/ 0 h 10636"/>
                  <a:gd name="connsiteX6" fmla="*/ 1335 w 10000"/>
                  <a:gd name="connsiteY6" fmla="*/ 10000 h 10636"/>
                  <a:gd name="connsiteX0" fmla="*/ 1395 w 10000"/>
                  <a:gd name="connsiteY0" fmla="*/ 10238 h 10636"/>
                  <a:gd name="connsiteX1" fmla="*/ 7625 w 10000"/>
                  <a:gd name="connsiteY1" fmla="*/ 10636 h 10636"/>
                  <a:gd name="connsiteX2" fmla="*/ 10000 w 10000"/>
                  <a:gd name="connsiteY2" fmla="*/ 6904 h 10636"/>
                  <a:gd name="connsiteX3" fmla="*/ 7384 w 10000"/>
                  <a:gd name="connsiteY3" fmla="*/ 3686 h 10636"/>
                  <a:gd name="connsiteX4" fmla="*/ 4924 w 10000"/>
                  <a:gd name="connsiteY4" fmla="*/ 617 h 10636"/>
                  <a:gd name="connsiteX5" fmla="*/ 1 w 10000"/>
                  <a:gd name="connsiteY5" fmla="*/ 0 h 10636"/>
                  <a:gd name="connsiteX6" fmla="*/ 1395 w 10000"/>
                  <a:gd name="connsiteY6" fmla="*/ 10238 h 10636"/>
                  <a:gd name="connsiteX0" fmla="*/ 1395 w 10000"/>
                  <a:gd name="connsiteY0" fmla="*/ 10238 h 10588"/>
                  <a:gd name="connsiteX1" fmla="*/ 7685 w 10000"/>
                  <a:gd name="connsiteY1" fmla="*/ 10588 h 10588"/>
                  <a:gd name="connsiteX2" fmla="*/ 10000 w 10000"/>
                  <a:gd name="connsiteY2" fmla="*/ 6904 h 10588"/>
                  <a:gd name="connsiteX3" fmla="*/ 7384 w 10000"/>
                  <a:gd name="connsiteY3" fmla="*/ 3686 h 10588"/>
                  <a:gd name="connsiteX4" fmla="*/ 4924 w 10000"/>
                  <a:gd name="connsiteY4" fmla="*/ 617 h 10588"/>
                  <a:gd name="connsiteX5" fmla="*/ 1 w 10000"/>
                  <a:gd name="connsiteY5" fmla="*/ 0 h 10588"/>
                  <a:gd name="connsiteX6" fmla="*/ 1395 w 10000"/>
                  <a:gd name="connsiteY6" fmla="*/ 10238 h 10588"/>
                  <a:gd name="connsiteX0" fmla="*/ 1395 w 10241"/>
                  <a:gd name="connsiteY0" fmla="*/ 10238 h 10588"/>
                  <a:gd name="connsiteX1" fmla="*/ 7685 w 10241"/>
                  <a:gd name="connsiteY1" fmla="*/ 10588 h 10588"/>
                  <a:gd name="connsiteX2" fmla="*/ 10241 w 10241"/>
                  <a:gd name="connsiteY2" fmla="*/ 7285 h 10588"/>
                  <a:gd name="connsiteX3" fmla="*/ 7384 w 10241"/>
                  <a:gd name="connsiteY3" fmla="*/ 3686 h 10588"/>
                  <a:gd name="connsiteX4" fmla="*/ 4924 w 10241"/>
                  <a:gd name="connsiteY4" fmla="*/ 617 h 10588"/>
                  <a:gd name="connsiteX5" fmla="*/ 1 w 10241"/>
                  <a:gd name="connsiteY5" fmla="*/ 0 h 10588"/>
                  <a:gd name="connsiteX6" fmla="*/ 1395 w 10241"/>
                  <a:gd name="connsiteY6" fmla="*/ 10238 h 10588"/>
                  <a:gd name="connsiteX0" fmla="*/ 69 w 8915"/>
                  <a:gd name="connsiteY0" fmla="*/ 10095 h 10445"/>
                  <a:gd name="connsiteX1" fmla="*/ 6359 w 8915"/>
                  <a:gd name="connsiteY1" fmla="*/ 10445 h 10445"/>
                  <a:gd name="connsiteX2" fmla="*/ 8915 w 8915"/>
                  <a:gd name="connsiteY2" fmla="*/ 7142 h 10445"/>
                  <a:gd name="connsiteX3" fmla="*/ 6058 w 8915"/>
                  <a:gd name="connsiteY3" fmla="*/ 3543 h 10445"/>
                  <a:gd name="connsiteX4" fmla="*/ 3598 w 8915"/>
                  <a:gd name="connsiteY4" fmla="*/ 474 h 10445"/>
                  <a:gd name="connsiteX5" fmla="*/ 2 w 8915"/>
                  <a:gd name="connsiteY5" fmla="*/ 0 h 10445"/>
                  <a:gd name="connsiteX6" fmla="*/ 69 w 8915"/>
                  <a:gd name="connsiteY6" fmla="*/ 10095 h 10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15" h="10445">
                    <a:moveTo>
                      <a:pt x="69" y="10095"/>
                    </a:moveTo>
                    <a:cubicBezTo>
                      <a:pt x="213" y="10041"/>
                      <a:pt x="4684" y="10349"/>
                      <a:pt x="6359" y="10445"/>
                    </a:cubicBezTo>
                    <a:lnTo>
                      <a:pt x="8915" y="7142"/>
                    </a:lnTo>
                    <a:cubicBezTo>
                      <a:pt x="6453" y="3967"/>
                      <a:pt x="6944" y="4654"/>
                      <a:pt x="6058" y="3543"/>
                    </a:cubicBezTo>
                    <a:cubicBezTo>
                      <a:pt x="5172" y="2432"/>
                      <a:pt x="4567" y="1710"/>
                      <a:pt x="3598" y="474"/>
                    </a:cubicBezTo>
                    <a:lnTo>
                      <a:pt x="2" y="0"/>
                    </a:lnTo>
                    <a:cubicBezTo>
                      <a:pt x="-15" y="2110"/>
                      <a:pt x="86" y="7985"/>
                      <a:pt x="69" y="10095"/>
                    </a:cubicBezTo>
                    <a:close/>
                  </a:path>
                </a:pathLst>
              </a:custGeom>
              <a:solidFill>
                <a:srgbClr val="FFB81C">
                  <a:alpha val="70000"/>
                </a:srgbClr>
              </a:solidFill>
              <a:ln>
                <a:noFill/>
              </a:ln>
            </p:spPr>
            <p:txBody>
              <a:bodyPr vert="horz" wrap="square" lIns="91440" tIns="45720" rIns="91440" bIns="45720" numCol="1" anchor="t" anchorCtr="0" compatLnSpc="1">
                <a:prstTxWarp prst="textNoShape">
                  <a:avLst/>
                </a:prstTxWarp>
              </a:bodyPr>
              <a:lstStyle/>
              <a:p>
                <a:endParaRPr lang="en-GB"/>
              </a:p>
            </p:txBody>
          </p:sp>
          <p:sp>
            <p:nvSpPr>
              <p:cNvPr id="32" name="Freeform 31"/>
              <p:cNvSpPr/>
              <p:nvPr userDrawn="1"/>
            </p:nvSpPr>
            <p:spPr>
              <a:xfrm flipH="1">
                <a:off x="10614396" y="1606659"/>
                <a:ext cx="1601886" cy="1441148"/>
              </a:xfrm>
              <a:custGeom>
                <a:avLst/>
                <a:gdLst>
                  <a:gd name="connsiteX0" fmla="*/ 0 w 3924300"/>
                  <a:gd name="connsiteY0" fmla="*/ 0 h 1435100"/>
                  <a:gd name="connsiteX1" fmla="*/ 1244600 w 3924300"/>
                  <a:gd name="connsiteY1" fmla="*/ 228600 h 1435100"/>
                  <a:gd name="connsiteX2" fmla="*/ 1816100 w 3924300"/>
                  <a:gd name="connsiteY2" fmla="*/ 1270000 h 1435100"/>
                  <a:gd name="connsiteX3" fmla="*/ 3022600 w 3924300"/>
                  <a:gd name="connsiteY3" fmla="*/ 1435100 h 1435100"/>
                  <a:gd name="connsiteX4" fmla="*/ 3924300 w 3924300"/>
                  <a:gd name="connsiteY4" fmla="*/ 254000 h 1435100"/>
                  <a:gd name="connsiteX0" fmla="*/ 0 w 3924300"/>
                  <a:gd name="connsiteY0" fmla="*/ 0 h 1454150"/>
                  <a:gd name="connsiteX1" fmla="*/ 1244600 w 3924300"/>
                  <a:gd name="connsiteY1" fmla="*/ 228600 h 1454150"/>
                  <a:gd name="connsiteX2" fmla="*/ 1816100 w 3924300"/>
                  <a:gd name="connsiteY2" fmla="*/ 1270000 h 1454150"/>
                  <a:gd name="connsiteX3" fmla="*/ 3041650 w 3924300"/>
                  <a:gd name="connsiteY3" fmla="*/ 1454150 h 1454150"/>
                  <a:gd name="connsiteX4" fmla="*/ 3924300 w 3924300"/>
                  <a:gd name="connsiteY4" fmla="*/ 254000 h 1454150"/>
                  <a:gd name="connsiteX0" fmla="*/ 0 w 3949700"/>
                  <a:gd name="connsiteY0" fmla="*/ 0 h 1454150"/>
                  <a:gd name="connsiteX1" fmla="*/ 1244600 w 3949700"/>
                  <a:gd name="connsiteY1" fmla="*/ 228600 h 1454150"/>
                  <a:gd name="connsiteX2" fmla="*/ 1816100 w 3949700"/>
                  <a:gd name="connsiteY2" fmla="*/ 1270000 h 1454150"/>
                  <a:gd name="connsiteX3" fmla="*/ 3041650 w 3949700"/>
                  <a:gd name="connsiteY3" fmla="*/ 1454150 h 1454150"/>
                  <a:gd name="connsiteX4" fmla="*/ 3949700 w 3949700"/>
                  <a:gd name="connsiteY4" fmla="*/ 266700 h 1454150"/>
                  <a:gd name="connsiteX0" fmla="*/ 0 w 4008804"/>
                  <a:gd name="connsiteY0" fmla="*/ 0 h 1454150"/>
                  <a:gd name="connsiteX1" fmla="*/ 1244600 w 4008804"/>
                  <a:gd name="connsiteY1" fmla="*/ 228600 h 1454150"/>
                  <a:gd name="connsiteX2" fmla="*/ 1816100 w 4008804"/>
                  <a:gd name="connsiteY2" fmla="*/ 1270000 h 1454150"/>
                  <a:gd name="connsiteX3" fmla="*/ 3041650 w 4008804"/>
                  <a:gd name="connsiteY3" fmla="*/ 1454150 h 1454150"/>
                  <a:gd name="connsiteX4" fmla="*/ 4008804 w 4008804"/>
                  <a:gd name="connsiteY4" fmla="*/ 176636 h 1454150"/>
                  <a:gd name="connsiteX0" fmla="*/ 0 w 4008804"/>
                  <a:gd name="connsiteY0" fmla="*/ 0 h 1454150"/>
                  <a:gd name="connsiteX1" fmla="*/ 1244600 w 4008804"/>
                  <a:gd name="connsiteY1" fmla="*/ 228600 h 1454150"/>
                  <a:gd name="connsiteX2" fmla="*/ 3041650 w 4008804"/>
                  <a:gd name="connsiteY2" fmla="*/ 1454150 h 1454150"/>
                  <a:gd name="connsiteX3" fmla="*/ 4008804 w 4008804"/>
                  <a:gd name="connsiteY3" fmla="*/ 176636 h 1454150"/>
                  <a:gd name="connsiteX0" fmla="*/ 0 w 2764204"/>
                  <a:gd name="connsiteY0" fmla="*/ 51964 h 1277514"/>
                  <a:gd name="connsiteX1" fmla="*/ 1797050 w 2764204"/>
                  <a:gd name="connsiteY1" fmla="*/ 1277514 h 1277514"/>
                  <a:gd name="connsiteX2" fmla="*/ 2764204 w 2764204"/>
                  <a:gd name="connsiteY2" fmla="*/ 0 h 1277514"/>
                  <a:gd name="connsiteX0" fmla="*/ 0 w 1420001"/>
                  <a:gd name="connsiteY0" fmla="*/ 1213788 h 1277514"/>
                  <a:gd name="connsiteX1" fmla="*/ 452847 w 1420001"/>
                  <a:gd name="connsiteY1" fmla="*/ 1277514 h 1277514"/>
                  <a:gd name="connsiteX2" fmla="*/ 1420001 w 1420001"/>
                  <a:gd name="connsiteY2" fmla="*/ 0 h 1277514"/>
                </a:gdLst>
                <a:ahLst/>
                <a:cxnLst>
                  <a:cxn ang="0">
                    <a:pos x="connsiteX0" y="connsiteY0"/>
                  </a:cxn>
                  <a:cxn ang="0">
                    <a:pos x="connsiteX1" y="connsiteY1"/>
                  </a:cxn>
                  <a:cxn ang="0">
                    <a:pos x="connsiteX2" y="connsiteY2"/>
                  </a:cxn>
                </a:cxnLst>
                <a:rect l="l" t="t" r="r" b="b"/>
                <a:pathLst>
                  <a:path w="1420001" h="1277514">
                    <a:moveTo>
                      <a:pt x="0" y="1213788"/>
                    </a:moveTo>
                    <a:lnTo>
                      <a:pt x="452847" y="1277514"/>
                    </a:lnTo>
                    <a:cubicBezTo>
                      <a:pt x="755530" y="881697"/>
                      <a:pt x="1117318" y="395817"/>
                      <a:pt x="1420001" y="0"/>
                    </a:cubicBezTo>
                  </a:path>
                </a:pathLst>
              </a:custGeom>
              <a:noFill/>
              <a:ln w="25400">
                <a:solidFill>
                  <a:srgbClr val="FFB81C"/>
                </a:solidFill>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Freeform 32"/>
              <p:cNvSpPr/>
              <p:nvPr userDrawn="1"/>
            </p:nvSpPr>
            <p:spPr>
              <a:xfrm flipH="1">
                <a:off x="5576818" y="2451814"/>
                <a:ext cx="6627506" cy="2318874"/>
              </a:xfrm>
              <a:custGeom>
                <a:avLst/>
                <a:gdLst>
                  <a:gd name="connsiteX0" fmla="*/ 0 w 9067800"/>
                  <a:gd name="connsiteY0" fmla="*/ 711200 h 2044700"/>
                  <a:gd name="connsiteX1" fmla="*/ 342900 w 9067800"/>
                  <a:gd name="connsiteY1" fmla="*/ 723900 h 2044700"/>
                  <a:gd name="connsiteX2" fmla="*/ 914400 w 9067800"/>
                  <a:gd name="connsiteY2" fmla="*/ 1828800 h 2044700"/>
                  <a:gd name="connsiteX3" fmla="*/ 3302000 w 9067800"/>
                  <a:gd name="connsiteY3" fmla="*/ 2044700 h 2044700"/>
                  <a:gd name="connsiteX4" fmla="*/ 3606800 w 9067800"/>
                  <a:gd name="connsiteY4" fmla="*/ 1549400 h 2044700"/>
                  <a:gd name="connsiteX5" fmla="*/ 4826000 w 9067800"/>
                  <a:gd name="connsiteY5" fmla="*/ 1536700 h 2044700"/>
                  <a:gd name="connsiteX6" fmla="*/ 5410200 w 9067800"/>
                  <a:gd name="connsiteY6" fmla="*/ 520700 h 2044700"/>
                  <a:gd name="connsiteX7" fmla="*/ 9067800 w 9067800"/>
                  <a:gd name="connsiteY7" fmla="*/ 0 h 2044700"/>
                  <a:gd name="connsiteX0" fmla="*/ 0 w 9067800"/>
                  <a:gd name="connsiteY0" fmla="*/ 711200 h 2044700"/>
                  <a:gd name="connsiteX1" fmla="*/ 323850 w 9067800"/>
                  <a:gd name="connsiteY1" fmla="*/ 730250 h 2044700"/>
                  <a:gd name="connsiteX2" fmla="*/ 914400 w 9067800"/>
                  <a:gd name="connsiteY2" fmla="*/ 1828800 h 2044700"/>
                  <a:gd name="connsiteX3" fmla="*/ 3302000 w 9067800"/>
                  <a:gd name="connsiteY3" fmla="*/ 2044700 h 2044700"/>
                  <a:gd name="connsiteX4" fmla="*/ 3606800 w 9067800"/>
                  <a:gd name="connsiteY4" fmla="*/ 1549400 h 2044700"/>
                  <a:gd name="connsiteX5" fmla="*/ 4826000 w 9067800"/>
                  <a:gd name="connsiteY5" fmla="*/ 1536700 h 2044700"/>
                  <a:gd name="connsiteX6" fmla="*/ 5410200 w 9067800"/>
                  <a:gd name="connsiteY6" fmla="*/ 520700 h 2044700"/>
                  <a:gd name="connsiteX7" fmla="*/ 9067800 w 9067800"/>
                  <a:gd name="connsiteY7" fmla="*/ 0 h 2044700"/>
                  <a:gd name="connsiteX0" fmla="*/ 0 w 9067800"/>
                  <a:gd name="connsiteY0" fmla="*/ 711200 h 2044700"/>
                  <a:gd name="connsiteX1" fmla="*/ 323850 w 9067800"/>
                  <a:gd name="connsiteY1" fmla="*/ 730250 h 2044700"/>
                  <a:gd name="connsiteX2" fmla="*/ 914400 w 9067800"/>
                  <a:gd name="connsiteY2" fmla="*/ 1828800 h 2044700"/>
                  <a:gd name="connsiteX3" fmla="*/ 3333750 w 9067800"/>
                  <a:gd name="connsiteY3" fmla="*/ 2044700 h 2044700"/>
                  <a:gd name="connsiteX4" fmla="*/ 3606800 w 9067800"/>
                  <a:gd name="connsiteY4" fmla="*/ 1549400 h 2044700"/>
                  <a:gd name="connsiteX5" fmla="*/ 4826000 w 9067800"/>
                  <a:gd name="connsiteY5" fmla="*/ 1536700 h 2044700"/>
                  <a:gd name="connsiteX6" fmla="*/ 5410200 w 9067800"/>
                  <a:gd name="connsiteY6" fmla="*/ 520700 h 2044700"/>
                  <a:gd name="connsiteX7" fmla="*/ 9067800 w 9067800"/>
                  <a:gd name="connsiteY7" fmla="*/ 0 h 2044700"/>
                  <a:gd name="connsiteX0" fmla="*/ 0 w 9067800"/>
                  <a:gd name="connsiteY0" fmla="*/ 711200 h 2044700"/>
                  <a:gd name="connsiteX1" fmla="*/ 323850 w 9067800"/>
                  <a:gd name="connsiteY1" fmla="*/ 730250 h 2044700"/>
                  <a:gd name="connsiteX2" fmla="*/ 914400 w 9067800"/>
                  <a:gd name="connsiteY2" fmla="*/ 1828800 h 2044700"/>
                  <a:gd name="connsiteX3" fmla="*/ 3333750 w 9067800"/>
                  <a:gd name="connsiteY3" fmla="*/ 2044700 h 2044700"/>
                  <a:gd name="connsiteX4" fmla="*/ 3638550 w 9067800"/>
                  <a:gd name="connsiteY4" fmla="*/ 1555750 h 2044700"/>
                  <a:gd name="connsiteX5" fmla="*/ 4826000 w 9067800"/>
                  <a:gd name="connsiteY5" fmla="*/ 1536700 h 2044700"/>
                  <a:gd name="connsiteX6" fmla="*/ 5410200 w 9067800"/>
                  <a:gd name="connsiteY6" fmla="*/ 520700 h 2044700"/>
                  <a:gd name="connsiteX7" fmla="*/ 9067800 w 9067800"/>
                  <a:gd name="connsiteY7" fmla="*/ 0 h 2044700"/>
                  <a:gd name="connsiteX0" fmla="*/ 0 w 9067800"/>
                  <a:gd name="connsiteY0" fmla="*/ 711200 h 2044700"/>
                  <a:gd name="connsiteX1" fmla="*/ 323850 w 9067800"/>
                  <a:gd name="connsiteY1" fmla="*/ 730250 h 2044700"/>
                  <a:gd name="connsiteX2" fmla="*/ 914400 w 9067800"/>
                  <a:gd name="connsiteY2" fmla="*/ 1828800 h 2044700"/>
                  <a:gd name="connsiteX3" fmla="*/ 3333750 w 9067800"/>
                  <a:gd name="connsiteY3" fmla="*/ 2044700 h 2044700"/>
                  <a:gd name="connsiteX4" fmla="*/ 3638550 w 9067800"/>
                  <a:gd name="connsiteY4" fmla="*/ 1555750 h 2044700"/>
                  <a:gd name="connsiteX5" fmla="*/ 4826000 w 9067800"/>
                  <a:gd name="connsiteY5" fmla="*/ 1536700 h 2044700"/>
                  <a:gd name="connsiteX6" fmla="*/ 5410200 w 9067800"/>
                  <a:gd name="connsiteY6" fmla="*/ 520700 h 2044700"/>
                  <a:gd name="connsiteX7" fmla="*/ 9067800 w 9067800"/>
                  <a:gd name="connsiteY7" fmla="*/ 0 h 2044700"/>
                  <a:gd name="connsiteX0" fmla="*/ 0 w 9067800"/>
                  <a:gd name="connsiteY0" fmla="*/ 711200 h 2044700"/>
                  <a:gd name="connsiteX1" fmla="*/ 323850 w 9067800"/>
                  <a:gd name="connsiteY1" fmla="*/ 730250 h 2044700"/>
                  <a:gd name="connsiteX2" fmla="*/ 914400 w 9067800"/>
                  <a:gd name="connsiteY2" fmla="*/ 1828800 h 2044700"/>
                  <a:gd name="connsiteX3" fmla="*/ 3333750 w 9067800"/>
                  <a:gd name="connsiteY3" fmla="*/ 2044700 h 2044700"/>
                  <a:gd name="connsiteX4" fmla="*/ 3632200 w 9067800"/>
                  <a:gd name="connsiteY4" fmla="*/ 1568450 h 2044700"/>
                  <a:gd name="connsiteX5" fmla="*/ 4826000 w 9067800"/>
                  <a:gd name="connsiteY5" fmla="*/ 1536700 h 2044700"/>
                  <a:gd name="connsiteX6" fmla="*/ 5410200 w 9067800"/>
                  <a:gd name="connsiteY6" fmla="*/ 520700 h 2044700"/>
                  <a:gd name="connsiteX7" fmla="*/ 9067800 w 9067800"/>
                  <a:gd name="connsiteY7" fmla="*/ 0 h 2044700"/>
                  <a:gd name="connsiteX0" fmla="*/ 0 w 9067800"/>
                  <a:gd name="connsiteY0" fmla="*/ 711200 h 2044700"/>
                  <a:gd name="connsiteX1" fmla="*/ 323850 w 9067800"/>
                  <a:gd name="connsiteY1" fmla="*/ 730250 h 2044700"/>
                  <a:gd name="connsiteX2" fmla="*/ 914400 w 9067800"/>
                  <a:gd name="connsiteY2" fmla="*/ 1828800 h 2044700"/>
                  <a:gd name="connsiteX3" fmla="*/ 3333750 w 9067800"/>
                  <a:gd name="connsiteY3" fmla="*/ 2044700 h 2044700"/>
                  <a:gd name="connsiteX4" fmla="*/ 3632200 w 9067800"/>
                  <a:gd name="connsiteY4" fmla="*/ 1568450 h 2044700"/>
                  <a:gd name="connsiteX5" fmla="*/ 4826000 w 9067800"/>
                  <a:gd name="connsiteY5" fmla="*/ 1536700 h 2044700"/>
                  <a:gd name="connsiteX6" fmla="*/ 5410200 w 9067800"/>
                  <a:gd name="connsiteY6" fmla="*/ 520700 h 2044700"/>
                  <a:gd name="connsiteX7" fmla="*/ 9067800 w 9067800"/>
                  <a:gd name="connsiteY7" fmla="*/ 0 h 2044700"/>
                  <a:gd name="connsiteX0" fmla="*/ 0 w 9067800"/>
                  <a:gd name="connsiteY0" fmla="*/ 711200 h 2044700"/>
                  <a:gd name="connsiteX1" fmla="*/ 323850 w 9067800"/>
                  <a:gd name="connsiteY1" fmla="*/ 730250 h 2044700"/>
                  <a:gd name="connsiteX2" fmla="*/ 914400 w 9067800"/>
                  <a:gd name="connsiteY2" fmla="*/ 1828800 h 2044700"/>
                  <a:gd name="connsiteX3" fmla="*/ 3333750 w 9067800"/>
                  <a:gd name="connsiteY3" fmla="*/ 2044700 h 2044700"/>
                  <a:gd name="connsiteX4" fmla="*/ 3632200 w 9067800"/>
                  <a:gd name="connsiteY4" fmla="*/ 1568450 h 2044700"/>
                  <a:gd name="connsiteX5" fmla="*/ 4826000 w 9067800"/>
                  <a:gd name="connsiteY5" fmla="*/ 1536700 h 2044700"/>
                  <a:gd name="connsiteX6" fmla="*/ 5441950 w 9067800"/>
                  <a:gd name="connsiteY6" fmla="*/ 527050 h 2044700"/>
                  <a:gd name="connsiteX7" fmla="*/ 9067800 w 9067800"/>
                  <a:gd name="connsiteY7" fmla="*/ 0 h 2044700"/>
                  <a:gd name="connsiteX0" fmla="*/ 0 w 9067800"/>
                  <a:gd name="connsiteY0" fmla="*/ 711200 h 2044700"/>
                  <a:gd name="connsiteX1" fmla="*/ 323850 w 9067800"/>
                  <a:gd name="connsiteY1" fmla="*/ 730250 h 2044700"/>
                  <a:gd name="connsiteX2" fmla="*/ 914400 w 9067800"/>
                  <a:gd name="connsiteY2" fmla="*/ 1828800 h 2044700"/>
                  <a:gd name="connsiteX3" fmla="*/ 3333750 w 9067800"/>
                  <a:gd name="connsiteY3" fmla="*/ 2044700 h 2044700"/>
                  <a:gd name="connsiteX4" fmla="*/ 3632200 w 9067800"/>
                  <a:gd name="connsiteY4" fmla="*/ 1568450 h 2044700"/>
                  <a:gd name="connsiteX5" fmla="*/ 4826000 w 9067800"/>
                  <a:gd name="connsiteY5" fmla="*/ 1536700 h 2044700"/>
                  <a:gd name="connsiteX6" fmla="*/ 5441950 w 9067800"/>
                  <a:gd name="connsiteY6" fmla="*/ 527050 h 2044700"/>
                  <a:gd name="connsiteX7" fmla="*/ 9067800 w 9067800"/>
                  <a:gd name="connsiteY7" fmla="*/ 0 h 2044700"/>
                  <a:gd name="connsiteX0" fmla="*/ 0 w 9067800"/>
                  <a:gd name="connsiteY0" fmla="*/ 711200 h 2044700"/>
                  <a:gd name="connsiteX1" fmla="*/ 323850 w 9067800"/>
                  <a:gd name="connsiteY1" fmla="*/ 730250 h 2044700"/>
                  <a:gd name="connsiteX2" fmla="*/ 914400 w 9067800"/>
                  <a:gd name="connsiteY2" fmla="*/ 1828800 h 2044700"/>
                  <a:gd name="connsiteX3" fmla="*/ 3333750 w 9067800"/>
                  <a:gd name="connsiteY3" fmla="*/ 2044700 h 2044700"/>
                  <a:gd name="connsiteX4" fmla="*/ 3665974 w 9067800"/>
                  <a:gd name="connsiteY4" fmla="*/ 1635998 h 2044700"/>
                  <a:gd name="connsiteX5" fmla="*/ 4826000 w 9067800"/>
                  <a:gd name="connsiteY5" fmla="*/ 1536700 h 2044700"/>
                  <a:gd name="connsiteX6" fmla="*/ 5441950 w 9067800"/>
                  <a:gd name="connsiteY6" fmla="*/ 527050 h 2044700"/>
                  <a:gd name="connsiteX7" fmla="*/ 9067800 w 9067800"/>
                  <a:gd name="connsiteY7" fmla="*/ 0 h 2044700"/>
                  <a:gd name="connsiteX0" fmla="*/ 0 w 9067800"/>
                  <a:gd name="connsiteY0" fmla="*/ 711200 h 2044700"/>
                  <a:gd name="connsiteX1" fmla="*/ 323850 w 9067800"/>
                  <a:gd name="connsiteY1" fmla="*/ 730250 h 2044700"/>
                  <a:gd name="connsiteX2" fmla="*/ 914400 w 9067800"/>
                  <a:gd name="connsiteY2" fmla="*/ 1828800 h 2044700"/>
                  <a:gd name="connsiteX3" fmla="*/ 3333750 w 9067800"/>
                  <a:gd name="connsiteY3" fmla="*/ 2044700 h 2044700"/>
                  <a:gd name="connsiteX4" fmla="*/ 3665974 w 9067800"/>
                  <a:gd name="connsiteY4" fmla="*/ 1635998 h 2044700"/>
                  <a:gd name="connsiteX5" fmla="*/ 4958282 w 9067800"/>
                  <a:gd name="connsiteY5" fmla="*/ 1601433 h 2044700"/>
                  <a:gd name="connsiteX6" fmla="*/ 5441950 w 9067800"/>
                  <a:gd name="connsiteY6" fmla="*/ 527050 h 2044700"/>
                  <a:gd name="connsiteX7" fmla="*/ 9067800 w 9067800"/>
                  <a:gd name="connsiteY7" fmla="*/ 0 h 2044700"/>
                  <a:gd name="connsiteX0" fmla="*/ 0 w 9067800"/>
                  <a:gd name="connsiteY0" fmla="*/ 711200 h 2044700"/>
                  <a:gd name="connsiteX1" fmla="*/ 323850 w 9067800"/>
                  <a:gd name="connsiteY1" fmla="*/ 730250 h 2044700"/>
                  <a:gd name="connsiteX2" fmla="*/ 914400 w 9067800"/>
                  <a:gd name="connsiteY2" fmla="*/ 1828800 h 2044700"/>
                  <a:gd name="connsiteX3" fmla="*/ 3333750 w 9067800"/>
                  <a:gd name="connsiteY3" fmla="*/ 2044700 h 2044700"/>
                  <a:gd name="connsiteX4" fmla="*/ 3665974 w 9067800"/>
                  <a:gd name="connsiteY4" fmla="*/ 1635998 h 2044700"/>
                  <a:gd name="connsiteX5" fmla="*/ 4958282 w 9067800"/>
                  <a:gd name="connsiteY5" fmla="*/ 1601433 h 2044700"/>
                  <a:gd name="connsiteX6" fmla="*/ 5596748 w 9067800"/>
                  <a:gd name="connsiteY6" fmla="*/ 532679 h 2044700"/>
                  <a:gd name="connsiteX7" fmla="*/ 9067800 w 9067800"/>
                  <a:gd name="connsiteY7" fmla="*/ 0 h 2044700"/>
                  <a:gd name="connsiteX0" fmla="*/ 0 w 9067800"/>
                  <a:gd name="connsiteY0" fmla="*/ 711200 h 2143207"/>
                  <a:gd name="connsiteX1" fmla="*/ 323850 w 9067800"/>
                  <a:gd name="connsiteY1" fmla="*/ 730250 h 2143207"/>
                  <a:gd name="connsiteX2" fmla="*/ 914400 w 9067800"/>
                  <a:gd name="connsiteY2" fmla="*/ 1828800 h 2143207"/>
                  <a:gd name="connsiteX3" fmla="*/ 3345008 w 9067800"/>
                  <a:gd name="connsiteY3" fmla="*/ 2143207 h 2143207"/>
                  <a:gd name="connsiteX4" fmla="*/ 3665974 w 9067800"/>
                  <a:gd name="connsiteY4" fmla="*/ 1635998 h 2143207"/>
                  <a:gd name="connsiteX5" fmla="*/ 4958282 w 9067800"/>
                  <a:gd name="connsiteY5" fmla="*/ 1601433 h 2143207"/>
                  <a:gd name="connsiteX6" fmla="*/ 5596748 w 9067800"/>
                  <a:gd name="connsiteY6" fmla="*/ 532679 h 2143207"/>
                  <a:gd name="connsiteX7" fmla="*/ 9067800 w 9067800"/>
                  <a:gd name="connsiteY7" fmla="*/ 0 h 2143207"/>
                  <a:gd name="connsiteX0" fmla="*/ 0 w 9067800"/>
                  <a:gd name="connsiteY0" fmla="*/ 711200 h 2143207"/>
                  <a:gd name="connsiteX1" fmla="*/ 323850 w 9067800"/>
                  <a:gd name="connsiteY1" fmla="*/ 730250 h 2143207"/>
                  <a:gd name="connsiteX2" fmla="*/ 2594654 w 9067800"/>
                  <a:gd name="connsiteY2" fmla="*/ 2087734 h 2143207"/>
                  <a:gd name="connsiteX3" fmla="*/ 3345008 w 9067800"/>
                  <a:gd name="connsiteY3" fmla="*/ 2143207 h 2143207"/>
                  <a:gd name="connsiteX4" fmla="*/ 3665974 w 9067800"/>
                  <a:gd name="connsiteY4" fmla="*/ 1635998 h 2143207"/>
                  <a:gd name="connsiteX5" fmla="*/ 4958282 w 9067800"/>
                  <a:gd name="connsiteY5" fmla="*/ 1601433 h 2143207"/>
                  <a:gd name="connsiteX6" fmla="*/ 5596748 w 9067800"/>
                  <a:gd name="connsiteY6" fmla="*/ 532679 h 2143207"/>
                  <a:gd name="connsiteX7" fmla="*/ 9067800 w 9067800"/>
                  <a:gd name="connsiteY7" fmla="*/ 0 h 2143207"/>
                  <a:gd name="connsiteX0" fmla="*/ 0 w 9067800"/>
                  <a:gd name="connsiteY0" fmla="*/ 711200 h 2143207"/>
                  <a:gd name="connsiteX1" fmla="*/ 2586705 w 9067800"/>
                  <a:gd name="connsiteY1" fmla="*/ 2089652 h 2143207"/>
                  <a:gd name="connsiteX2" fmla="*/ 2594654 w 9067800"/>
                  <a:gd name="connsiteY2" fmla="*/ 2087734 h 2143207"/>
                  <a:gd name="connsiteX3" fmla="*/ 3345008 w 9067800"/>
                  <a:gd name="connsiteY3" fmla="*/ 2143207 h 2143207"/>
                  <a:gd name="connsiteX4" fmla="*/ 3665974 w 9067800"/>
                  <a:gd name="connsiteY4" fmla="*/ 1635998 h 2143207"/>
                  <a:gd name="connsiteX5" fmla="*/ 4958282 w 9067800"/>
                  <a:gd name="connsiteY5" fmla="*/ 1601433 h 2143207"/>
                  <a:gd name="connsiteX6" fmla="*/ 5596748 w 9067800"/>
                  <a:gd name="connsiteY6" fmla="*/ 532679 h 2143207"/>
                  <a:gd name="connsiteX7" fmla="*/ 9067800 w 9067800"/>
                  <a:gd name="connsiteY7" fmla="*/ 0 h 2143207"/>
                  <a:gd name="connsiteX0" fmla="*/ 5446 w 6481095"/>
                  <a:gd name="connsiteY0" fmla="*/ 2079045 h 2143207"/>
                  <a:gd name="connsiteX1" fmla="*/ 0 w 6481095"/>
                  <a:gd name="connsiteY1" fmla="*/ 2089652 h 2143207"/>
                  <a:gd name="connsiteX2" fmla="*/ 7949 w 6481095"/>
                  <a:gd name="connsiteY2" fmla="*/ 2087734 h 2143207"/>
                  <a:gd name="connsiteX3" fmla="*/ 758303 w 6481095"/>
                  <a:gd name="connsiteY3" fmla="*/ 2143207 h 2143207"/>
                  <a:gd name="connsiteX4" fmla="*/ 1079269 w 6481095"/>
                  <a:gd name="connsiteY4" fmla="*/ 1635998 h 2143207"/>
                  <a:gd name="connsiteX5" fmla="*/ 2371577 w 6481095"/>
                  <a:gd name="connsiteY5" fmla="*/ 1601433 h 2143207"/>
                  <a:gd name="connsiteX6" fmla="*/ 3010043 w 6481095"/>
                  <a:gd name="connsiteY6" fmla="*/ 532679 h 2143207"/>
                  <a:gd name="connsiteX7" fmla="*/ 6481095 w 6481095"/>
                  <a:gd name="connsiteY7" fmla="*/ 0 h 2143207"/>
                  <a:gd name="connsiteX0" fmla="*/ 5446 w 6481095"/>
                  <a:gd name="connsiteY0" fmla="*/ 2079045 h 2143207"/>
                  <a:gd name="connsiteX1" fmla="*/ 0 w 6481095"/>
                  <a:gd name="connsiteY1" fmla="*/ 2089652 h 2143207"/>
                  <a:gd name="connsiteX2" fmla="*/ 7949 w 6481095"/>
                  <a:gd name="connsiteY2" fmla="*/ 2087734 h 2143207"/>
                  <a:gd name="connsiteX3" fmla="*/ 758303 w 6481095"/>
                  <a:gd name="connsiteY3" fmla="*/ 2143207 h 2143207"/>
                  <a:gd name="connsiteX4" fmla="*/ 1079269 w 6481095"/>
                  <a:gd name="connsiteY4" fmla="*/ 1635998 h 2143207"/>
                  <a:gd name="connsiteX5" fmla="*/ 2371577 w 6481095"/>
                  <a:gd name="connsiteY5" fmla="*/ 1601433 h 2143207"/>
                  <a:gd name="connsiteX6" fmla="*/ 3010043 w 6481095"/>
                  <a:gd name="connsiteY6" fmla="*/ 532679 h 2143207"/>
                  <a:gd name="connsiteX7" fmla="*/ 6481095 w 6481095"/>
                  <a:gd name="connsiteY7" fmla="*/ 0 h 2143207"/>
                  <a:gd name="connsiteX0" fmla="*/ 5446 w 5728940"/>
                  <a:gd name="connsiteY0" fmla="*/ 1947601 h 2011763"/>
                  <a:gd name="connsiteX1" fmla="*/ 0 w 5728940"/>
                  <a:gd name="connsiteY1" fmla="*/ 1958208 h 2011763"/>
                  <a:gd name="connsiteX2" fmla="*/ 7949 w 5728940"/>
                  <a:gd name="connsiteY2" fmla="*/ 1956290 h 2011763"/>
                  <a:gd name="connsiteX3" fmla="*/ 758303 w 5728940"/>
                  <a:gd name="connsiteY3" fmla="*/ 2011763 h 2011763"/>
                  <a:gd name="connsiteX4" fmla="*/ 1079269 w 5728940"/>
                  <a:gd name="connsiteY4" fmla="*/ 1504554 h 2011763"/>
                  <a:gd name="connsiteX5" fmla="*/ 2371577 w 5728940"/>
                  <a:gd name="connsiteY5" fmla="*/ 1469989 h 2011763"/>
                  <a:gd name="connsiteX6" fmla="*/ 3010043 w 5728940"/>
                  <a:gd name="connsiteY6" fmla="*/ 401235 h 2011763"/>
                  <a:gd name="connsiteX7" fmla="*/ 5728940 w 5728940"/>
                  <a:gd name="connsiteY7" fmla="*/ 0 h 2011763"/>
                  <a:gd name="connsiteX0" fmla="*/ 5446 w 5874989"/>
                  <a:gd name="connsiteY0" fmla="*/ 1991416 h 2055578"/>
                  <a:gd name="connsiteX1" fmla="*/ 0 w 5874989"/>
                  <a:gd name="connsiteY1" fmla="*/ 2002023 h 2055578"/>
                  <a:gd name="connsiteX2" fmla="*/ 7949 w 5874989"/>
                  <a:gd name="connsiteY2" fmla="*/ 2000105 h 2055578"/>
                  <a:gd name="connsiteX3" fmla="*/ 758303 w 5874989"/>
                  <a:gd name="connsiteY3" fmla="*/ 2055578 h 2055578"/>
                  <a:gd name="connsiteX4" fmla="*/ 1079269 w 5874989"/>
                  <a:gd name="connsiteY4" fmla="*/ 1548369 h 2055578"/>
                  <a:gd name="connsiteX5" fmla="*/ 2371577 w 5874989"/>
                  <a:gd name="connsiteY5" fmla="*/ 1513804 h 2055578"/>
                  <a:gd name="connsiteX6" fmla="*/ 3010043 w 5874989"/>
                  <a:gd name="connsiteY6" fmla="*/ 445050 h 2055578"/>
                  <a:gd name="connsiteX7" fmla="*/ 5874989 w 5874989"/>
                  <a:gd name="connsiteY7" fmla="*/ 0 h 2055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74989" h="2055578">
                    <a:moveTo>
                      <a:pt x="5446" y="1991416"/>
                    </a:moveTo>
                    <a:lnTo>
                      <a:pt x="0" y="2002023"/>
                    </a:lnTo>
                    <a:lnTo>
                      <a:pt x="7949" y="2000105"/>
                    </a:lnTo>
                    <a:lnTo>
                      <a:pt x="758303" y="2055578"/>
                    </a:lnTo>
                    <a:lnTo>
                      <a:pt x="1079269" y="1548369"/>
                    </a:lnTo>
                    <a:cubicBezTo>
                      <a:pt x="1477202" y="1537786"/>
                      <a:pt x="1935544" y="1556137"/>
                      <a:pt x="2371577" y="1513804"/>
                    </a:cubicBezTo>
                    <a:lnTo>
                      <a:pt x="3010043" y="445050"/>
                    </a:lnTo>
                    <a:lnTo>
                      <a:pt x="5874989" y="0"/>
                    </a:lnTo>
                  </a:path>
                </a:pathLst>
              </a:custGeom>
              <a:noFill/>
              <a:ln w="25400">
                <a:solidFill>
                  <a:srgbClr val="FFB81C"/>
                </a:solidFill>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0" name="Freeform 29"/>
            <p:cNvSpPr/>
            <p:nvPr userDrawn="1"/>
          </p:nvSpPr>
          <p:spPr>
            <a:xfrm flipH="1">
              <a:off x="10983639" y="3042192"/>
              <a:ext cx="730583" cy="1158682"/>
            </a:xfrm>
            <a:custGeom>
              <a:avLst/>
              <a:gdLst>
                <a:gd name="connsiteX0" fmla="*/ 0 w 622300"/>
                <a:gd name="connsiteY0" fmla="*/ 0 h 965200"/>
                <a:gd name="connsiteX1" fmla="*/ 622300 w 622300"/>
                <a:gd name="connsiteY1" fmla="*/ 965200 h 965200"/>
                <a:gd name="connsiteX0" fmla="*/ 0 w 611042"/>
                <a:gd name="connsiteY0" fmla="*/ 0 h 951128"/>
                <a:gd name="connsiteX1" fmla="*/ 611042 w 611042"/>
                <a:gd name="connsiteY1" fmla="*/ 951128 h 951128"/>
                <a:gd name="connsiteX0" fmla="*/ 0 w 647630"/>
                <a:gd name="connsiteY0" fmla="*/ 0 h 1027119"/>
                <a:gd name="connsiteX1" fmla="*/ 647630 w 647630"/>
                <a:gd name="connsiteY1" fmla="*/ 1027119 h 1027119"/>
              </a:gdLst>
              <a:ahLst/>
              <a:cxnLst>
                <a:cxn ang="0">
                  <a:pos x="connsiteX0" y="connsiteY0"/>
                </a:cxn>
                <a:cxn ang="0">
                  <a:pos x="connsiteX1" y="connsiteY1"/>
                </a:cxn>
              </a:cxnLst>
              <a:rect l="l" t="t" r="r" b="b"/>
              <a:pathLst>
                <a:path w="647630" h="1027119">
                  <a:moveTo>
                    <a:pt x="0" y="0"/>
                  </a:moveTo>
                  <a:lnTo>
                    <a:pt x="647630" y="1027119"/>
                  </a:lnTo>
                </a:path>
              </a:pathLst>
            </a:custGeom>
            <a:noFill/>
            <a:ln w="25400">
              <a:solidFill>
                <a:srgbClr val="FFB8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3016462863"/>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Master - Title Slide 4">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0721" y="5436505"/>
            <a:ext cx="2527214" cy="829576"/>
          </a:xfrm>
          <a:prstGeom prst="rect">
            <a:avLst/>
          </a:prstGeom>
        </p:spPr>
      </p:pic>
      <p:sp>
        <p:nvSpPr>
          <p:cNvPr id="3" name="Subtitle 2"/>
          <p:cNvSpPr>
            <a:spLocks noGrp="1"/>
          </p:cNvSpPr>
          <p:nvPr>
            <p:ph type="subTitle" idx="1"/>
          </p:nvPr>
        </p:nvSpPr>
        <p:spPr>
          <a:xfrm>
            <a:off x="717457" y="2734569"/>
            <a:ext cx="5027613" cy="579717"/>
          </a:xfrm>
        </p:spPr>
        <p:txBody>
          <a:bodyPr wrap="none">
            <a:noAutofit/>
          </a:bodyPr>
          <a:lstStyle>
            <a:lvl1pPr marL="0" indent="0" algn="l">
              <a:lnSpc>
                <a:spcPct val="100000"/>
              </a:lnSpc>
              <a:spcBef>
                <a:spcPts val="0"/>
              </a:spcBef>
              <a:buNone/>
              <a:defRPr sz="2400" b="0">
                <a:solidFill>
                  <a:srgbClr val="FFB81C"/>
                </a:solidFill>
                <a:latin typeface="Meiryo UI" panose="020B0604030504040204" pitchFamily="50" charset="-128"/>
                <a:ea typeface="Meiryo UI" panose="020B0604030504040204" pitchFamily="50" charset="-128"/>
                <a:cs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GB"/>
          </a:p>
        </p:txBody>
      </p:sp>
      <p:sp>
        <p:nvSpPr>
          <p:cNvPr id="16" name="Title 1"/>
          <p:cNvSpPr>
            <a:spLocks noGrp="1"/>
          </p:cNvSpPr>
          <p:nvPr>
            <p:ph type="ctrTitle" hasCustomPrompt="1"/>
          </p:nvPr>
        </p:nvSpPr>
        <p:spPr>
          <a:xfrm>
            <a:off x="717457" y="1041521"/>
            <a:ext cx="5027613" cy="1299348"/>
          </a:xfrm>
          <a:prstGeom prst="rect">
            <a:avLst/>
          </a:prstGeom>
        </p:spPr>
        <p:txBody>
          <a:bodyPr lIns="0" tIns="0" rIns="0" bIns="0" anchor="t" anchorCtr="0">
            <a:noAutofit/>
          </a:bodyPr>
          <a:lstStyle>
            <a:lvl1pPr algn="l">
              <a:lnSpc>
                <a:spcPct val="100000"/>
              </a:lnSpc>
              <a:defRPr sz="4800" b="0">
                <a:solidFill>
                  <a:srgbClr val="373A36"/>
                </a:solidFill>
                <a:latin typeface="Reso" panose="02000000000000000000" pitchFamily="50" charset="0"/>
                <a:cs typeface="Arial" panose="020B0604020202020204" pitchFamily="34" charset="0"/>
              </a:defRPr>
            </a:lvl1pPr>
          </a:lstStyle>
          <a:p>
            <a:r>
              <a:rPr lang="en-US"/>
              <a:t>Click to edit </a:t>
            </a:r>
            <a:br>
              <a:rPr lang="en-US"/>
            </a:br>
            <a:r>
              <a:rPr lang="en-US"/>
              <a:t>master title style</a:t>
            </a:r>
            <a:endParaRPr lang="en-GB"/>
          </a:p>
        </p:txBody>
      </p:sp>
      <p:grpSp>
        <p:nvGrpSpPr>
          <p:cNvPr id="15" name="Group 14"/>
          <p:cNvGrpSpPr/>
          <p:nvPr userDrawn="1"/>
        </p:nvGrpSpPr>
        <p:grpSpPr>
          <a:xfrm>
            <a:off x="5576818" y="1606659"/>
            <a:ext cx="6639464" cy="3169111"/>
            <a:chOff x="5576818" y="1606659"/>
            <a:chExt cx="6639464" cy="3169111"/>
          </a:xfrm>
        </p:grpSpPr>
        <p:grpSp>
          <p:nvGrpSpPr>
            <p:cNvPr id="17" name="Group 16"/>
            <p:cNvGrpSpPr/>
            <p:nvPr userDrawn="1"/>
          </p:nvGrpSpPr>
          <p:grpSpPr>
            <a:xfrm>
              <a:off x="5576818" y="1606659"/>
              <a:ext cx="6639464" cy="3169111"/>
              <a:chOff x="5576818" y="1606659"/>
              <a:chExt cx="6639464" cy="3169111"/>
            </a:xfrm>
          </p:grpSpPr>
          <p:sp>
            <p:nvSpPr>
              <p:cNvPr id="19" name="Freeform 5"/>
              <p:cNvSpPr>
                <a:spLocks/>
              </p:cNvSpPr>
              <p:nvPr userDrawn="1"/>
            </p:nvSpPr>
            <p:spPr bwMode="auto">
              <a:xfrm flipH="1">
                <a:off x="10991348" y="2970787"/>
                <a:ext cx="1217689" cy="1804983"/>
              </a:xfrm>
              <a:custGeom>
                <a:avLst/>
                <a:gdLst>
                  <a:gd name="T0" fmla="*/ 14523 w 18478"/>
                  <a:gd name="T1" fmla="*/ 12541 h 12721"/>
                  <a:gd name="T2" fmla="*/ 17159 w 18478"/>
                  <a:gd name="T3" fmla="*/ 12721 h 12721"/>
                  <a:gd name="T4" fmla="*/ 18478 w 18478"/>
                  <a:gd name="T5" fmla="*/ 10644 h 12721"/>
                  <a:gd name="T6" fmla="*/ 17159 w 18478"/>
                  <a:gd name="T7" fmla="*/ 8520 h 12721"/>
                  <a:gd name="T8" fmla="*/ 15841 w 18478"/>
                  <a:gd name="T9" fmla="*/ 6466 h 12721"/>
                  <a:gd name="T10" fmla="*/ 13204 w 18478"/>
                  <a:gd name="T11" fmla="*/ 6137 h 12721"/>
                  <a:gd name="T12" fmla="*/ 10567 w 18478"/>
                  <a:gd name="T13" fmla="*/ 5725 h 12721"/>
                  <a:gd name="T14" fmla="*/ 9249 w 18478"/>
                  <a:gd name="T15" fmla="*/ 3435 h 12721"/>
                  <a:gd name="T16" fmla="*/ 7930 w 18478"/>
                  <a:gd name="T17" fmla="*/ 1082 h 12721"/>
                  <a:gd name="T18" fmla="*/ 5293 w 18478"/>
                  <a:gd name="T19" fmla="*/ 544 h 12721"/>
                  <a:gd name="T20" fmla="*/ 2656 w 18478"/>
                  <a:gd name="T21" fmla="*/ 155 h 12721"/>
                  <a:gd name="T22" fmla="*/ 19 w 18478"/>
                  <a:gd name="T23" fmla="*/ 1 h 12721"/>
                  <a:gd name="T24" fmla="*/ 0 w 18478"/>
                  <a:gd name="T25" fmla="*/ 0 h 12721"/>
                  <a:gd name="T26" fmla="*/ 5 w 18478"/>
                  <a:gd name="T27" fmla="*/ 9 h 12721"/>
                  <a:gd name="T28" fmla="*/ 1323 w 18478"/>
                  <a:gd name="T29" fmla="*/ 2320 h 12721"/>
                  <a:gd name="T30" fmla="*/ 1328 w 18478"/>
                  <a:gd name="T31" fmla="*/ 2328 h 12721"/>
                  <a:gd name="T32" fmla="*/ 1337 w 18478"/>
                  <a:gd name="T33" fmla="*/ 2328 h 12721"/>
                  <a:gd name="T34" fmla="*/ 3972 w 18478"/>
                  <a:gd name="T35" fmla="*/ 2557 h 12721"/>
                  <a:gd name="T36" fmla="*/ 6601 w 18478"/>
                  <a:gd name="T37" fmla="*/ 2955 h 12721"/>
                  <a:gd name="T38" fmla="*/ 7916 w 18478"/>
                  <a:gd name="T39" fmla="*/ 5303 h 12721"/>
                  <a:gd name="T40" fmla="*/ 9114 w 18478"/>
                  <a:gd name="T41" fmla="*/ 7423 h 12721"/>
                  <a:gd name="T42" fmla="*/ 9247 w 18478"/>
                  <a:gd name="T43" fmla="*/ 7659 h 12721"/>
                  <a:gd name="T44" fmla="*/ 9247 w 18478"/>
                  <a:gd name="T45" fmla="*/ 7658 h 12721"/>
                  <a:gd name="T46" fmla="*/ 10553 w 18478"/>
                  <a:gd name="T47" fmla="*/ 9983 h 12721"/>
                  <a:gd name="T48" fmla="*/ 10557 w 18478"/>
                  <a:gd name="T49" fmla="*/ 9991 h 12721"/>
                  <a:gd name="T50" fmla="*/ 10565 w 18478"/>
                  <a:gd name="T51" fmla="*/ 9992 h 12721"/>
                  <a:gd name="T52" fmla="*/ 13175 w 18478"/>
                  <a:gd name="T53" fmla="*/ 10287 h 12721"/>
                  <a:gd name="T54" fmla="*/ 12776 w 18478"/>
                  <a:gd name="T55" fmla="*/ 10915 h 12721"/>
                  <a:gd name="T56" fmla="*/ 11872 w 18478"/>
                  <a:gd name="T57" fmla="*/ 12304 h 12721"/>
                  <a:gd name="T58" fmla="*/ 11867 w 18478"/>
                  <a:gd name="T59" fmla="*/ 12312 h 12721"/>
                  <a:gd name="T60" fmla="*/ 11885 w 18478"/>
                  <a:gd name="T61" fmla="*/ 12314 h 12721"/>
                  <a:gd name="T62" fmla="*/ 14523 w 18478"/>
                  <a:gd name="T63" fmla="*/ 12541 h 12721"/>
                  <a:gd name="connsiteX0" fmla="*/ 14523 w 18590"/>
                  <a:gd name="connsiteY0" fmla="*/ 12541 h 12857"/>
                  <a:gd name="connsiteX1" fmla="*/ 17159 w 18590"/>
                  <a:gd name="connsiteY1" fmla="*/ 12721 h 12857"/>
                  <a:gd name="connsiteX2" fmla="*/ 18590 w 18590"/>
                  <a:gd name="connsiteY2" fmla="*/ 10616 h 12857"/>
                  <a:gd name="connsiteX3" fmla="*/ 17159 w 18590"/>
                  <a:gd name="connsiteY3" fmla="*/ 8520 h 12857"/>
                  <a:gd name="connsiteX4" fmla="*/ 15841 w 18590"/>
                  <a:gd name="connsiteY4" fmla="*/ 6466 h 12857"/>
                  <a:gd name="connsiteX5" fmla="*/ 13204 w 18590"/>
                  <a:gd name="connsiteY5" fmla="*/ 6137 h 12857"/>
                  <a:gd name="connsiteX6" fmla="*/ 10567 w 18590"/>
                  <a:gd name="connsiteY6" fmla="*/ 5725 h 12857"/>
                  <a:gd name="connsiteX7" fmla="*/ 9249 w 18590"/>
                  <a:gd name="connsiteY7" fmla="*/ 3435 h 12857"/>
                  <a:gd name="connsiteX8" fmla="*/ 7930 w 18590"/>
                  <a:gd name="connsiteY8" fmla="*/ 1082 h 12857"/>
                  <a:gd name="connsiteX9" fmla="*/ 5293 w 18590"/>
                  <a:gd name="connsiteY9" fmla="*/ 544 h 12857"/>
                  <a:gd name="connsiteX10" fmla="*/ 2656 w 18590"/>
                  <a:gd name="connsiteY10" fmla="*/ 155 h 12857"/>
                  <a:gd name="connsiteX11" fmla="*/ 19 w 18590"/>
                  <a:gd name="connsiteY11" fmla="*/ 1 h 12857"/>
                  <a:gd name="connsiteX12" fmla="*/ 0 w 18590"/>
                  <a:gd name="connsiteY12" fmla="*/ 0 h 12857"/>
                  <a:gd name="connsiteX13" fmla="*/ 5 w 18590"/>
                  <a:gd name="connsiteY13" fmla="*/ 9 h 12857"/>
                  <a:gd name="connsiteX14" fmla="*/ 1323 w 18590"/>
                  <a:gd name="connsiteY14" fmla="*/ 2320 h 12857"/>
                  <a:gd name="connsiteX15" fmla="*/ 1328 w 18590"/>
                  <a:gd name="connsiteY15" fmla="*/ 2328 h 12857"/>
                  <a:gd name="connsiteX16" fmla="*/ 1337 w 18590"/>
                  <a:gd name="connsiteY16" fmla="*/ 2328 h 12857"/>
                  <a:gd name="connsiteX17" fmla="*/ 3972 w 18590"/>
                  <a:gd name="connsiteY17" fmla="*/ 2557 h 12857"/>
                  <a:gd name="connsiteX18" fmla="*/ 6601 w 18590"/>
                  <a:gd name="connsiteY18" fmla="*/ 2955 h 12857"/>
                  <a:gd name="connsiteX19" fmla="*/ 7916 w 18590"/>
                  <a:gd name="connsiteY19" fmla="*/ 5303 h 12857"/>
                  <a:gd name="connsiteX20" fmla="*/ 9114 w 18590"/>
                  <a:gd name="connsiteY20" fmla="*/ 7423 h 12857"/>
                  <a:gd name="connsiteX21" fmla="*/ 9247 w 18590"/>
                  <a:gd name="connsiteY21" fmla="*/ 7659 h 12857"/>
                  <a:gd name="connsiteX22" fmla="*/ 9247 w 18590"/>
                  <a:gd name="connsiteY22" fmla="*/ 7658 h 12857"/>
                  <a:gd name="connsiteX23" fmla="*/ 10553 w 18590"/>
                  <a:gd name="connsiteY23" fmla="*/ 9983 h 12857"/>
                  <a:gd name="connsiteX24" fmla="*/ 10557 w 18590"/>
                  <a:gd name="connsiteY24" fmla="*/ 9991 h 12857"/>
                  <a:gd name="connsiteX25" fmla="*/ 10565 w 18590"/>
                  <a:gd name="connsiteY25" fmla="*/ 9992 h 12857"/>
                  <a:gd name="connsiteX26" fmla="*/ 13175 w 18590"/>
                  <a:gd name="connsiteY26" fmla="*/ 10287 h 12857"/>
                  <a:gd name="connsiteX27" fmla="*/ 12776 w 18590"/>
                  <a:gd name="connsiteY27" fmla="*/ 10915 h 12857"/>
                  <a:gd name="connsiteX28" fmla="*/ 11872 w 18590"/>
                  <a:gd name="connsiteY28" fmla="*/ 12304 h 12857"/>
                  <a:gd name="connsiteX29" fmla="*/ 11867 w 18590"/>
                  <a:gd name="connsiteY29" fmla="*/ 12312 h 12857"/>
                  <a:gd name="connsiteX30" fmla="*/ 11885 w 18590"/>
                  <a:gd name="connsiteY30" fmla="*/ 12314 h 12857"/>
                  <a:gd name="connsiteX31" fmla="*/ 14523 w 18590"/>
                  <a:gd name="connsiteY31" fmla="*/ 12541 h 12857"/>
                  <a:gd name="connsiteX0" fmla="*/ 14523 w 18590"/>
                  <a:gd name="connsiteY0" fmla="*/ 12541 h 12997"/>
                  <a:gd name="connsiteX1" fmla="*/ 17159 w 18590"/>
                  <a:gd name="connsiteY1" fmla="*/ 12721 h 12997"/>
                  <a:gd name="connsiteX2" fmla="*/ 18590 w 18590"/>
                  <a:gd name="connsiteY2" fmla="*/ 10616 h 12997"/>
                  <a:gd name="connsiteX3" fmla="*/ 17159 w 18590"/>
                  <a:gd name="connsiteY3" fmla="*/ 8520 h 12997"/>
                  <a:gd name="connsiteX4" fmla="*/ 15841 w 18590"/>
                  <a:gd name="connsiteY4" fmla="*/ 6466 h 12997"/>
                  <a:gd name="connsiteX5" fmla="*/ 13204 w 18590"/>
                  <a:gd name="connsiteY5" fmla="*/ 6137 h 12997"/>
                  <a:gd name="connsiteX6" fmla="*/ 10567 w 18590"/>
                  <a:gd name="connsiteY6" fmla="*/ 5725 h 12997"/>
                  <a:gd name="connsiteX7" fmla="*/ 9249 w 18590"/>
                  <a:gd name="connsiteY7" fmla="*/ 3435 h 12997"/>
                  <a:gd name="connsiteX8" fmla="*/ 7930 w 18590"/>
                  <a:gd name="connsiteY8" fmla="*/ 1082 h 12997"/>
                  <a:gd name="connsiteX9" fmla="*/ 5293 w 18590"/>
                  <a:gd name="connsiteY9" fmla="*/ 544 h 12997"/>
                  <a:gd name="connsiteX10" fmla="*/ 2656 w 18590"/>
                  <a:gd name="connsiteY10" fmla="*/ 155 h 12997"/>
                  <a:gd name="connsiteX11" fmla="*/ 19 w 18590"/>
                  <a:gd name="connsiteY11" fmla="*/ 1 h 12997"/>
                  <a:gd name="connsiteX12" fmla="*/ 0 w 18590"/>
                  <a:gd name="connsiteY12" fmla="*/ 0 h 12997"/>
                  <a:gd name="connsiteX13" fmla="*/ 5 w 18590"/>
                  <a:gd name="connsiteY13" fmla="*/ 9 h 12997"/>
                  <a:gd name="connsiteX14" fmla="*/ 1323 w 18590"/>
                  <a:gd name="connsiteY14" fmla="*/ 2320 h 12997"/>
                  <a:gd name="connsiteX15" fmla="*/ 1328 w 18590"/>
                  <a:gd name="connsiteY15" fmla="*/ 2328 h 12997"/>
                  <a:gd name="connsiteX16" fmla="*/ 1337 w 18590"/>
                  <a:gd name="connsiteY16" fmla="*/ 2328 h 12997"/>
                  <a:gd name="connsiteX17" fmla="*/ 3972 w 18590"/>
                  <a:gd name="connsiteY17" fmla="*/ 2557 h 12997"/>
                  <a:gd name="connsiteX18" fmla="*/ 6601 w 18590"/>
                  <a:gd name="connsiteY18" fmla="*/ 2955 h 12997"/>
                  <a:gd name="connsiteX19" fmla="*/ 7916 w 18590"/>
                  <a:gd name="connsiteY19" fmla="*/ 5303 h 12997"/>
                  <a:gd name="connsiteX20" fmla="*/ 9114 w 18590"/>
                  <a:gd name="connsiteY20" fmla="*/ 7423 h 12997"/>
                  <a:gd name="connsiteX21" fmla="*/ 9247 w 18590"/>
                  <a:gd name="connsiteY21" fmla="*/ 7659 h 12997"/>
                  <a:gd name="connsiteX22" fmla="*/ 9247 w 18590"/>
                  <a:gd name="connsiteY22" fmla="*/ 7658 h 12997"/>
                  <a:gd name="connsiteX23" fmla="*/ 10553 w 18590"/>
                  <a:gd name="connsiteY23" fmla="*/ 9983 h 12997"/>
                  <a:gd name="connsiteX24" fmla="*/ 10557 w 18590"/>
                  <a:gd name="connsiteY24" fmla="*/ 9991 h 12997"/>
                  <a:gd name="connsiteX25" fmla="*/ 10565 w 18590"/>
                  <a:gd name="connsiteY25" fmla="*/ 9992 h 12997"/>
                  <a:gd name="connsiteX26" fmla="*/ 13175 w 18590"/>
                  <a:gd name="connsiteY26" fmla="*/ 10287 h 12997"/>
                  <a:gd name="connsiteX27" fmla="*/ 12776 w 18590"/>
                  <a:gd name="connsiteY27" fmla="*/ 10915 h 12997"/>
                  <a:gd name="connsiteX28" fmla="*/ 11872 w 18590"/>
                  <a:gd name="connsiteY28" fmla="*/ 12304 h 12997"/>
                  <a:gd name="connsiteX29" fmla="*/ 11867 w 18590"/>
                  <a:gd name="connsiteY29" fmla="*/ 12312 h 12997"/>
                  <a:gd name="connsiteX30" fmla="*/ 11885 w 18590"/>
                  <a:gd name="connsiteY30" fmla="*/ 12314 h 12997"/>
                  <a:gd name="connsiteX31" fmla="*/ 14523 w 18590"/>
                  <a:gd name="connsiteY31" fmla="*/ 12541 h 12997"/>
                  <a:gd name="connsiteX0" fmla="*/ 14523 w 18590"/>
                  <a:gd name="connsiteY0" fmla="*/ 12541 h 12721"/>
                  <a:gd name="connsiteX1" fmla="*/ 17159 w 18590"/>
                  <a:gd name="connsiteY1" fmla="*/ 12721 h 12721"/>
                  <a:gd name="connsiteX2" fmla="*/ 18590 w 18590"/>
                  <a:gd name="connsiteY2" fmla="*/ 10616 h 12721"/>
                  <a:gd name="connsiteX3" fmla="*/ 17159 w 18590"/>
                  <a:gd name="connsiteY3" fmla="*/ 8520 h 12721"/>
                  <a:gd name="connsiteX4" fmla="*/ 15841 w 18590"/>
                  <a:gd name="connsiteY4" fmla="*/ 6466 h 12721"/>
                  <a:gd name="connsiteX5" fmla="*/ 13204 w 18590"/>
                  <a:gd name="connsiteY5" fmla="*/ 6137 h 12721"/>
                  <a:gd name="connsiteX6" fmla="*/ 10567 w 18590"/>
                  <a:gd name="connsiteY6" fmla="*/ 5725 h 12721"/>
                  <a:gd name="connsiteX7" fmla="*/ 9249 w 18590"/>
                  <a:gd name="connsiteY7" fmla="*/ 3435 h 12721"/>
                  <a:gd name="connsiteX8" fmla="*/ 7930 w 18590"/>
                  <a:gd name="connsiteY8" fmla="*/ 1082 h 12721"/>
                  <a:gd name="connsiteX9" fmla="*/ 5293 w 18590"/>
                  <a:gd name="connsiteY9" fmla="*/ 544 h 12721"/>
                  <a:gd name="connsiteX10" fmla="*/ 2656 w 18590"/>
                  <a:gd name="connsiteY10" fmla="*/ 155 h 12721"/>
                  <a:gd name="connsiteX11" fmla="*/ 19 w 18590"/>
                  <a:gd name="connsiteY11" fmla="*/ 1 h 12721"/>
                  <a:gd name="connsiteX12" fmla="*/ 0 w 18590"/>
                  <a:gd name="connsiteY12" fmla="*/ 0 h 12721"/>
                  <a:gd name="connsiteX13" fmla="*/ 5 w 18590"/>
                  <a:gd name="connsiteY13" fmla="*/ 9 h 12721"/>
                  <a:gd name="connsiteX14" fmla="*/ 1323 w 18590"/>
                  <a:gd name="connsiteY14" fmla="*/ 2320 h 12721"/>
                  <a:gd name="connsiteX15" fmla="*/ 1328 w 18590"/>
                  <a:gd name="connsiteY15" fmla="*/ 2328 h 12721"/>
                  <a:gd name="connsiteX16" fmla="*/ 1337 w 18590"/>
                  <a:gd name="connsiteY16" fmla="*/ 2328 h 12721"/>
                  <a:gd name="connsiteX17" fmla="*/ 3972 w 18590"/>
                  <a:gd name="connsiteY17" fmla="*/ 2557 h 12721"/>
                  <a:gd name="connsiteX18" fmla="*/ 6601 w 18590"/>
                  <a:gd name="connsiteY18" fmla="*/ 2955 h 12721"/>
                  <a:gd name="connsiteX19" fmla="*/ 7916 w 18590"/>
                  <a:gd name="connsiteY19" fmla="*/ 5303 h 12721"/>
                  <a:gd name="connsiteX20" fmla="*/ 9114 w 18590"/>
                  <a:gd name="connsiteY20" fmla="*/ 7423 h 12721"/>
                  <a:gd name="connsiteX21" fmla="*/ 9247 w 18590"/>
                  <a:gd name="connsiteY21" fmla="*/ 7659 h 12721"/>
                  <a:gd name="connsiteX22" fmla="*/ 9247 w 18590"/>
                  <a:gd name="connsiteY22" fmla="*/ 7658 h 12721"/>
                  <a:gd name="connsiteX23" fmla="*/ 10553 w 18590"/>
                  <a:gd name="connsiteY23" fmla="*/ 9983 h 12721"/>
                  <a:gd name="connsiteX24" fmla="*/ 10557 w 18590"/>
                  <a:gd name="connsiteY24" fmla="*/ 9991 h 12721"/>
                  <a:gd name="connsiteX25" fmla="*/ 10565 w 18590"/>
                  <a:gd name="connsiteY25" fmla="*/ 9992 h 12721"/>
                  <a:gd name="connsiteX26" fmla="*/ 13175 w 18590"/>
                  <a:gd name="connsiteY26" fmla="*/ 10287 h 12721"/>
                  <a:gd name="connsiteX27" fmla="*/ 12776 w 18590"/>
                  <a:gd name="connsiteY27" fmla="*/ 10915 h 12721"/>
                  <a:gd name="connsiteX28" fmla="*/ 11872 w 18590"/>
                  <a:gd name="connsiteY28" fmla="*/ 12304 h 12721"/>
                  <a:gd name="connsiteX29" fmla="*/ 11867 w 18590"/>
                  <a:gd name="connsiteY29" fmla="*/ 12312 h 12721"/>
                  <a:gd name="connsiteX30" fmla="*/ 11885 w 18590"/>
                  <a:gd name="connsiteY30" fmla="*/ 12314 h 12721"/>
                  <a:gd name="connsiteX31" fmla="*/ 14523 w 18590"/>
                  <a:gd name="connsiteY31" fmla="*/ 12541 h 12721"/>
                  <a:gd name="connsiteX0" fmla="*/ 14523 w 18590"/>
                  <a:gd name="connsiteY0" fmla="*/ 12541 h 12812"/>
                  <a:gd name="connsiteX1" fmla="*/ 17159 w 18590"/>
                  <a:gd name="connsiteY1" fmla="*/ 12721 h 12812"/>
                  <a:gd name="connsiteX2" fmla="*/ 18590 w 18590"/>
                  <a:gd name="connsiteY2" fmla="*/ 10616 h 12812"/>
                  <a:gd name="connsiteX3" fmla="*/ 17159 w 18590"/>
                  <a:gd name="connsiteY3" fmla="*/ 8520 h 12812"/>
                  <a:gd name="connsiteX4" fmla="*/ 15841 w 18590"/>
                  <a:gd name="connsiteY4" fmla="*/ 6466 h 12812"/>
                  <a:gd name="connsiteX5" fmla="*/ 13204 w 18590"/>
                  <a:gd name="connsiteY5" fmla="*/ 6137 h 12812"/>
                  <a:gd name="connsiteX6" fmla="*/ 10567 w 18590"/>
                  <a:gd name="connsiteY6" fmla="*/ 5725 h 12812"/>
                  <a:gd name="connsiteX7" fmla="*/ 9249 w 18590"/>
                  <a:gd name="connsiteY7" fmla="*/ 3435 h 12812"/>
                  <a:gd name="connsiteX8" fmla="*/ 7930 w 18590"/>
                  <a:gd name="connsiteY8" fmla="*/ 1082 h 12812"/>
                  <a:gd name="connsiteX9" fmla="*/ 5293 w 18590"/>
                  <a:gd name="connsiteY9" fmla="*/ 544 h 12812"/>
                  <a:gd name="connsiteX10" fmla="*/ 2656 w 18590"/>
                  <a:gd name="connsiteY10" fmla="*/ 155 h 12812"/>
                  <a:gd name="connsiteX11" fmla="*/ 19 w 18590"/>
                  <a:gd name="connsiteY11" fmla="*/ 1 h 12812"/>
                  <a:gd name="connsiteX12" fmla="*/ 0 w 18590"/>
                  <a:gd name="connsiteY12" fmla="*/ 0 h 12812"/>
                  <a:gd name="connsiteX13" fmla="*/ 5 w 18590"/>
                  <a:gd name="connsiteY13" fmla="*/ 9 h 12812"/>
                  <a:gd name="connsiteX14" fmla="*/ 1323 w 18590"/>
                  <a:gd name="connsiteY14" fmla="*/ 2320 h 12812"/>
                  <a:gd name="connsiteX15" fmla="*/ 1328 w 18590"/>
                  <a:gd name="connsiteY15" fmla="*/ 2328 h 12812"/>
                  <a:gd name="connsiteX16" fmla="*/ 1337 w 18590"/>
                  <a:gd name="connsiteY16" fmla="*/ 2328 h 12812"/>
                  <a:gd name="connsiteX17" fmla="*/ 3972 w 18590"/>
                  <a:gd name="connsiteY17" fmla="*/ 2557 h 12812"/>
                  <a:gd name="connsiteX18" fmla="*/ 6601 w 18590"/>
                  <a:gd name="connsiteY18" fmla="*/ 2955 h 12812"/>
                  <a:gd name="connsiteX19" fmla="*/ 7916 w 18590"/>
                  <a:gd name="connsiteY19" fmla="*/ 5303 h 12812"/>
                  <a:gd name="connsiteX20" fmla="*/ 9114 w 18590"/>
                  <a:gd name="connsiteY20" fmla="*/ 7423 h 12812"/>
                  <a:gd name="connsiteX21" fmla="*/ 9247 w 18590"/>
                  <a:gd name="connsiteY21" fmla="*/ 7659 h 12812"/>
                  <a:gd name="connsiteX22" fmla="*/ 9247 w 18590"/>
                  <a:gd name="connsiteY22" fmla="*/ 7658 h 12812"/>
                  <a:gd name="connsiteX23" fmla="*/ 10553 w 18590"/>
                  <a:gd name="connsiteY23" fmla="*/ 9983 h 12812"/>
                  <a:gd name="connsiteX24" fmla="*/ 10557 w 18590"/>
                  <a:gd name="connsiteY24" fmla="*/ 9991 h 12812"/>
                  <a:gd name="connsiteX25" fmla="*/ 10565 w 18590"/>
                  <a:gd name="connsiteY25" fmla="*/ 9992 h 12812"/>
                  <a:gd name="connsiteX26" fmla="*/ 13175 w 18590"/>
                  <a:gd name="connsiteY26" fmla="*/ 10287 h 12812"/>
                  <a:gd name="connsiteX27" fmla="*/ 12776 w 18590"/>
                  <a:gd name="connsiteY27" fmla="*/ 10915 h 12812"/>
                  <a:gd name="connsiteX28" fmla="*/ 11872 w 18590"/>
                  <a:gd name="connsiteY28" fmla="*/ 12304 h 12812"/>
                  <a:gd name="connsiteX29" fmla="*/ 11867 w 18590"/>
                  <a:gd name="connsiteY29" fmla="*/ 12312 h 12812"/>
                  <a:gd name="connsiteX30" fmla="*/ 11885 w 18590"/>
                  <a:gd name="connsiteY30" fmla="*/ 12314 h 12812"/>
                  <a:gd name="connsiteX31" fmla="*/ 14523 w 18590"/>
                  <a:gd name="connsiteY31" fmla="*/ 12541 h 12812"/>
                  <a:gd name="connsiteX0" fmla="*/ 14523 w 18590"/>
                  <a:gd name="connsiteY0" fmla="*/ 12541 h 12728"/>
                  <a:gd name="connsiteX1" fmla="*/ 17159 w 18590"/>
                  <a:gd name="connsiteY1" fmla="*/ 12721 h 12728"/>
                  <a:gd name="connsiteX2" fmla="*/ 18590 w 18590"/>
                  <a:gd name="connsiteY2" fmla="*/ 10616 h 12728"/>
                  <a:gd name="connsiteX3" fmla="*/ 17159 w 18590"/>
                  <a:gd name="connsiteY3" fmla="*/ 8520 h 12728"/>
                  <a:gd name="connsiteX4" fmla="*/ 15841 w 18590"/>
                  <a:gd name="connsiteY4" fmla="*/ 6466 h 12728"/>
                  <a:gd name="connsiteX5" fmla="*/ 13204 w 18590"/>
                  <a:gd name="connsiteY5" fmla="*/ 6137 h 12728"/>
                  <a:gd name="connsiteX6" fmla="*/ 10567 w 18590"/>
                  <a:gd name="connsiteY6" fmla="*/ 5725 h 12728"/>
                  <a:gd name="connsiteX7" fmla="*/ 9249 w 18590"/>
                  <a:gd name="connsiteY7" fmla="*/ 3435 h 12728"/>
                  <a:gd name="connsiteX8" fmla="*/ 7930 w 18590"/>
                  <a:gd name="connsiteY8" fmla="*/ 1082 h 12728"/>
                  <a:gd name="connsiteX9" fmla="*/ 5293 w 18590"/>
                  <a:gd name="connsiteY9" fmla="*/ 544 h 12728"/>
                  <a:gd name="connsiteX10" fmla="*/ 2656 w 18590"/>
                  <a:gd name="connsiteY10" fmla="*/ 155 h 12728"/>
                  <a:gd name="connsiteX11" fmla="*/ 19 w 18590"/>
                  <a:gd name="connsiteY11" fmla="*/ 1 h 12728"/>
                  <a:gd name="connsiteX12" fmla="*/ 0 w 18590"/>
                  <a:gd name="connsiteY12" fmla="*/ 0 h 12728"/>
                  <a:gd name="connsiteX13" fmla="*/ 5 w 18590"/>
                  <a:gd name="connsiteY13" fmla="*/ 9 h 12728"/>
                  <a:gd name="connsiteX14" fmla="*/ 1323 w 18590"/>
                  <a:gd name="connsiteY14" fmla="*/ 2320 h 12728"/>
                  <a:gd name="connsiteX15" fmla="*/ 1328 w 18590"/>
                  <a:gd name="connsiteY15" fmla="*/ 2328 h 12728"/>
                  <a:gd name="connsiteX16" fmla="*/ 1337 w 18590"/>
                  <a:gd name="connsiteY16" fmla="*/ 2328 h 12728"/>
                  <a:gd name="connsiteX17" fmla="*/ 3972 w 18590"/>
                  <a:gd name="connsiteY17" fmla="*/ 2557 h 12728"/>
                  <a:gd name="connsiteX18" fmla="*/ 6601 w 18590"/>
                  <a:gd name="connsiteY18" fmla="*/ 2955 h 12728"/>
                  <a:gd name="connsiteX19" fmla="*/ 7916 w 18590"/>
                  <a:gd name="connsiteY19" fmla="*/ 5303 h 12728"/>
                  <a:gd name="connsiteX20" fmla="*/ 9114 w 18590"/>
                  <a:gd name="connsiteY20" fmla="*/ 7423 h 12728"/>
                  <a:gd name="connsiteX21" fmla="*/ 9247 w 18590"/>
                  <a:gd name="connsiteY21" fmla="*/ 7659 h 12728"/>
                  <a:gd name="connsiteX22" fmla="*/ 9247 w 18590"/>
                  <a:gd name="connsiteY22" fmla="*/ 7658 h 12728"/>
                  <a:gd name="connsiteX23" fmla="*/ 10553 w 18590"/>
                  <a:gd name="connsiteY23" fmla="*/ 9983 h 12728"/>
                  <a:gd name="connsiteX24" fmla="*/ 10557 w 18590"/>
                  <a:gd name="connsiteY24" fmla="*/ 9991 h 12728"/>
                  <a:gd name="connsiteX25" fmla="*/ 10565 w 18590"/>
                  <a:gd name="connsiteY25" fmla="*/ 9992 h 12728"/>
                  <a:gd name="connsiteX26" fmla="*/ 13175 w 18590"/>
                  <a:gd name="connsiteY26" fmla="*/ 10287 h 12728"/>
                  <a:gd name="connsiteX27" fmla="*/ 12776 w 18590"/>
                  <a:gd name="connsiteY27" fmla="*/ 10915 h 12728"/>
                  <a:gd name="connsiteX28" fmla="*/ 11872 w 18590"/>
                  <a:gd name="connsiteY28" fmla="*/ 12304 h 12728"/>
                  <a:gd name="connsiteX29" fmla="*/ 11867 w 18590"/>
                  <a:gd name="connsiteY29" fmla="*/ 12312 h 12728"/>
                  <a:gd name="connsiteX30" fmla="*/ 11885 w 18590"/>
                  <a:gd name="connsiteY30" fmla="*/ 12314 h 12728"/>
                  <a:gd name="connsiteX31" fmla="*/ 14523 w 18590"/>
                  <a:gd name="connsiteY31" fmla="*/ 12541 h 12728"/>
                  <a:gd name="connsiteX0" fmla="*/ 14523 w 18421"/>
                  <a:gd name="connsiteY0" fmla="*/ 12541 h 12861"/>
                  <a:gd name="connsiteX1" fmla="*/ 17159 w 18421"/>
                  <a:gd name="connsiteY1" fmla="*/ 12721 h 12861"/>
                  <a:gd name="connsiteX2" fmla="*/ 18421 w 18421"/>
                  <a:gd name="connsiteY2" fmla="*/ 10561 h 12861"/>
                  <a:gd name="connsiteX3" fmla="*/ 17159 w 18421"/>
                  <a:gd name="connsiteY3" fmla="*/ 8520 h 12861"/>
                  <a:gd name="connsiteX4" fmla="*/ 15841 w 18421"/>
                  <a:gd name="connsiteY4" fmla="*/ 6466 h 12861"/>
                  <a:gd name="connsiteX5" fmla="*/ 13204 w 18421"/>
                  <a:gd name="connsiteY5" fmla="*/ 6137 h 12861"/>
                  <a:gd name="connsiteX6" fmla="*/ 10567 w 18421"/>
                  <a:gd name="connsiteY6" fmla="*/ 5725 h 12861"/>
                  <a:gd name="connsiteX7" fmla="*/ 9249 w 18421"/>
                  <a:gd name="connsiteY7" fmla="*/ 3435 h 12861"/>
                  <a:gd name="connsiteX8" fmla="*/ 7930 w 18421"/>
                  <a:gd name="connsiteY8" fmla="*/ 1082 h 12861"/>
                  <a:gd name="connsiteX9" fmla="*/ 5293 w 18421"/>
                  <a:gd name="connsiteY9" fmla="*/ 544 h 12861"/>
                  <a:gd name="connsiteX10" fmla="*/ 2656 w 18421"/>
                  <a:gd name="connsiteY10" fmla="*/ 155 h 12861"/>
                  <a:gd name="connsiteX11" fmla="*/ 19 w 18421"/>
                  <a:gd name="connsiteY11" fmla="*/ 1 h 12861"/>
                  <a:gd name="connsiteX12" fmla="*/ 0 w 18421"/>
                  <a:gd name="connsiteY12" fmla="*/ 0 h 12861"/>
                  <a:gd name="connsiteX13" fmla="*/ 5 w 18421"/>
                  <a:gd name="connsiteY13" fmla="*/ 9 h 12861"/>
                  <a:gd name="connsiteX14" fmla="*/ 1323 w 18421"/>
                  <a:gd name="connsiteY14" fmla="*/ 2320 h 12861"/>
                  <a:gd name="connsiteX15" fmla="*/ 1328 w 18421"/>
                  <a:gd name="connsiteY15" fmla="*/ 2328 h 12861"/>
                  <a:gd name="connsiteX16" fmla="*/ 1337 w 18421"/>
                  <a:gd name="connsiteY16" fmla="*/ 2328 h 12861"/>
                  <a:gd name="connsiteX17" fmla="*/ 3972 w 18421"/>
                  <a:gd name="connsiteY17" fmla="*/ 2557 h 12861"/>
                  <a:gd name="connsiteX18" fmla="*/ 6601 w 18421"/>
                  <a:gd name="connsiteY18" fmla="*/ 2955 h 12861"/>
                  <a:gd name="connsiteX19" fmla="*/ 7916 w 18421"/>
                  <a:gd name="connsiteY19" fmla="*/ 5303 h 12861"/>
                  <a:gd name="connsiteX20" fmla="*/ 9114 w 18421"/>
                  <a:gd name="connsiteY20" fmla="*/ 7423 h 12861"/>
                  <a:gd name="connsiteX21" fmla="*/ 9247 w 18421"/>
                  <a:gd name="connsiteY21" fmla="*/ 7659 h 12861"/>
                  <a:gd name="connsiteX22" fmla="*/ 9247 w 18421"/>
                  <a:gd name="connsiteY22" fmla="*/ 7658 h 12861"/>
                  <a:gd name="connsiteX23" fmla="*/ 10553 w 18421"/>
                  <a:gd name="connsiteY23" fmla="*/ 9983 h 12861"/>
                  <a:gd name="connsiteX24" fmla="*/ 10557 w 18421"/>
                  <a:gd name="connsiteY24" fmla="*/ 9991 h 12861"/>
                  <a:gd name="connsiteX25" fmla="*/ 10565 w 18421"/>
                  <a:gd name="connsiteY25" fmla="*/ 9992 h 12861"/>
                  <a:gd name="connsiteX26" fmla="*/ 13175 w 18421"/>
                  <a:gd name="connsiteY26" fmla="*/ 10287 h 12861"/>
                  <a:gd name="connsiteX27" fmla="*/ 12776 w 18421"/>
                  <a:gd name="connsiteY27" fmla="*/ 10915 h 12861"/>
                  <a:gd name="connsiteX28" fmla="*/ 11872 w 18421"/>
                  <a:gd name="connsiteY28" fmla="*/ 12304 h 12861"/>
                  <a:gd name="connsiteX29" fmla="*/ 11867 w 18421"/>
                  <a:gd name="connsiteY29" fmla="*/ 12312 h 12861"/>
                  <a:gd name="connsiteX30" fmla="*/ 11885 w 18421"/>
                  <a:gd name="connsiteY30" fmla="*/ 12314 h 12861"/>
                  <a:gd name="connsiteX31" fmla="*/ 14523 w 18421"/>
                  <a:gd name="connsiteY31" fmla="*/ 12541 h 12861"/>
                  <a:gd name="connsiteX0" fmla="*/ 14523 w 18421"/>
                  <a:gd name="connsiteY0" fmla="*/ 12541 h 12721"/>
                  <a:gd name="connsiteX1" fmla="*/ 17159 w 18421"/>
                  <a:gd name="connsiteY1" fmla="*/ 12721 h 12721"/>
                  <a:gd name="connsiteX2" fmla="*/ 18421 w 18421"/>
                  <a:gd name="connsiteY2" fmla="*/ 10561 h 12721"/>
                  <a:gd name="connsiteX3" fmla="*/ 17159 w 18421"/>
                  <a:gd name="connsiteY3" fmla="*/ 8520 h 12721"/>
                  <a:gd name="connsiteX4" fmla="*/ 15841 w 18421"/>
                  <a:gd name="connsiteY4" fmla="*/ 6466 h 12721"/>
                  <a:gd name="connsiteX5" fmla="*/ 13204 w 18421"/>
                  <a:gd name="connsiteY5" fmla="*/ 6137 h 12721"/>
                  <a:gd name="connsiteX6" fmla="*/ 10567 w 18421"/>
                  <a:gd name="connsiteY6" fmla="*/ 5725 h 12721"/>
                  <a:gd name="connsiteX7" fmla="*/ 9249 w 18421"/>
                  <a:gd name="connsiteY7" fmla="*/ 3435 h 12721"/>
                  <a:gd name="connsiteX8" fmla="*/ 7930 w 18421"/>
                  <a:gd name="connsiteY8" fmla="*/ 1082 h 12721"/>
                  <a:gd name="connsiteX9" fmla="*/ 5293 w 18421"/>
                  <a:gd name="connsiteY9" fmla="*/ 544 h 12721"/>
                  <a:gd name="connsiteX10" fmla="*/ 2656 w 18421"/>
                  <a:gd name="connsiteY10" fmla="*/ 155 h 12721"/>
                  <a:gd name="connsiteX11" fmla="*/ 19 w 18421"/>
                  <a:gd name="connsiteY11" fmla="*/ 1 h 12721"/>
                  <a:gd name="connsiteX12" fmla="*/ 0 w 18421"/>
                  <a:gd name="connsiteY12" fmla="*/ 0 h 12721"/>
                  <a:gd name="connsiteX13" fmla="*/ 5 w 18421"/>
                  <a:gd name="connsiteY13" fmla="*/ 9 h 12721"/>
                  <a:gd name="connsiteX14" fmla="*/ 1323 w 18421"/>
                  <a:gd name="connsiteY14" fmla="*/ 2320 h 12721"/>
                  <a:gd name="connsiteX15" fmla="*/ 1328 w 18421"/>
                  <a:gd name="connsiteY15" fmla="*/ 2328 h 12721"/>
                  <a:gd name="connsiteX16" fmla="*/ 1337 w 18421"/>
                  <a:gd name="connsiteY16" fmla="*/ 2328 h 12721"/>
                  <a:gd name="connsiteX17" fmla="*/ 3972 w 18421"/>
                  <a:gd name="connsiteY17" fmla="*/ 2557 h 12721"/>
                  <a:gd name="connsiteX18" fmla="*/ 6601 w 18421"/>
                  <a:gd name="connsiteY18" fmla="*/ 2955 h 12721"/>
                  <a:gd name="connsiteX19" fmla="*/ 7916 w 18421"/>
                  <a:gd name="connsiteY19" fmla="*/ 5303 h 12721"/>
                  <a:gd name="connsiteX20" fmla="*/ 9114 w 18421"/>
                  <a:gd name="connsiteY20" fmla="*/ 7423 h 12721"/>
                  <a:gd name="connsiteX21" fmla="*/ 9247 w 18421"/>
                  <a:gd name="connsiteY21" fmla="*/ 7659 h 12721"/>
                  <a:gd name="connsiteX22" fmla="*/ 9247 w 18421"/>
                  <a:gd name="connsiteY22" fmla="*/ 7658 h 12721"/>
                  <a:gd name="connsiteX23" fmla="*/ 10553 w 18421"/>
                  <a:gd name="connsiteY23" fmla="*/ 9983 h 12721"/>
                  <a:gd name="connsiteX24" fmla="*/ 10557 w 18421"/>
                  <a:gd name="connsiteY24" fmla="*/ 9991 h 12721"/>
                  <a:gd name="connsiteX25" fmla="*/ 10565 w 18421"/>
                  <a:gd name="connsiteY25" fmla="*/ 9992 h 12721"/>
                  <a:gd name="connsiteX26" fmla="*/ 13175 w 18421"/>
                  <a:gd name="connsiteY26" fmla="*/ 10287 h 12721"/>
                  <a:gd name="connsiteX27" fmla="*/ 12776 w 18421"/>
                  <a:gd name="connsiteY27" fmla="*/ 10915 h 12721"/>
                  <a:gd name="connsiteX28" fmla="*/ 11872 w 18421"/>
                  <a:gd name="connsiteY28" fmla="*/ 12304 h 12721"/>
                  <a:gd name="connsiteX29" fmla="*/ 11867 w 18421"/>
                  <a:gd name="connsiteY29" fmla="*/ 12312 h 12721"/>
                  <a:gd name="connsiteX30" fmla="*/ 11885 w 18421"/>
                  <a:gd name="connsiteY30" fmla="*/ 12314 h 12721"/>
                  <a:gd name="connsiteX31" fmla="*/ 14523 w 18421"/>
                  <a:gd name="connsiteY31" fmla="*/ 12541 h 12721"/>
                  <a:gd name="connsiteX0" fmla="*/ 14523 w 18421"/>
                  <a:gd name="connsiteY0" fmla="*/ 12541 h 12721"/>
                  <a:gd name="connsiteX1" fmla="*/ 17159 w 18421"/>
                  <a:gd name="connsiteY1" fmla="*/ 12721 h 12721"/>
                  <a:gd name="connsiteX2" fmla="*/ 18421 w 18421"/>
                  <a:gd name="connsiteY2" fmla="*/ 10561 h 12721"/>
                  <a:gd name="connsiteX3" fmla="*/ 17159 w 18421"/>
                  <a:gd name="connsiteY3" fmla="*/ 8520 h 12721"/>
                  <a:gd name="connsiteX4" fmla="*/ 15841 w 18421"/>
                  <a:gd name="connsiteY4" fmla="*/ 6466 h 12721"/>
                  <a:gd name="connsiteX5" fmla="*/ 13204 w 18421"/>
                  <a:gd name="connsiteY5" fmla="*/ 6137 h 12721"/>
                  <a:gd name="connsiteX6" fmla="*/ 10567 w 18421"/>
                  <a:gd name="connsiteY6" fmla="*/ 5725 h 12721"/>
                  <a:gd name="connsiteX7" fmla="*/ 9249 w 18421"/>
                  <a:gd name="connsiteY7" fmla="*/ 3435 h 12721"/>
                  <a:gd name="connsiteX8" fmla="*/ 7930 w 18421"/>
                  <a:gd name="connsiteY8" fmla="*/ 1082 h 12721"/>
                  <a:gd name="connsiteX9" fmla="*/ 5293 w 18421"/>
                  <a:gd name="connsiteY9" fmla="*/ 544 h 12721"/>
                  <a:gd name="connsiteX10" fmla="*/ 2656 w 18421"/>
                  <a:gd name="connsiteY10" fmla="*/ 155 h 12721"/>
                  <a:gd name="connsiteX11" fmla="*/ 19 w 18421"/>
                  <a:gd name="connsiteY11" fmla="*/ 1 h 12721"/>
                  <a:gd name="connsiteX12" fmla="*/ 0 w 18421"/>
                  <a:gd name="connsiteY12" fmla="*/ 0 h 12721"/>
                  <a:gd name="connsiteX13" fmla="*/ 5 w 18421"/>
                  <a:gd name="connsiteY13" fmla="*/ 9 h 12721"/>
                  <a:gd name="connsiteX14" fmla="*/ 1323 w 18421"/>
                  <a:gd name="connsiteY14" fmla="*/ 2320 h 12721"/>
                  <a:gd name="connsiteX15" fmla="*/ 1328 w 18421"/>
                  <a:gd name="connsiteY15" fmla="*/ 2328 h 12721"/>
                  <a:gd name="connsiteX16" fmla="*/ 1337 w 18421"/>
                  <a:gd name="connsiteY16" fmla="*/ 2328 h 12721"/>
                  <a:gd name="connsiteX17" fmla="*/ 3972 w 18421"/>
                  <a:gd name="connsiteY17" fmla="*/ 2557 h 12721"/>
                  <a:gd name="connsiteX18" fmla="*/ 6601 w 18421"/>
                  <a:gd name="connsiteY18" fmla="*/ 2955 h 12721"/>
                  <a:gd name="connsiteX19" fmla="*/ 7916 w 18421"/>
                  <a:gd name="connsiteY19" fmla="*/ 5303 h 12721"/>
                  <a:gd name="connsiteX20" fmla="*/ 9114 w 18421"/>
                  <a:gd name="connsiteY20" fmla="*/ 7423 h 12721"/>
                  <a:gd name="connsiteX21" fmla="*/ 9247 w 18421"/>
                  <a:gd name="connsiteY21" fmla="*/ 7659 h 12721"/>
                  <a:gd name="connsiteX22" fmla="*/ 9247 w 18421"/>
                  <a:gd name="connsiteY22" fmla="*/ 7658 h 12721"/>
                  <a:gd name="connsiteX23" fmla="*/ 10553 w 18421"/>
                  <a:gd name="connsiteY23" fmla="*/ 9983 h 12721"/>
                  <a:gd name="connsiteX24" fmla="*/ 10557 w 18421"/>
                  <a:gd name="connsiteY24" fmla="*/ 9991 h 12721"/>
                  <a:gd name="connsiteX25" fmla="*/ 10565 w 18421"/>
                  <a:gd name="connsiteY25" fmla="*/ 9992 h 12721"/>
                  <a:gd name="connsiteX26" fmla="*/ 13175 w 18421"/>
                  <a:gd name="connsiteY26" fmla="*/ 10287 h 12721"/>
                  <a:gd name="connsiteX27" fmla="*/ 12776 w 18421"/>
                  <a:gd name="connsiteY27" fmla="*/ 10915 h 12721"/>
                  <a:gd name="connsiteX28" fmla="*/ 11872 w 18421"/>
                  <a:gd name="connsiteY28" fmla="*/ 12304 h 12721"/>
                  <a:gd name="connsiteX29" fmla="*/ 11867 w 18421"/>
                  <a:gd name="connsiteY29" fmla="*/ 12312 h 12721"/>
                  <a:gd name="connsiteX30" fmla="*/ 11885 w 18421"/>
                  <a:gd name="connsiteY30" fmla="*/ 12314 h 12721"/>
                  <a:gd name="connsiteX31" fmla="*/ 14523 w 18421"/>
                  <a:gd name="connsiteY31" fmla="*/ 12541 h 12721"/>
                  <a:gd name="connsiteX0" fmla="*/ 14523 w 18561"/>
                  <a:gd name="connsiteY0" fmla="*/ 12541 h 12721"/>
                  <a:gd name="connsiteX1" fmla="*/ 17159 w 18561"/>
                  <a:gd name="connsiteY1" fmla="*/ 12721 h 12721"/>
                  <a:gd name="connsiteX2" fmla="*/ 18561 w 18561"/>
                  <a:gd name="connsiteY2" fmla="*/ 10672 h 12721"/>
                  <a:gd name="connsiteX3" fmla="*/ 17159 w 18561"/>
                  <a:gd name="connsiteY3" fmla="*/ 8520 h 12721"/>
                  <a:gd name="connsiteX4" fmla="*/ 15841 w 18561"/>
                  <a:gd name="connsiteY4" fmla="*/ 6466 h 12721"/>
                  <a:gd name="connsiteX5" fmla="*/ 13204 w 18561"/>
                  <a:gd name="connsiteY5" fmla="*/ 6137 h 12721"/>
                  <a:gd name="connsiteX6" fmla="*/ 10567 w 18561"/>
                  <a:gd name="connsiteY6" fmla="*/ 5725 h 12721"/>
                  <a:gd name="connsiteX7" fmla="*/ 9249 w 18561"/>
                  <a:gd name="connsiteY7" fmla="*/ 3435 h 12721"/>
                  <a:gd name="connsiteX8" fmla="*/ 7930 w 18561"/>
                  <a:gd name="connsiteY8" fmla="*/ 1082 h 12721"/>
                  <a:gd name="connsiteX9" fmla="*/ 5293 w 18561"/>
                  <a:gd name="connsiteY9" fmla="*/ 544 h 12721"/>
                  <a:gd name="connsiteX10" fmla="*/ 2656 w 18561"/>
                  <a:gd name="connsiteY10" fmla="*/ 155 h 12721"/>
                  <a:gd name="connsiteX11" fmla="*/ 19 w 18561"/>
                  <a:gd name="connsiteY11" fmla="*/ 1 h 12721"/>
                  <a:gd name="connsiteX12" fmla="*/ 0 w 18561"/>
                  <a:gd name="connsiteY12" fmla="*/ 0 h 12721"/>
                  <a:gd name="connsiteX13" fmla="*/ 5 w 18561"/>
                  <a:gd name="connsiteY13" fmla="*/ 9 h 12721"/>
                  <a:gd name="connsiteX14" fmla="*/ 1323 w 18561"/>
                  <a:gd name="connsiteY14" fmla="*/ 2320 h 12721"/>
                  <a:gd name="connsiteX15" fmla="*/ 1328 w 18561"/>
                  <a:gd name="connsiteY15" fmla="*/ 2328 h 12721"/>
                  <a:gd name="connsiteX16" fmla="*/ 1337 w 18561"/>
                  <a:gd name="connsiteY16" fmla="*/ 2328 h 12721"/>
                  <a:gd name="connsiteX17" fmla="*/ 3972 w 18561"/>
                  <a:gd name="connsiteY17" fmla="*/ 2557 h 12721"/>
                  <a:gd name="connsiteX18" fmla="*/ 6601 w 18561"/>
                  <a:gd name="connsiteY18" fmla="*/ 2955 h 12721"/>
                  <a:gd name="connsiteX19" fmla="*/ 7916 w 18561"/>
                  <a:gd name="connsiteY19" fmla="*/ 5303 h 12721"/>
                  <a:gd name="connsiteX20" fmla="*/ 9114 w 18561"/>
                  <a:gd name="connsiteY20" fmla="*/ 7423 h 12721"/>
                  <a:gd name="connsiteX21" fmla="*/ 9247 w 18561"/>
                  <a:gd name="connsiteY21" fmla="*/ 7659 h 12721"/>
                  <a:gd name="connsiteX22" fmla="*/ 9247 w 18561"/>
                  <a:gd name="connsiteY22" fmla="*/ 7658 h 12721"/>
                  <a:gd name="connsiteX23" fmla="*/ 10553 w 18561"/>
                  <a:gd name="connsiteY23" fmla="*/ 9983 h 12721"/>
                  <a:gd name="connsiteX24" fmla="*/ 10557 w 18561"/>
                  <a:gd name="connsiteY24" fmla="*/ 9991 h 12721"/>
                  <a:gd name="connsiteX25" fmla="*/ 10565 w 18561"/>
                  <a:gd name="connsiteY25" fmla="*/ 9992 h 12721"/>
                  <a:gd name="connsiteX26" fmla="*/ 13175 w 18561"/>
                  <a:gd name="connsiteY26" fmla="*/ 10287 h 12721"/>
                  <a:gd name="connsiteX27" fmla="*/ 12776 w 18561"/>
                  <a:gd name="connsiteY27" fmla="*/ 10915 h 12721"/>
                  <a:gd name="connsiteX28" fmla="*/ 11872 w 18561"/>
                  <a:gd name="connsiteY28" fmla="*/ 12304 h 12721"/>
                  <a:gd name="connsiteX29" fmla="*/ 11867 w 18561"/>
                  <a:gd name="connsiteY29" fmla="*/ 12312 h 12721"/>
                  <a:gd name="connsiteX30" fmla="*/ 11885 w 18561"/>
                  <a:gd name="connsiteY30" fmla="*/ 12314 h 12721"/>
                  <a:gd name="connsiteX31" fmla="*/ 14523 w 18561"/>
                  <a:gd name="connsiteY31" fmla="*/ 12541 h 12721"/>
                  <a:gd name="connsiteX0" fmla="*/ 14523 w 18561"/>
                  <a:gd name="connsiteY0" fmla="*/ 12541 h 12721"/>
                  <a:gd name="connsiteX1" fmla="*/ 17159 w 18561"/>
                  <a:gd name="connsiteY1" fmla="*/ 12721 h 12721"/>
                  <a:gd name="connsiteX2" fmla="*/ 18561 w 18561"/>
                  <a:gd name="connsiteY2" fmla="*/ 10672 h 12721"/>
                  <a:gd name="connsiteX3" fmla="*/ 17159 w 18561"/>
                  <a:gd name="connsiteY3" fmla="*/ 8520 h 12721"/>
                  <a:gd name="connsiteX4" fmla="*/ 15841 w 18561"/>
                  <a:gd name="connsiteY4" fmla="*/ 6466 h 12721"/>
                  <a:gd name="connsiteX5" fmla="*/ 13204 w 18561"/>
                  <a:gd name="connsiteY5" fmla="*/ 6054 h 12721"/>
                  <a:gd name="connsiteX6" fmla="*/ 10567 w 18561"/>
                  <a:gd name="connsiteY6" fmla="*/ 5725 h 12721"/>
                  <a:gd name="connsiteX7" fmla="*/ 9249 w 18561"/>
                  <a:gd name="connsiteY7" fmla="*/ 3435 h 12721"/>
                  <a:gd name="connsiteX8" fmla="*/ 7930 w 18561"/>
                  <a:gd name="connsiteY8" fmla="*/ 1082 h 12721"/>
                  <a:gd name="connsiteX9" fmla="*/ 5293 w 18561"/>
                  <a:gd name="connsiteY9" fmla="*/ 544 h 12721"/>
                  <a:gd name="connsiteX10" fmla="*/ 2656 w 18561"/>
                  <a:gd name="connsiteY10" fmla="*/ 155 h 12721"/>
                  <a:gd name="connsiteX11" fmla="*/ 19 w 18561"/>
                  <a:gd name="connsiteY11" fmla="*/ 1 h 12721"/>
                  <a:gd name="connsiteX12" fmla="*/ 0 w 18561"/>
                  <a:gd name="connsiteY12" fmla="*/ 0 h 12721"/>
                  <a:gd name="connsiteX13" fmla="*/ 5 w 18561"/>
                  <a:gd name="connsiteY13" fmla="*/ 9 h 12721"/>
                  <a:gd name="connsiteX14" fmla="*/ 1323 w 18561"/>
                  <a:gd name="connsiteY14" fmla="*/ 2320 h 12721"/>
                  <a:gd name="connsiteX15" fmla="*/ 1328 w 18561"/>
                  <a:gd name="connsiteY15" fmla="*/ 2328 h 12721"/>
                  <a:gd name="connsiteX16" fmla="*/ 1337 w 18561"/>
                  <a:gd name="connsiteY16" fmla="*/ 2328 h 12721"/>
                  <a:gd name="connsiteX17" fmla="*/ 3972 w 18561"/>
                  <a:gd name="connsiteY17" fmla="*/ 2557 h 12721"/>
                  <a:gd name="connsiteX18" fmla="*/ 6601 w 18561"/>
                  <a:gd name="connsiteY18" fmla="*/ 2955 h 12721"/>
                  <a:gd name="connsiteX19" fmla="*/ 7916 w 18561"/>
                  <a:gd name="connsiteY19" fmla="*/ 5303 h 12721"/>
                  <a:gd name="connsiteX20" fmla="*/ 9114 w 18561"/>
                  <a:gd name="connsiteY20" fmla="*/ 7423 h 12721"/>
                  <a:gd name="connsiteX21" fmla="*/ 9247 w 18561"/>
                  <a:gd name="connsiteY21" fmla="*/ 7659 h 12721"/>
                  <a:gd name="connsiteX22" fmla="*/ 9247 w 18561"/>
                  <a:gd name="connsiteY22" fmla="*/ 7658 h 12721"/>
                  <a:gd name="connsiteX23" fmla="*/ 10553 w 18561"/>
                  <a:gd name="connsiteY23" fmla="*/ 9983 h 12721"/>
                  <a:gd name="connsiteX24" fmla="*/ 10557 w 18561"/>
                  <a:gd name="connsiteY24" fmla="*/ 9991 h 12721"/>
                  <a:gd name="connsiteX25" fmla="*/ 10565 w 18561"/>
                  <a:gd name="connsiteY25" fmla="*/ 9992 h 12721"/>
                  <a:gd name="connsiteX26" fmla="*/ 13175 w 18561"/>
                  <a:gd name="connsiteY26" fmla="*/ 10287 h 12721"/>
                  <a:gd name="connsiteX27" fmla="*/ 12776 w 18561"/>
                  <a:gd name="connsiteY27" fmla="*/ 10915 h 12721"/>
                  <a:gd name="connsiteX28" fmla="*/ 11872 w 18561"/>
                  <a:gd name="connsiteY28" fmla="*/ 12304 h 12721"/>
                  <a:gd name="connsiteX29" fmla="*/ 11867 w 18561"/>
                  <a:gd name="connsiteY29" fmla="*/ 12312 h 12721"/>
                  <a:gd name="connsiteX30" fmla="*/ 11885 w 18561"/>
                  <a:gd name="connsiteY30" fmla="*/ 12314 h 12721"/>
                  <a:gd name="connsiteX31" fmla="*/ 14523 w 18561"/>
                  <a:gd name="connsiteY31" fmla="*/ 12541 h 12721"/>
                  <a:gd name="connsiteX0" fmla="*/ 14523 w 18561"/>
                  <a:gd name="connsiteY0" fmla="*/ 12541 h 12721"/>
                  <a:gd name="connsiteX1" fmla="*/ 17159 w 18561"/>
                  <a:gd name="connsiteY1" fmla="*/ 12721 h 12721"/>
                  <a:gd name="connsiteX2" fmla="*/ 18561 w 18561"/>
                  <a:gd name="connsiteY2" fmla="*/ 10672 h 12721"/>
                  <a:gd name="connsiteX3" fmla="*/ 17159 w 18561"/>
                  <a:gd name="connsiteY3" fmla="*/ 8520 h 12721"/>
                  <a:gd name="connsiteX4" fmla="*/ 15841 w 18561"/>
                  <a:gd name="connsiteY4" fmla="*/ 6466 h 12721"/>
                  <a:gd name="connsiteX5" fmla="*/ 13204 w 18561"/>
                  <a:gd name="connsiteY5" fmla="*/ 6054 h 12721"/>
                  <a:gd name="connsiteX6" fmla="*/ 10567 w 18561"/>
                  <a:gd name="connsiteY6" fmla="*/ 5725 h 12721"/>
                  <a:gd name="connsiteX7" fmla="*/ 9249 w 18561"/>
                  <a:gd name="connsiteY7" fmla="*/ 3435 h 12721"/>
                  <a:gd name="connsiteX8" fmla="*/ 7930 w 18561"/>
                  <a:gd name="connsiteY8" fmla="*/ 1082 h 12721"/>
                  <a:gd name="connsiteX9" fmla="*/ 5293 w 18561"/>
                  <a:gd name="connsiteY9" fmla="*/ 544 h 12721"/>
                  <a:gd name="connsiteX10" fmla="*/ 2656 w 18561"/>
                  <a:gd name="connsiteY10" fmla="*/ 155 h 12721"/>
                  <a:gd name="connsiteX11" fmla="*/ 19 w 18561"/>
                  <a:gd name="connsiteY11" fmla="*/ 1 h 12721"/>
                  <a:gd name="connsiteX12" fmla="*/ 0 w 18561"/>
                  <a:gd name="connsiteY12" fmla="*/ 0 h 12721"/>
                  <a:gd name="connsiteX13" fmla="*/ 5 w 18561"/>
                  <a:gd name="connsiteY13" fmla="*/ 9 h 12721"/>
                  <a:gd name="connsiteX14" fmla="*/ 1323 w 18561"/>
                  <a:gd name="connsiteY14" fmla="*/ 2320 h 12721"/>
                  <a:gd name="connsiteX15" fmla="*/ 1328 w 18561"/>
                  <a:gd name="connsiteY15" fmla="*/ 2328 h 12721"/>
                  <a:gd name="connsiteX16" fmla="*/ 1337 w 18561"/>
                  <a:gd name="connsiteY16" fmla="*/ 2328 h 12721"/>
                  <a:gd name="connsiteX17" fmla="*/ 3972 w 18561"/>
                  <a:gd name="connsiteY17" fmla="*/ 2557 h 12721"/>
                  <a:gd name="connsiteX18" fmla="*/ 6601 w 18561"/>
                  <a:gd name="connsiteY18" fmla="*/ 2955 h 12721"/>
                  <a:gd name="connsiteX19" fmla="*/ 7916 w 18561"/>
                  <a:gd name="connsiteY19" fmla="*/ 5303 h 12721"/>
                  <a:gd name="connsiteX20" fmla="*/ 9114 w 18561"/>
                  <a:gd name="connsiteY20" fmla="*/ 7423 h 12721"/>
                  <a:gd name="connsiteX21" fmla="*/ 9247 w 18561"/>
                  <a:gd name="connsiteY21" fmla="*/ 7659 h 12721"/>
                  <a:gd name="connsiteX22" fmla="*/ 9247 w 18561"/>
                  <a:gd name="connsiteY22" fmla="*/ 7658 h 12721"/>
                  <a:gd name="connsiteX23" fmla="*/ 10553 w 18561"/>
                  <a:gd name="connsiteY23" fmla="*/ 9983 h 12721"/>
                  <a:gd name="connsiteX24" fmla="*/ 10557 w 18561"/>
                  <a:gd name="connsiteY24" fmla="*/ 9991 h 12721"/>
                  <a:gd name="connsiteX25" fmla="*/ 10565 w 18561"/>
                  <a:gd name="connsiteY25" fmla="*/ 9992 h 12721"/>
                  <a:gd name="connsiteX26" fmla="*/ 13175 w 18561"/>
                  <a:gd name="connsiteY26" fmla="*/ 10287 h 12721"/>
                  <a:gd name="connsiteX27" fmla="*/ 12776 w 18561"/>
                  <a:gd name="connsiteY27" fmla="*/ 10915 h 12721"/>
                  <a:gd name="connsiteX28" fmla="*/ 11872 w 18561"/>
                  <a:gd name="connsiteY28" fmla="*/ 12304 h 12721"/>
                  <a:gd name="connsiteX29" fmla="*/ 11867 w 18561"/>
                  <a:gd name="connsiteY29" fmla="*/ 12312 h 12721"/>
                  <a:gd name="connsiteX30" fmla="*/ 11885 w 18561"/>
                  <a:gd name="connsiteY30" fmla="*/ 12314 h 12721"/>
                  <a:gd name="connsiteX31" fmla="*/ 14523 w 18561"/>
                  <a:gd name="connsiteY31" fmla="*/ 12541 h 12721"/>
                  <a:gd name="connsiteX0" fmla="*/ 14523 w 18561"/>
                  <a:gd name="connsiteY0" fmla="*/ 12541 h 12721"/>
                  <a:gd name="connsiteX1" fmla="*/ 17159 w 18561"/>
                  <a:gd name="connsiteY1" fmla="*/ 12721 h 12721"/>
                  <a:gd name="connsiteX2" fmla="*/ 18561 w 18561"/>
                  <a:gd name="connsiteY2" fmla="*/ 10672 h 12721"/>
                  <a:gd name="connsiteX3" fmla="*/ 17159 w 18561"/>
                  <a:gd name="connsiteY3" fmla="*/ 8520 h 12721"/>
                  <a:gd name="connsiteX4" fmla="*/ 15841 w 18561"/>
                  <a:gd name="connsiteY4" fmla="*/ 6466 h 12721"/>
                  <a:gd name="connsiteX5" fmla="*/ 13204 w 18561"/>
                  <a:gd name="connsiteY5" fmla="*/ 6054 h 12721"/>
                  <a:gd name="connsiteX6" fmla="*/ 10567 w 18561"/>
                  <a:gd name="connsiteY6" fmla="*/ 5725 h 12721"/>
                  <a:gd name="connsiteX7" fmla="*/ 9249 w 18561"/>
                  <a:gd name="connsiteY7" fmla="*/ 3435 h 12721"/>
                  <a:gd name="connsiteX8" fmla="*/ 7930 w 18561"/>
                  <a:gd name="connsiteY8" fmla="*/ 1082 h 12721"/>
                  <a:gd name="connsiteX9" fmla="*/ 5293 w 18561"/>
                  <a:gd name="connsiteY9" fmla="*/ 544 h 12721"/>
                  <a:gd name="connsiteX10" fmla="*/ 2656 w 18561"/>
                  <a:gd name="connsiteY10" fmla="*/ 155 h 12721"/>
                  <a:gd name="connsiteX11" fmla="*/ 19 w 18561"/>
                  <a:gd name="connsiteY11" fmla="*/ 1 h 12721"/>
                  <a:gd name="connsiteX12" fmla="*/ 0 w 18561"/>
                  <a:gd name="connsiteY12" fmla="*/ 0 h 12721"/>
                  <a:gd name="connsiteX13" fmla="*/ 5 w 18561"/>
                  <a:gd name="connsiteY13" fmla="*/ 9 h 12721"/>
                  <a:gd name="connsiteX14" fmla="*/ 1323 w 18561"/>
                  <a:gd name="connsiteY14" fmla="*/ 2320 h 12721"/>
                  <a:gd name="connsiteX15" fmla="*/ 1328 w 18561"/>
                  <a:gd name="connsiteY15" fmla="*/ 2328 h 12721"/>
                  <a:gd name="connsiteX16" fmla="*/ 1337 w 18561"/>
                  <a:gd name="connsiteY16" fmla="*/ 2328 h 12721"/>
                  <a:gd name="connsiteX17" fmla="*/ 3972 w 18561"/>
                  <a:gd name="connsiteY17" fmla="*/ 2557 h 12721"/>
                  <a:gd name="connsiteX18" fmla="*/ 6601 w 18561"/>
                  <a:gd name="connsiteY18" fmla="*/ 2955 h 12721"/>
                  <a:gd name="connsiteX19" fmla="*/ 7916 w 18561"/>
                  <a:gd name="connsiteY19" fmla="*/ 5303 h 12721"/>
                  <a:gd name="connsiteX20" fmla="*/ 9114 w 18561"/>
                  <a:gd name="connsiteY20" fmla="*/ 7423 h 12721"/>
                  <a:gd name="connsiteX21" fmla="*/ 9247 w 18561"/>
                  <a:gd name="connsiteY21" fmla="*/ 7659 h 12721"/>
                  <a:gd name="connsiteX22" fmla="*/ 9247 w 18561"/>
                  <a:gd name="connsiteY22" fmla="*/ 7658 h 12721"/>
                  <a:gd name="connsiteX23" fmla="*/ 10553 w 18561"/>
                  <a:gd name="connsiteY23" fmla="*/ 9983 h 12721"/>
                  <a:gd name="connsiteX24" fmla="*/ 10557 w 18561"/>
                  <a:gd name="connsiteY24" fmla="*/ 9991 h 12721"/>
                  <a:gd name="connsiteX25" fmla="*/ 10565 w 18561"/>
                  <a:gd name="connsiteY25" fmla="*/ 9992 h 12721"/>
                  <a:gd name="connsiteX26" fmla="*/ 13175 w 18561"/>
                  <a:gd name="connsiteY26" fmla="*/ 10287 h 12721"/>
                  <a:gd name="connsiteX27" fmla="*/ 12776 w 18561"/>
                  <a:gd name="connsiteY27" fmla="*/ 10915 h 12721"/>
                  <a:gd name="connsiteX28" fmla="*/ 11872 w 18561"/>
                  <a:gd name="connsiteY28" fmla="*/ 12304 h 12721"/>
                  <a:gd name="connsiteX29" fmla="*/ 11867 w 18561"/>
                  <a:gd name="connsiteY29" fmla="*/ 12312 h 12721"/>
                  <a:gd name="connsiteX30" fmla="*/ 11885 w 18561"/>
                  <a:gd name="connsiteY30" fmla="*/ 12314 h 12721"/>
                  <a:gd name="connsiteX31" fmla="*/ 14523 w 18561"/>
                  <a:gd name="connsiteY31" fmla="*/ 12541 h 12721"/>
                  <a:gd name="connsiteX0" fmla="*/ 14523 w 18561"/>
                  <a:gd name="connsiteY0" fmla="*/ 12541 h 12721"/>
                  <a:gd name="connsiteX1" fmla="*/ 17159 w 18561"/>
                  <a:gd name="connsiteY1" fmla="*/ 12721 h 12721"/>
                  <a:gd name="connsiteX2" fmla="*/ 18561 w 18561"/>
                  <a:gd name="connsiteY2" fmla="*/ 10672 h 12721"/>
                  <a:gd name="connsiteX3" fmla="*/ 17159 w 18561"/>
                  <a:gd name="connsiteY3" fmla="*/ 8520 h 12721"/>
                  <a:gd name="connsiteX4" fmla="*/ 15841 w 18561"/>
                  <a:gd name="connsiteY4" fmla="*/ 6466 h 12721"/>
                  <a:gd name="connsiteX5" fmla="*/ 13204 w 18561"/>
                  <a:gd name="connsiteY5" fmla="*/ 6054 h 12721"/>
                  <a:gd name="connsiteX6" fmla="*/ 10567 w 18561"/>
                  <a:gd name="connsiteY6" fmla="*/ 5725 h 12721"/>
                  <a:gd name="connsiteX7" fmla="*/ 9249 w 18561"/>
                  <a:gd name="connsiteY7" fmla="*/ 3435 h 12721"/>
                  <a:gd name="connsiteX8" fmla="*/ 7930 w 18561"/>
                  <a:gd name="connsiteY8" fmla="*/ 1082 h 12721"/>
                  <a:gd name="connsiteX9" fmla="*/ 5293 w 18561"/>
                  <a:gd name="connsiteY9" fmla="*/ 544 h 12721"/>
                  <a:gd name="connsiteX10" fmla="*/ 2656 w 18561"/>
                  <a:gd name="connsiteY10" fmla="*/ 155 h 12721"/>
                  <a:gd name="connsiteX11" fmla="*/ 19 w 18561"/>
                  <a:gd name="connsiteY11" fmla="*/ 1 h 12721"/>
                  <a:gd name="connsiteX12" fmla="*/ 0 w 18561"/>
                  <a:gd name="connsiteY12" fmla="*/ 0 h 12721"/>
                  <a:gd name="connsiteX13" fmla="*/ 5 w 18561"/>
                  <a:gd name="connsiteY13" fmla="*/ 9 h 12721"/>
                  <a:gd name="connsiteX14" fmla="*/ 1323 w 18561"/>
                  <a:gd name="connsiteY14" fmla="*/ 2320 h 12721"/>
                  <a:gd name="connsiteX15" fmla="*/ 1328 w 18561"/>
                  <a:gd name="connsiteY15" fmla="*/ 2328 h 12721"/>
                  <a:gd name="connsiteX16" fmla="*/ 1337 w 18561"/>
                  <a:gd name="connsiteY16" fmla="*/ 2328 h 12721"/>
                  <a:gd name="connsiteX17" fmla="*/ 3972 w 18561"/>
                  <a:gd name="connsiteY17" fmla="*/ 2557 h 12721"/>
                  <a:gd name="connsiteX18" fmla="*/ 6601 w 18561"/>
                  <a:gd name="connsiteY18" fmla="*/ 2955 h 12721"/>
                  <a:gd name="connsiteX19" fmla="*/ 7916 w 18561"/>
                  <a:gd name="connsiteY19" fmla="*/ 5303 h 12721"/>
                  <a:gd name="connsiteX20" fmla="*/ 9114 w 18561"/>
                  <a:gd name="connsiteY20" fmla="*/ 7423 h 12721"/>
                  <a:gd name="connsiteX21" fmla="*/ 9247 w 18561"/>
                  <a:gd name="connsiteY21" fmla="*/ 7659 h 12721"/>
                  <a:gd name="connsiteX22" fmla="*/ 9247 w 18561"/>
                  <a:gd name="connsiteY22" fmla="*/ 7658 h 12721"/>
                  <a:gd name="connsiteX23" fmla="*/ 10553 w 18561"/>
                  <a:gd name="connsiteY23" fmla="*/ 9983 h 12721"/>
                  <a:gd name="connsiteX24" fmla="*/ 10557 w 18561"/>
                  <a:gd name="connsiteY24" fmla="*/ 9991 h 12721"/>
                  <a:gd name="connsiteX25" fmla="*/ 10565 w 18561"/>
                  <a:gd name="connsiteY25" fmla="*/ 9992 h 12721"/>
                  <a:gd name="connsiteX26" fmla="*/ 13175 w 18561"/>
                  <a:gd name="connsiteY26" fmla="*/ 10287 h 12721"/>
                  <a:gd name="connsiteX27" fmla="*/ 12776 w 18561"/>
                  <a:gd name="connsiteY27" fmla="*/ 10915 h 12721"/>
                  <a:gd name="connsiteX28" fmla="*/ 11872 w 18561"/>
                  <a:gd name="connsiteY28" fmla="*/ 12304 h 12721"/>
                  <a:gd name="connsiteX29" fmla="*/ 11867 w 18561"/>
                  <a:gd name="connsiteY29" fmla="*/ 12312 h 12721"/>
                  <a:gd name="connsiteX30" fmla="*/ 11885 w 18561"/>
                  <a:gd name="connsiteY30" fmla="*/ 12314 h 12721"/>
                  <a:gd name="connsiteX31" fmla="*/ 14523 w 18561"/>
                  <a:gd name="connsiteY31" fmla="*/ 12541 h 12721"/>
                  <a:gd name="connsiteX0" fmla="*/ 14523 w 18561"/>
                  <a:gd name="connsiteY0" fmla="*/ 12541 h 12721"/>
                  <a:gd name="connsiteX1" fmla="*/ 17159 w 18561"/>
                  <a:gd name="connsiteY1" fmla="*/ 12721 h 12721"/>
                  <a:gd name="connsiteX2" fmla="*/ 18561 w 18561"/>
                  <a:gd name="connsiteY2" fmla="*/ 10672 h 12721"/>
                  <a:gd name="connsiteX3" fmla="*/ 17159 w 18561"/>
                  <a:gd name="connsiteY3" fmla="*/ 8520 h 12721"/>
                  <a:gd name="connsiteX4" fmla="*/ 15841 w 18561"/>
                  <a:gd name="connsiteY4" fmla="*/ 6466 h 12721"/>
                  <a:gd name="connsiteX5" fmla="*/ 13204 w 18561"/>
                  <a:gd name="connsiteY5" fmla="*/ 6054 h 12721"/>
                  <a:gd name="connsiteX6" fmla="*/ 10567 w 18561"/>
                  <a:gd name="connsiteY6" fmla="*/ 5725 h 12721"/>
                  <a:gd name="connsiteX7" fmla="*/ 9249 w 18561"/>
                  <a:gd name="connsiteY7" fmla="*/ 3435 h 12721"/>
                  <a:gd name="connsiteX8" fmla="*/ 7930 w 18561"/>
                  <a:gd name="connsiteY8" fmla="*/ 1082 h 12721"/>
                  <a:gd name="connsiteX9" fmla="*/ 5293 w 18561"/>
                  <a:gd name="connsiteY9" fmla="*/ 544 h 12721"/>
                  <a:gd name="connsiteX10" fmla="*/ 2656 w 18561"/>
                  <a:gd name="connsiteY10" fmla="*/ 155 h 12721"/>
                  <a:gd name="connsiteX11" fmla="*/ 19 w 18561"/>
                  <a:gd name="connsiteY11" fmla="*/ 1 h 12721"/>
                  <a:gd name="connsiteX12" fmla="*/ 0 w 18561"/>
                  <a:gd name="connsiteY12" fmla="*/ 0 h 12721"/>
                  <a:gd name="connsiteX13" fmla="*/ 5 w 18561"/>
                  <a:gd name="connsiteY13" fmla="*/ 9 h 12721"/>
                  <a:gd name="connsiteX14" fmla="*/ 1323 w 18561"/>
                  <a:gd name="connsiteY14" fmla="*/ 2320 h 12721"/>
                  <a:gd name="connsiteX15" fmla="*/ 1328 w 18561"/>
                  <a:gd name="connsiteY15" fmla="*/ 2328 h 12721"/>
                  <a:gd name="connsiteX16" fmla="*/ 1337 w 18561"/>
                  <a:gd name="connsiteY16" fmla="*/ 2328 h 12721"/>
                  <a:gd name="connsiteX17" fmla="*/ 3972 w 18561"/>
                  <a:gd name="connsiteY17" fmla="*/ 2557 h 12721"/>
                  <a:gd name="connsiteX18" fmla="*/ 6601 w 18561"/>
                  <a:gd name="connsiteY18" fmla="*/ 2955 h 12721"/>
                  <a:gd name="connsiteX19" fmla="*/ 7916 w 18561"/>
                  <a:gd name="connsiteY19" fmla="*/ 5303 h 12721"/>
                  <a:gd name="connsiteX20" fmla="*/ 9114 w 18561"/>
                  <a:gd name="connsiteY20" fmla="*/ 7423 h 12721"/>
                  <a:gd name="connsiteX21" fmla="*/ 9247 w 18561"/>
                  <a:gd name="connsiteY21" fmla="*/ 7659 h 12721"/>
                  <a:gd name="connsiteX22" fmla="*/ 9247 w 18561"/>
                  <a:gd name="connsiteY22" fmla="*/ 7658 h 12721"/>
                  <a:gd name="connsiteX23" fmla="*/ 10553 w 18561"/>
                  <a:gd name="connsiteY23" fmla="*/ 9983 h 12721"/>
                  <a:gd name="connsiteX24" fmla="*/ 10557 w 18561"/>
                  <a:gd name="connsiteY24" fmla="*/ 9991 h 12721"/>
                  <a:gd name="connsiteX25" fmla="*/ 10565 w 18561"/>
                  <a:gd name="connsiteY25" fmla="*/ 9992 h 12721"/>
                  <a:gd name="connsiteX26" fmla="*/ 13175 w 18561"/>
                  <a:gd name="connsiteY26" fmla="*/ 10287 h 12721"/>
                  <a:gd name="connsiteX27" fmla="*/ 12776 w 18561"/>
                  <a:gd name="connsiteY27" fmla="*/ 10915 h 12721"/>
                  <a:gd name="connsiteX28" fmla="*/ 11872 w 18561"/>
                  <a:gd name="connsiteY28" fmla="*/ 12304 h 12721"/>
                  <a:gd name="connsiteX29" fmla="*/ 11867 w 18561"/>
                  <a:gd name="connsiteY29" fmla="*/ 12312 h 12721"/>
                  <a:gd name="connsiteX30" fmla="*/ 11885 w 18561"/>
                  <a:gd name="connsiteY30" fmla="*/ 12314 h 12721"/>
                  <a:gd name="connsiteX31" fmla="*/ 14523 w 18561"/>
                  <a:gd name="connsiteY31" fmla="*/ 12541 h 12721"/>
                  <a:gd name="connsiteX0" fmla="*/ 14523 w 18561"/>
                  <a:gd name="connsiteY0" fmla="*/ 12541 h 12721"/>
                  <a:gd name="connsiteX1" fmla="*/ 17159 w 18561"/>
                  <a:gd name="connsiteY1" fmla="*/ 12721 h 12721"/>
                  <a:gd name="connsiteX2" fmla="*/ 18561 w 18561"/>
                  <a:gd name="connsiteY2" fmla="*/ 10672 h 12721"/>
                  <a:gd name="connsiteX3" fmla="*/ 17159 w 18561"/>
                  <a:gd name="connsiteY3" fmla="*/ 8520 h 12721"/>
                  <a:gd name="connsiteX4" fmla="*/ 15841 w 18561"/>
                  <a:gd name="connsiteY4" fmla="*/ 6466 h 12721"/>
                  <a:gd name="connsiteX5" fmla="*/ 13204 w 18561"/>
                  <a:gd name="connsiteY5" fmla="*/ 6054 h 12721"/>
                  <a:gd name="connsiteX6" fmla="*/ 10567 w 18561"/>
                  <a:gd name="connsiteY6" fmla="*/ 5725 h 12721"/>
                  <a:gd name="connsiteX7" fmla="*/ 9249 w 18561"/>
                  <a:gd name="connsiteY7" fmla="*/ 3435 h 12721"/>
                  <a:gd name="connsiteX8" fmla="*/ 7930 w 18561"/>
                  <a:gd name="connsiteY8" fmla="*/ 1082 h 12721"/>
                  <a:gd name="connsiteX9" fmla="*/ 5293 w 18561"/>
                  <a:gd name="connsiteY9" fmla="*/ 544 h 12721"/>
                  <a:gd name="connsiteX10" fmla="*/ 2656 w 18561"/>
                  <a:gd name="connsiteY10" fmla="*/ 155 h 12721"/>
                  <a:gd name="connsiteX11" fmla="*/ 19 w 18561"/>
                  <a:gd name="connsiteY11" fmla="*/ 1 h 12721"/>
                  <a:gd name="connsiteX12" fmla="*/ 0 w 18561"/>
                  <a:gd name="connsiteY12" fmla="*/ 0 h 12721"/>
                  <a:gd name="connsiteX13" fmla="*/ 5 w 18561"/>
                  <a:gd name="connsiteY13" fmla="*/ 9 h 12721"/>
                  <a:gd name="connsiteX14" fmla="*/ 1323 w 18561"/>
                  <a:gd name="connsiteY14" fmla="*/ 2320 h 12721"/>
                  <a:gd name="connsiteX15" fmla="*/ 1328 w 18561"/>
                  <a:gd name="connsiteY15" fmla="*/ 2328 h 12721"/>
                  <a:gd name="connsiteX16" fmla="*/ 1337 w 18561"/>
                  <a:gd name="connsiteY16" fmla="*/ 2328 h 12721"/>
                  <a:gd name="connsiteX17" fmla="*/ 3972 w 18561"/>
                  <a:gd name="connsiteY17" fmla="*/ 2557 h 12721"/>
                  <a:gd name="connsiteX18" fmla="*/ 6601 w 18561"/>
                  <a:gd name="connsiteY18" fmla="*/ 2955 h 12721"/>
                  <a:gd name="connsiteX19" fmla="*/ 7916 w 18561"/>
                  <a:gd name="connsiteY19" fmla="*/ 5303 h 12721"/>
                  <a:gd name="connsiteX20" fmla="*/ 9114 w 18561"/>
                  <a:gd name="connsiteY20" fmla="*/ 7423 h 12721"/>
                  <a:gd name="connsiteX21" fmla="*/ 9247 w 18561"/>
                  <a:gd name="connsiteY21" fmla="*/ 7659 h 12721"/>
                  <a:gd name="connsiteX22" fmla="*/ 9247 w 18561"/>
                  <a:gd name="connsiteY22" fmla="*/ 7658 h 12721"/>
                  <a:gd name="connsiteX23" fmla="*/ 10553 w 18561"/>
                  <a:gd name="connsiteY23" fmla="*/ 9983 h 12721"/>
                  <a:gd name="connsiteX24" fmla="*/ 10557 w 18561"/>
                  <a:gd name="connsiteY24" fmla="*/ 9991 h 12721"/>
                  <a:gd name="connsiteX25" fmla="*/ 10565 w 18561"/>
                  <a:gd name="connsiteY25" fmla="*/ 9992 h 12721"/>
                  <a:gd name="connsiteX26" fmla="*/ 13175 w 18561"/>
                  <a:gd name="connsiteY26" fmla="*/ 10287 h 12721"/>
                  <a:gd name="connsiteX27" fmla="*/ 12776 w 18561"/>
                  <a:gd name="connsiteY27" fmla="*/ 10915 h 12721"/>
                  <a:gd name="connsiteX28" fmla="*/ 11872 w 18561"/>
                  <a:gd name="connsiteY28" fmla="*/ 12304 h 12721"/>
                  <a:gd name="connsiteX29" fmla="*/ 11867 w 18561"/>
                  <a:gd name="connsiteY29" fmla="*/ 12312 h 12721"/>
                  <a:gd name="connsiteX30" fmla="*/ 11885 w 18561"/>
                  <a:gd name="connsiteY30" fmla="*/ 12314 h 12721"/>
                  <a:gd name="connsiteX31" fmla="*/ 14523 w 18561"/>
                  <a:gd name="connsiteY31" fmla="*/ 12541 h 12721"/>
                  <a:gd name="connsiteX0" fmla="*/ 14523 w 18561"/>
                  <a:gd name="connsiteY0" fmla="*/ 12541 h 12721"/>
                  <a:gd name="connsiteX1" fmla="*/ 17159 w 18561"/>
                  <a:gd name="connsiteY1" fmla="*/ 12721 h 12721"/>
                  <a:gd name="connsiteX2" fmla="*/ 18561 w 18561"/>
                  <a:gd name="connsiteY2" fmla="*/ 10672 h 12721"/>
                  <a:gd name="connsiteX3" fmla="*/ 17159 w 18561"/>
                  <a:gd name="connsiteY3" fmla="*/ 8520 h 12721"/>
                  <a:gd name="connsiteX4" fmla="*/ 15841 w 18561"/>
                  <a:gd name="connsiteY4" fmla="*/ 6466 h 12721"/>
                  <a:gd name="connsiteX5" fmla="*/ 13204 w 18561"/>
                  <a:gd name="connsiteY5" fmla="*/ 6054 h 12721"/>
                  <a:gd name="connsiteX6" fmla="*/ 10567 w 18561"/>
                  <a:gd name="connsiteY6" fmla="*/ 5725 h 12721"/>
                  <a:gd name="connsiteX7" fmla="*/ 9249 w 18561"/>
                  <a:gd name="connsiteY7" fmla="*/ 3435 h 12721"/>
                  <a:gd name="connsiteX8" fmla="*/ 7930 w 18561"/>
                  <a:gd name="connsiteY8" fmla="*/ 1082 h 12721"/>
                  <a:gd name="connsiteX9" fmla="*/ 5293 w 18561"/>
                  <a:gd name="connsiteY9" fmla="*/ 544 h 12721"/>
                  <a:gd name="connsiteX10" fmla="*/ 2656 w 18561"/>
                  <a:gd name="connsiteY10" fmla="*/ 155 h 12721"/>
                  <a:gd name="connsiteX11" fmla="*/ 19 w 18561"/>
                  <a:gd name="connsiteY11" fmla="*/ 1 h 12721"/>
                  <a:gd name="connsiteX12" fmla="*/ 0 w 18561"/>
                  <a:gd name="connsiteY12" fmla="*/ 0 h 12721"/>
                  <a:gd name="connsiteX13" fmla="*/ 5 w 18561"/>
                  <a:gd name="connsiteY13" fmla="*/ 9 h 12721"/>
                  <a:gd name="connsiteX14" fmla="*/ 1323 w 18561"/>
                  <a:gd name="connsiteY14" fmla="*/ 2320 h 12721"/>
                  <a:gd name="connsiteX15" fmla="*/ 1328 w 18561"/>
                  <a:gd name="connsiteY15" fmla="*/ 2328 h 12721"/>
                  <a:gd name="connsiteX16" fmla="*/ 1337 w 18561"/>
                  <a:gd name="connsiteY16" fmla="*/ 2328 h 12721"/>
                  <a:gd name="connsiteX17" fmla="*/ 3972 w 18561"/>
                  <a:gd name="connsiteY17" fmla="*/ 2557 h 12721"/>
                  <a:gd name="connsiteX18" fmla="*/ 6601 w 18561"/>
                  <a:gd name="connsiteY18" fmla="*/ 2955 h 12721"/>
                  <a:gd name="connsiteX19" fmla="*/ 7916 w 18561"/>
                  <a:gd name="connsiteY19" fmla="*/ 5303 h 12721"/>
                  <a:gd name="connsiteX20" fmla="*/ 9114 w 18561"/>
                  <a:gd name="connsiteY20" fmla="*/ 7423 h 12721"/>
                  <a:gd name="connsiteX21" fmla="*/ 9247 w 18561"/>
                  <a:gd name="connsiteY21" fmla="*/ 7659 h 12721"/>
                  <a:gd name="connsiteX22" fmla="*/ 9247 w 18561"/>
                  <a:gd name="connsiteY22" fmla="*/ 7658 h 12721"/>
                  <a:gd name="connsiteX23" fmla="*/ 10553 w 18561"/>
                  <a:gd name="connsiteY23" fmla="*/ 9983 h 12721"/>
                  <a:gd name="connsiteX24" fmla="*/ 10557 w 18561"/>
                  <a:gd name="connsiteY24" fmla="*/ 9991 h 12721"/>
                  <a:gd name="connsiteX25" fmla="*/ 10565 w 18561"/>
                  <a:gd name="connsiteY25" fmla="*/ 9992 h 12721"/>
                  <a:gd name="connsiteX26" fmla="*/ 13175 w 18561"/>
                  <a:gd name="connsiteY26" fmla="*/ 10287 h 12721"/>
                  <a:gd name="connsiteX27" fmla="*/ 12776 w 18561"/>
                  <a:gd name="connsiteY27" fmla="*/ 10915 h 12721"/>
                  <a:gd name="connsiteX28" fmla="*/ 11872 w 18561"/>
                  <a:gd name="connsiteY28" fmla="*/ 12304 h 12721"/>
                  <a:gd name="connsiteX29" fmla="*/ 11867 w 18561"/>
                  <a:gd name="connsiteY29" fmla="*/ 12312 h 12721"/>
                  <a:gd name="connsiteX30" fmla="*/ 11885 w 18561"/>
                  <a:gd name="connsiteY30" fmla="*/ 12314 h 12721"/>
                  <a:gd name="connsiteX31" fmla="*/ 14523 w 18561"/>
                  <a:gd name="connsiteY31" fmla="*/ 12541 h 12721"/>
                  <a:gd name="connsiteX0" fmla="*/ 14523 w 18561"/>
                  <a:gd name="connsiteY0" fmla="*/ 12541 h 12721"/>
                  <a:gd name="connsiteX1" fmla="*/ 17159 w 18561"/>
                  <a:gd name="connsiteY1" fmla="*/ 12721 h 12721"/>
                  <a:gd name="connsiteX2" fmla="*/ 18561 w 18561"/>
                  <a:gd name="connsiteY2" fmla="*/ 10672 h 12721"/>
                  <a:gd name="connsiteX3" fmla="*/ 17159 w 18561"/>
                  <a:gd name="connsiteY3" fmla="*/ 8520 h 12721"/>
                  <a:gd name="connsiteX4" fmla="*/ 15841 w 18561"/>
                  <a:gd name="connsiteY4" fmla="*/ 6466 h 12721"/>
                  <a:gd name="connsiteX5" fmla="*/ 13204 w 18561"/>
                  <a:gd name="connsiteY5" fmla="*/ 6054 h 12721"/>
                  <a:gd name="connsiteX6" fmla="*/ 10567 w 18561"/>
                  <a:gd name="connsiteY6" fmla="*/ 5725 h 12721"/>
                  <a:gd name="connsiteX7" fmla="*/ 9249 w 18561"/>
                  <a:gd name="connsiteY7" fmla="*/ 3435 h 12721"/>
                  <a:gd name="connsiteX8" fmla="*/ 7930 w 18561"/>
                  <a:gd name="connsiteY8" fmla="*/ 1082 h 12721"/>
                  <a:gd name="connsiteX9" fmla="*/ 5293 w 18561"/>
                  <a:gd name="connsiteY9" fmla="*/ 544 h 12721"/>
                  <a:gd name="connsiteX10" fmla="*/ 2656 w 18561"/>
                  <a:gd name="connsiteY10" fmla="*/ 155 h 12721"/>
                  <a:gd name="connsiteX11" fmla="*/ 19 w 18561"/>
                  <a:gd name="connsiteY11" fmla="*/ 1 h 12721"/>
                  <a:gd name="connsiteX12" fmla="*/ 0 w 18561"/>
                  <a:gd name="connsiteY12" fmla="*/ 0 h 12721"/>
                  <a:gd name="connsiteX13" fmla="*/ 5 w 18561"/>
                  <a:gd name="connsiteY13" fmla="*/ 9 h 12721"/>
                  <a:gd name="connsiteX14" fmla="*/ 1323 w 18561"/>
                  <a:gd name="connsiteY14" fmla="*/ 2320 h 12721"/>
                  <a:gd name="connsiteX15" fmla="*/ 1328 w 18561"/>
                  <a:gd name="connsiteY15" fmla="*/ 2328 h 12721"/>
                  <a:gd name="connsiteX16" fmla="*/ 1337 w 18561"/>
                  <a:gd name="connsiteY16" fmla="*/ 2328 h 12721"/>
                  <a:gd name="connsiteX17" fmla="*/ 3972 w 18561"/>
                  <a:gd name="connsiteY17" fmla="*/ 2557 h 12721"/>
                  <a:gd name="connsiteX18" fmla="*/ 6601 w 18561"/>
                  <a:gd name="connsiteY18" fmla="*/ 2955 h 12721"/>
                  <a:gd name="connsiteX19" fmla="*/ 7916 w 18561"/>
                  <a:gd name="connsiteY19" fmla="*/ 5303 h 12721"/>
                  <a:gd name="connsiteX20" fmla="*/ 9114 w 18561"/>
                  <a:gd name="connsiteY20" fmla="*/ 7423 h 12721"/>
                  <a:gd name="connsiteX21" fmla="*/ 9247 w 18561"/>
                  <a:gd name="connsiteY21" fmla="*/ 7659 h 12721"/>
                  <a:gd name="connsiteX22" fmla="*/ 9247 w 18561"/>
                  <a:gd name="connsiteY22" fmla="*/ 7658 h 12721"/>
                  <a:gd name="connsiteX23" fmla="*/ 10553 w 18561"/>
                  <a:gd name="connsiteY23" fmla="*/ 9983 h 12721"/>
                  <a:gd name="connsiteX24" fmla="*/ 10557 w 18561"/>
                  <a:gd name="connsiteY24" fmla="*/ 9991 h 12721"/>
                  <a:gd name="connsiteX25" fmla="*/ 10565 w 18561"/>
                  <a:gd name="connsiteY25" fmla="*/ 9992 h 12721"/>
                  <a:gd name="connsiteX26" fmla="*/ 13175 w 18561"/>
                  <a:gd name="connsiteY26" fmla="*/ 10287 h 12721"/>
                  <a:gd name="connsiteX27" fmla="*/ 12776 w 18561"/>
                  <a:gd name="connsiteY27" fmla="*/ 10915 h 12721"/>
                  <a:gd name="connsiteX28" fmla="*/ 11872 w 18561"/>
                  <a:gd name="connsiteY28" fmla="*/ 12304 h 12721"/>
                  <a:gd name="connsiteX29" fmla="*/ 11867 w 18561"/>
                  <a:gd name="connsiteY29" fmla="*/ 12312 h 12721"/>
                  <a:gd name="connsiteX30" fmla="*/ 11885 w 18561"/>
                  <a:gd name="connsiteY30" fmla="*/ 12314 h 12721"/>
                  <a:gd name="connsiteX31" fmla="*/ 14523 w 18561"/>
                  <a:gd name="connsiteY31" fmla="*/ 12541 h 12721"/>
                  <a:gd name="connsiteX0" fmla="*/ 14523 w 18561"/>
                  <a:gd name="connsiteY0" fmla="*/ 12541 h 12721"/>
                  <a:gd name="connsiteX1" fmla="*/ 17159 w 18561"/>
                  <a:gd name="connsiteY1" fmla="*/ 12721 h 12721"/>
                  <a:gd name="connsiteX2" fmla="*/ 18561 w 18561"/>
                  <a:gd name="connsiteY2" fmla="*/ 10672 h 12721"/>
                  <a:gd name="connsiteX3" fmla="*/ 17159 w 18561"/>
                  <a:gd name="connsiteY3" fmla="*/ 8520 h 12721"/>
                  <a:gd name="connsiteX4" fmla="*/ 15841 w 18561"/>
                  <a:gd name="connsiteY4" fmla="*/ 6466 h 12721"/>
                  <a:gd name="connsiteX5" fmla="*/ 13204 w 18561"/>
                  <a:gd name="connsiteY5" fmla="*/ 6054 h 12721"/>
                  <a:gd name="connsiteX6" fmla="*/ 10567 w 18561"/>
                  <a:gd name="connsiteY6" fmla="*/ 5725 h 12721"/>
                  <a:gd name="connsiteX7" fmla="*/ 9249 w 18561"/>
                  <a:gd name="connsiteY7" fmla="*/ 3435 h 12721"/>
                  <a:gd name="connsiteX8" fmla="*/ 7930 w 18561"/>
                  <a:gd name="connsiteY8" fmla="*/ 1082 h 12721"/>
                  <a:gd name="connsiteX9" fmla="*/ 5293 w 18561"/>
                  <a:gd name="connsiteY9" fmla="*/ 544 h 12721"/>
                  <a:gd name="connsiteX10" fmla="*/ 2656 w 18561"/>
                  <a:gd name="connsiteY10" fmla="*/ 155 h 12721"/>
                  <a:gd name="connsiteX11" fmla="*/ 19 w 18561"/>
                  <a:gd name="connsiteY11" fmla="*/ 1 h 12721"/>
                  <a:gd name="connsiteX12" fmla="*/ 0 w 18561"/>
                  <a:gd name="connsiteY12" fmla="*/ 0 h 12721"/>
                  <a:gd name="connsiteX13" fmla="*/ 1323 w 18561"/>
                  <a:gd name="connsiteY13" fmla="*/ 2320 h 12721"/>
                  <a:gd name="connsiteX14" fmla="*/ 1328 w 18561"/>
                  <a:gd name="connsiteY14" fmla="*/ 2328 h 12721"/>
                  <a:gd name="connsiteX15" fmla="*/ 1337 w 18561"/>
                  <a:gd name="connsiteY15" fmla="*/ 2328 h 12721"/>
                  <a:gd name="connsiteX16" fmla="*/ 3972 w 18561"/>
                  <a:gd name="connsiteY16" fmla="*/ 2557 h 12721"/>
                  <a:gd name="connsiteX17" fmla="*/ 6601 w 18561"/>
                  <a:gd name="connsiteY17" fmla="*/ 2955 h 12721"/>
                  <a:gd name="connsiteX18" fmla="*/ 7916 w 18561"/>
                  <a:gd name="connsiteY18" fmla="*/ 5303 h 12721"/>
                  <a:gd name="connsiteX19" fmla="*/ 9114 w 18561"/>
                  <a:gd name="connsiteY19" fmla="*/ 7423 h 12721"/>
                  <a:gd name="connsiteX20" fmla="*/ 9247 w 18561"/>
                  <a:gd name="connsiteY20" fmla="*/ 7659 h 12721"/>
                  <a:gd name="connsiteX21" fmla="*/ 9247 w 18561"/>
                  <a:gd name="connsiteY21" fmla="*/ 7658 h 12721"/>
                  <a:gd name="connsiteX22" fmla="*/ 10553 w 18561"/>
                  <a:gd name="connsiteY22" fmla="*/ 9983 h 12721"/>
                  <a:gd name="connsiteX23" fmla="*/ 10557 w 18561"/>
                  <a:gd name="connsiteY23" fmla="*/ 9991 h 12721"/>
                  <a:gd name="connsiteX24" fmla="*/ 10565 w 18561"/>
                  <a:gd name="connsiteY24" fmla="*/ 9992 h 12721"/>
                  <a:gd name="connsiteX25" fmla="*/ 13175 w 18561"/>
                  <a:gd name="connsiteY25" fmla="*/ 10287 h 12721"/>
                  <a:gd name="connsiteX26" fmla="*/ 12776 w 18561"/>
                  <a:gd name="connsiteY26" fmla="*/ 10915 h 12721"/>
                  <a:gd name="connsiteX27" fmla="*/ 11872 w 18561"/>
                  <a:gd name="connsiteY27" fmla="*/ 12304 h 12721"/>
                  <a:gd name="connsiteX28" fmla="*/ 11867 w 18561"/>
                  <a:gd name="connsiteY28" fmla="*/ 12312 h 12721"/>
                  <a:gd name="connsiteX29" fmla="*/ 11885 w 18561"/>
                  <a:gd name="connsiteY29" fmla="*/ 12314 h 12721"/>
                  <a:gd name="connsiteX30" fmla="*/ 14523 w 18561"/>
                  <a:gd name="connsiteY30" fmla="*/ 12541 h 12721"/>
                  <a:gd name="connsiteX0" fmla="*/ 14523 w 18561"/>
                  <a:gd name="connsiteY0" fmla="*/ 12541 h 12721"/>
                  <a:gd name="connsiteX1" fmla="*/ 17159 w 18561"/>
                  <a:gd name="connsiteY1" fmla="*/ 12721 h 12721"/>
                  <a:gd name="connsiteX2" fmla="*/ 18561 w 18561"/>
                  <a:gd name="connsiteY2" fmla="*/ 10672 h 12721"/>
                  <a:gd name="connsiteX3" fmla="*/ 17159 w 18561"/>
                  <a:gd name="connsiteY3" fmla="*/ 8520 h 12721"/>
                  <a:gd name="connsiteX4" fmla="*/ 15841 w 18561"/>
                  <a:gd name="connsiteY4" fmla="*/ 6466 h 12721"/>
                  <a:gd name="connsiteX5" fmla="*/ 13204 w 18561"/>
                  <a:gd name="connsiteY5" fmla="*/ 6054 h 12721"/>
                  <a:gd name="connsiteX6" fmla="*/ 10567 w 18561"/>
                  <a:gd name="connsiteY6" fmla="*/ 5725 h 12721"/>
                  <a:gd name="connsiteX7" fmla="*/ 9249 w 18561"/>
                  <a:gd name="connsiteY7" fmla="*/ 3435 h 12721"/>
                  <a:gd name="connsiteX8" fmla="*/ 7930 w 18561"/>
                  <a:gd name="connsiteY8" fmla="*/ 1082 h 12721"/>
                  <a:gd name="connsiteX9" fmla="*/ 5293 w 18561"/>
                  <a:gd name="connsiteY9" fmla="*/ 544 h 12721"/>
                  <a:gd name="connsiteX10" fmla="*/ 19 w 18561"/>
                  <a:gd name="connsiteY10" fmla="*/ 1 h 12721"/>
                  <a:gd name="connsiteX11" fmla="*/ 0 w 18561"/>
                  <a:gd name="connsiteY11" fmla="*/ 0 h 12721"/>
                  <a:gd name="connsiteX12" fmla="*/ 1323 w 18561"/>
                  <a:gd name="connsiteY12" fmla="*/ 2320 h 12721"/>
                  <a:gd name="connsiteX13" fmla="*/ 1328 w 18561"/>
                  <a:gd name="connsiteY13" fmla="*/ 2328 h 12721"/>
                  <a:gd name="connsiteX14" fmla="*/ 1337 w 18561"/>
                  <a:gd name="connsiteY14" fmla="*/ 2328 h 12721"/>
                  <a:gd name="connsiteX15" fmla="*/ 3972 w 18561"/>
                  <a:gd name="connsiteY15" fmla="*/ 2557 h 12721"/>
                  <a:gd name="connsiteX16" fmla="*/ 6601 w 18561"/>
                  <a:gd name="connsiteY16" fmla="*/ 2955 h 12721"/>
                  <a:gd name="connsiteX17" fmla="*/ 7916 w 18561"/>
                  <a:gd name="connsiteY17" fmla="*/ 5303 h 12721"/>
                  <a:gd name="connsiteX18" fmla="*/ 9114 w 18561"/>
                  <a:gd name="connsiteY18" fmla="*/ 7423 h 12721"/>
                  <a:gd name="connsiteX19" fmla="*/ 9247 w 18561"/>
                  <a:gd name="connsiteY19" fmla="*/ 7659 h 12721"/>
                  <a:gd name="connsiteX20" fmla="*/ 9247 w 18561"/>
                  <a:gd name="connsiteY20" fmla="*/ 7658 h 12721"/>
                  <a:gd name="connsiteX21" fmla="*/ 10553 w 18561"/>
                  <a:gd name="connsiteY21" fmla="*/ 9983 h 12721"/>
                  <a:gd name="connsiteX22" fmla="*/ 10557 w 18561"/>
                  <a:gd name="connsiteY22" fmla="*/ 9991 h 12721"/>
                  <a:gd name="connsiteX23" fmla="*/ 10565 w 18561"/>
                  <a:gd name="connsiteY23" fmla="*/ 9992 h 12721"/>
                  <a:gd name="connsiteX24" fmla="*/ 13175 w 18561"/>
                  <a:gd name="connsiteY24" fmla="*/ 10287 h 12721"/>
                  <a:gd name="connsiteX25" fmla="*/ 12776 w 18561"/>
                  <a:gd name="connsiteY25" fmla="*/ 10915 h 12721"/>
                  <a:gd name="connsiteX26" fmla="*/ 11872 w 18561"/>
                  <a:gd name="connsiteY26" fmla="*/ 12304 h 12721"/>
                  <a:gd name="connsiteX27" fmla="*/ 11867 w 18561"/>
                  <a:gd name="connsiteY27" fmla="*/ 12312 h 12721"/>
                  <a:gd name="connsiteX28" fmla="*/ 11885 w 18561"/>
                  <a:gd name="connsiteY28" fmla="*/ 12314 h 12721"/>
                  <a:gd name="connsiteX29" fmla="*/ 14523 w 18561"/>
                  <a:gd name="connsiteY29" fmla="*/ 12541 h 12721"/>
                  <a:gd name="connsiteX0" fmla="*/ 14523 w 18561"/>
                  <a:gd name="connsiteY0" fmla="*/ 12541 h 12721"/>
                  <a:gd name="connsiteX1" fmla="*/ 17159 w 18561"/>
                  <a:gd name="connsiteY1" fmla="*/ 12721 h 12721"/>
                  <a:gd name="connsiteX2" fmla="*/ 18561 w 18561"/>
                  <a:gd name="connsiteY2" fmla="*/ 10672 h 12721"/>
                  <a:gd name="connsiteX3" fmla="*/ 17159 w 18561"/>
                  <a:gd name="connsiteY3" fmla="*/ 8520 h 12721"/>
                  <a:gd name="connsiteX4" fmla="*/ 15841 w 18561"/>
                  <a:gd name="connsiteY4" fmla="*/ 6466 h 12721"/>
                  <a:gd name="connsiteX5" fmla="*/ 13204 w 18561"/>
                  <a:gd name="connsiteY5" fmla="*/ 6054 h 12721"/>
                  <a:gd name="connsiteX6" fmla="*/ 10567 w 18561"/>
                  <a:gd name="connsiteY6" fmla="*/ 5725 h 12721"/>
                  <a:gd name="connsiteX7" fmla="*/ 9249 w 18561"/>
                  <a:gd name="connsiteY7" fmla="*/ 3435 h 12721"/>
                  <a:gd name="connsiteX8" fmla="*/ 7930 w 18561"/>
                  <a:gd name="connsiteY8" fmla="*/ 1082 h 12721"/>
                  <a:gd name="connsiteX9" fmla="*/ 19 w 18561"/>
                  <a:gd name="connsiteY9" fmla="*/ 1 h 12721"/>
                  <a:gd name="connsiteX10" fmla="*/ 0 w 18561"/>
                  <a:gd name="connsiteY10" fmla="*/ 0 h 12721"/>
                  <a:gd name="connsiteX11" fmla="*/ 1323 w 18561"/>
                  <a:gd name="connsiteY11" fmla="*/ 2320 h 12721"/>
                  <a:gd name="connsiteX12" fmla="*/ 1328 w 18561"/>
                  <a:gd name="connsiteY12" fmla="*/ 2328 h 12721"/>
                  <a:gd name="connsiteX13" fmla="*/ 1337 w 18561"/>
                  <a:gd name="connsiteY13" fmla="*/ 2328 h 12721"/>
                  <a:gd name="connsiteX14" fmla="*/ 3972 w 18561"/>
                  <a:gd name="connsiteY14" fmla="*/ 2557 h 12721"/>
                  <a:gd name="connsiteX15" fmla="*/ 6601 w 18561"/>
                  <a:gd name="connsiteY15" fmla="*/ 2955 h 12721"/>
                  <a:gd name="connsiteX16" fmla="*/ 7916 w 18561"/>
                  <a:gd name="connsiteY16" fmla="*/ 5303 h 12721"/>
                  <a:gd name="connsiteX17" fmla="*/ 9114 w 18561"/>
                  <a:gd name="connsiteY17" fmla="*/ 7423 h 12721"/>
                  <a:gd name="connsiteX18" fmla="*/ 9247 w 18561"/>
                  <a:gd name="connsiteY18" fmla="*/ 7659 h 12721"/>
                  <a:gd name="connsiteX19" fmla="*/ 9247 w 18561"/>
                  <a:gd name="connsiteY19" fmla="*/ 7658 h 12721"/>
                  <a:gd name="connsiteX20" fmla="*/ 10553 w 18561"/>
                  <a:gd name="connsiteY20" fmla="*/ 9983 h 12721"/>
                  <a:gd name="connsiteX21" fmla="*/ 10557 w 18561"/>
                  <a:gd name="connsiteY21" fmla="*/ 9991 h 12721"/>
                  <a:gd name="connsiteX22" fmla="*/ 10565 w 18561"/>
                  <a:gd name="connsiteY22" fmla="*/ 9992 h 12721"/>
                  <a:gd name="connsiteX23" fmla="*/ 13175 w 18561"/>
                  <a:gd name="connsiteY23" fmla="*/ 10287 h 12721"/>
                  <a:gd name="connsiteX24" fmla="*/ 12776 w 18561"/>
                  <a:gd name="connsiteY24" fmla="*/ 10915 h 12721"/>
                  <a:gd name="connsiteX25" fmla="*/ 11872 w 18561"/>
                  <a:gd name="connsiteY25" fmla="*/ 12304 h 12721"/>
                  <a:gd name="connsiteX26" fmla="*/ 11867 w 18561"/>
                  <a:gd name="connsiteY26" fmla="*/ 12312 h 12721"/>
                  <a:gd name="connsiteX27" fmla="*/ 11885 w 18561"/>
                  <a:gd name="connsiteY27" fmla="*/ 12314 h 12721"/>
                  <a:gd name="connsiteX28" fmla="*/ 14523 w 18561"/>
                  <a:gd name="connsiteY28" fmla="*/ 12541 h 12721"/>
                  <a:gd name="connsiteX0" fmla="*/ 14812 w 18850"/>
                  <a:gd name="connsiteY0" fmla="*/ 12540 h 12720"/>
                  <a:gd name="connsiteX1" fmla="*/ 17448 w 18850"/>
                  <a:gd name="connsiteY1" fmla="*/ 12720 h 12720"/>
                  <a:gd name="connsiteX2" fmla="*/ 18850 w 18850"/>
                  <a:gd name="connsiteY2" fmla="*/ 10671 h 12720"/>
                  <a:gd name="connsiteX3" fmla="*/ 17448 w 18850"/>
                  <a:gd name="connsiteY3" fmla="*/ 8519 h 12720"/>
                  <a:gd name="connsiteX4" fmla="*/ 16130 w 18850"/>
                  <a:gd name="connsiteY4" fmla="*/ 6465 h 12720"/>
                  <a:gd name="connsiteX5" fmla="*/ 13493 w 18850"/>
                  <a:gd name="connsiteY5" fmla="*/ 6053 h 12720"/>
                  <a:gd name="connsiteX6" fmla="*/ 10856 w 18850"/>
                  <a:gd name="connsiteY6" fmla="*/ 5724 h 12720"/>
                  <a:gd name="connsiteX7" fmla="*/ 9538 w 18850"/>
                  <a:gd name="connsiteY7" fmla="*/ 3434 h 12720"/>
                  <a:gd name="connsiteX8" fmla="*/ 8219 w 18850"/>
                  <a:gd name="connsiteY8" fmla="*/ 1081 h 12720"/>
                  <a:gd name="connsiteX9" fmla="*/ 308 w 18850"/>
                  <a:gd name="connsiteY9" fmla="*/ 0 h 12720"/>
                  <a:gd name="connsiteX10" fmla="*/ 1612 w 18850"/>
                  <a:gd name="connsiteY10" fmla="*/ 2319 h 12720"/>
                  <a:gd name="connsiteX11" fmla="*/ 1617 w 18850"/>
                  <a:gd name="connsiteY11" fmla="*/ 2327 h 12720"/>
                  <a:gd name="connsiteX12" fmla="*/ 1626 w 18850"/>
                  <a:gd name="connsiteY12" fmla="*/ 2327 h 12720"/>
                  <a:gd name="connsiteX13" fmla="*/ 4261 w 18850"/>
                  <a:gd name="connsiteY13" fmla="*/ 2556 h 12720"/>
                  <a:gd name="connsiteX14" fmla="*/ 6890 w 18850"/>
                  <a:gd name="connsiteY14" fmla="*/ 2954 h 12720"/>
                  <a:gd name="connsiteX15" fmla="*/ 8205 w 18850"/>
                  <a:gd name="connsiteY15" fmla="*/ 5302 h 12720"/>
                  <a:gd name="connsiteX16" fmla="*/ 9403 w 18850"/>
                  <a:gd name="connsiteY16" fmla="*/ 7422 h 12720"/>
                  <a:gd name="connsiteX17" fmla="*/ 9536 w 18850"/>
                  <a:gd name="connsiteY17" fmla="*/ 7658 h 12720"/>
                  <a:gd name="connsiteX18" fmla="*/ 9536 w 18850"/>
                  <a:gd name="connsiteY18" fmla="*/ 7657 h 12720"/>
                  <a:gd name="connsiteX19" fmla="*/ 10842 w 18850"/>
                  <a:gd name="connsiteY19" fmla="*/ 9982 h 12720"/>
                  <a:gd name="connsiteX20" fmla="*/ 10846 w 18850"/>
                  <a:gd name="connsiteY20" fmla="*/ 9990 h 12720"/>
                  <a:gd name="connsiteX21" fmla="*/ 10854 w 18850"/>
                  <a:gd name="connsiteY21" fmla="*/ 9991 h 12720"/>
                  <a:gd name="connsiteX22" fmla="*/ 13464 w 18850"/>
                  <a:gd name="connsiteY22" fmla="*/ 10286 h 12720"/>
                  <a:gd name="connsiteX23" fmla="*/ 13065 w 18850"/>
                  <a:gd name="connsiteY23" fmla="*/ 10914 h 12720"/>
                  <a:gd name="connsiteX24" fmla="*/ 12161 w 18850"/>
                  <a:gd name="connsiteY24" fmla="*/ 12303 h 12720"/>
                  <a:gd name="connsiteX25" fmla="*/ 12156 w 18850"/>
                  <a:gd name="connsiteY25" fmla="*/ 12311 h 12720"/>
                  <a:gd name="connsiteX26" fmla="*/ 12174 w 18850"/>
                  <a:gd name="connsiteY26" fmla="*/ 12313 h 12720"/>
                  <a:gd name="connsiteX27" fmla="*/ 14812 w 18850"/>
                  <a:gd name="connsiteY27" fmla="*/ 12540 h 12720"/>
                  <a:gd name="connsiteX0" fmla="*/ 13200 w 17238"/>
                  <a:gd name="connsiteY0" fmla="*/ 11459 h 11639"/>
                  <a:gd name="connsiteX1" fmla="*/ 15836 w 17238"/>
                  <a:gd name="connsiteY1" fmla="*/ 11639 h 11639"/>
                  <a:gd name="connsiteX2" fmla="*/ 17238 w 17238"/>
                  <a:gd name="connsiteY2" fmla="*/ 9590 h 11639"/>
                  <a:gd name="connsiteX3" fmla="*/ 15836 w 17238"/>
                  <a:gd name="connsiteY3" fmla="*/ 7438 h 11639"/>
                  <a:gd name="connsiteX4" fmla="*/ 14518 w 17238"/>
                  <a:gd name="connsiteY4" fmla="*/ 5384 h 11639"/>
                  <a:gd name="connsiteX5" fmla="*/ 11881 w 17238"/>
                  <a:gd name="connsiteY5" fmla="*/ 4972 h 11639"/>
                  <a:gd name="connsiteX6" fmla="*/ 9244 w 17238"/>
                  <a:gd name="connsiteY6" fmla="*/ 4643 h 11639"/>
                  <a:gd name="connsiteX7" fmla="*/ 7926 w 17238"/>
                  <a:gd name="connsiteY7" fmla="*/ 2353 h 11639"/>
                  <a:gd name="connsiteX8" fmla="*/ 6607 w 17238"/>
                  <a:gd name="connsiteY8" fmla="*/ 0 h 11639"/>
                  <a:gd name="connsiteX9" fmla="*/ 0 w 17238"/>
                  <a:gd name="connsiteY9" fmla="*/ 1238 h 11639"/>
                  <a:gd name="connsiteX10" fmla="*/ 5 w 17238"/>
                  <a:gd name="connsiteY10" fmla="*/ 1246 h 11639"/>
                  <a:gd name="connsiteX11" fmla="*/ 14 w 17238"/>
                  <a:gd name="connsiteY11" fmla="*/ 1246 h 11639"/>
                  <a:gd name="connsiteX12" fmla="*/ 2649 w 17238"/>
                  <a:gd name="connsiteY12" fmla="*/ 1475 h 11639"/>
                  <a:gd name="connsiteX13" fmla="*/ 5278 w 17238"/>
                  <a:gd name="connsiteY13" fmla="*/ 1873 h 11639"/>
                  <a:gd name="connsiteX14" fmla="*/ 6593 w 17238"/>
                  <a:gd name="connsiteY14" fmla="*/ 4221 h 11639"/>
                  <a:gd name="connsiteX15" fmla="*/ 7791 w 17238"/>
                  <a:gd name="connsiteY15" fmla="*/ 6341 h 11639"/>
                  <a:gd name="connsiteX16" fmla="*/ 7924 w 17238"/>
                  <a:gd name="connsiteY16" fmla="*/ 6577 h 11639"/>
                  <a:gd name="connsiteX17" fmla="*/ 7924 w 17238"/>
                  <a:gd name="connsiteY17" fmla="*/ 6576 h 11639"/>
                  <a:gd name="connsiteX18" fmla="*/ 9230 w 17238"/>
                  <a:gd name="connsiteY18" fmla="*/ 8901 h 11639"/>
                  <a:gd name="connsiteX19" fmla="*/ 9234 w 17238"/>
                  <a:gd name="connsiteY19" fmla="*/ 8909 h 11639"/>
                  <a:gd name="connsiteX20" fmla="*/ 9242 w 17238"/>
                  <a:gd name="connsiteY20" fmla="*/ 8910 h 11639"/>
                  <a:gd name="connsiteX21" fmla="*/ 11852 w 17238"/>
                  <a:gd name="connsiteY21" fmla="*/ 9205 h 11639"/>
                  <a:gd name="connsiteX22" fmla="*/ 11453 w 17238"/>
                  <a:gd name="connsiteY22" fmla="*/ 9833 h 11639"/>
                  <a:gd name="connsiteX23" fmla="*/ 10549 w 17238"/>
                  <a:gd name="connsiteY23" fmla="*/ 11222 h 11639"/>
                  <a:gd name="connsiteX24" fmla="*/ 10544 w 17238"/>
                  <a:gd name="connsiteY24" fmla="*/ 11230 h 11639"/>
                  <a:gd name="connsiteX25" fmla="*/ 10562 w 17238"/>
                  <a:gd name="connsiteY25" fmla="*/ 11232 h 11639"/>
                  <a:gd name="connsiteX26" fmla="*/ 13200 w 17238"/>
                  <a:gd name="connsiteY26" fmla="*/ 11459 h 11639"/>
                  <a:gd name="connsiteX0" fmla="*/ 13200 w 17238"/>
                  <a:gd name="connsiteY0" fmla="*/ 11459 h 11639"/>
                  <a:gd name="connsiteX1" fmla="*/ 15836 w 17238"/>
                  <a:gd name="connsiteY1" fmla="*/ 11639 h 11639"/>
                  <a:gd name="connsiteX2" fmla="*/ 17238 w 17238"/>
                  <a:gd name="connsiteY2" fmla="*/ 9590 h 11639"/>
                  <a:gd name="connsiteX3" fmla="*/ 15836 w 17238"/>
                  <a:gd name="connsiteY3" fmla="*/ 7438 h 11639"/>
                  <a:gd name="connsiteX4" fmla="*/ 14518 w 17238"/>
                  <a:gd name="connsiteY4" fmla="*/ 5384 h 11639"/>
                  <a:gd name="connsiteX5" fmla="*/ 11881 w 17238"/>
                  <a:gd name="connsiteY5" fmla="*/ 4972 h 11639"/>
                  <a:gd name="connsiteX6" fmla="*/ 9244 w 17238"/>
                  <a:gd name="connsiteY6" fmla="*/ 4643 h 11639"/>
                  <a:gd name="connsiteX7" fmla="*/ 7926 w 17238"/>
                  <a:gd name="connsiteY7" fmla="*/ 2353 h 11639"/>
                  <a:gd name="connsiteX8" fmla="*/ 6607 w 17238"/>
                  <a:gd name="connsiteY8" fmla="*/ 0 h 11639"/>
                  <a:gd name="connsiteX9" fmla="*/ 0 w 17238"/>
                  <a:gd name="connsiteY9" fmla="*/ 1238 h 11639"/>
                  <a:gd name="connsiteX10" fmla="*/ 5 w 17238"/>
                  <a:gd name="connsiteY10" fmla="*/ 1246 h 11639"/>
                  <a:gd name="connsiteX11" fmla="*/ 2649 w 17238"/>
                  <a:gd name="connsiteY11" fmla="*/ 1475 h 11639"/>
                  <a:gd name="connsiteX12" fmla="*/ 5278 w 17238"/>
                  <a:gd name="connsiteY12" fmla="*/ 1873 h 11639"/>
                  <a:gd name="connsiteX13" fmla="*/ 6593 w 17238"/>
                  <a:gd name="connsiteY13" fmla="*/ 4221 h 11639"/>
                  <a:gd name="connsiteX14" fmla="*/ 7791 w 17238"/>
                  <a:gd name="connsiteY14" fmla="*/ 6341 h 11639"/>
                  <a:gd name="connsiteX15" fmla="*/ 7924 w 17238"/>
                  <a:gd name="connsiteY15" fmla="*/ 6577 h 11639"/>
                  <a:gd name="connsiteX16" fmla="*/ 7924 w 17238"/>
                  <a:gd name="connsiteY16" fmla="*/ 6576 h 11639"/>
                  <a:gd name="connsiteX17" fmla="*/ 9230 w 17238"/>
                  <a:gd name="connsiteY17" fmla="*/ 8901 h 11639"/>
                  <a:gd name="connsiteX18" fmla="*/ 9234 w 17238"/>
                  <a:gd name="connsiteY18" fmla="*/ 8909 h 11639"/>
                  <a:gd name="connsiteX19" fmla="*/ 9242 w 17238"/>
                  <a:gd name="connsiteY19" fmla="*/ 8910 h 11639"/>
                  <a:gd name="connsiteX20" fmla="*/ 11852 w 17238"/>
                  <a:gd name="connsiteY20" fmla="*/ 9205 h 11639"/>
                  <a:gd name="connsiteX21" fmla="*/ 11453 w 17238"/>
                  <a:gd name="connsiteY21" fmla="*/ 9833 h 11639"/>
                  <a:gd name="connsiteX22" fmla="*/ 10549 w 17238"/>
                  <a:gd name="connsiteY22" fmla="*/ 11222 h 11639"/>
                  <a:gd name="connsiteX23" fmla="*/ 10544 w 17238"/>
                  <a:gd name="connsiteY23" fmla="*/ 11230 h 11639"/>
                  <a:gd name="connsiteX24" fmla="*/ 10562 w 17238"/>
                  <a:gd name="connsiteY24" fmla="*/ 11232 h 11639"/>
                  <a:gd name="connsiteX25" fmla="*/ 13200 w 17238"/>
                  <a:gd name="connsiteY25" fmla="*/ 11459 h 11639"/>
                  <a:gd name="connsiteX0" fmla="*/ 13312 w 17350"/>
                  <a:gd name="connsiteY0" fmla="*/ 11459 h 11639"/>
                  <a:gd name="connsiteX1" fmla="*/ 15948 w 17350"/>
                  <a:gd name="connsiteY1" fmla="*/ 11639 h 11639"/>
                  <a:gd name="connsiteX2" fmla="*/ 17350 w 17350"/>
                  <a:gd name="connsiteY2" fmla="*/ 9590 h 11639"/>
                  <a:gd name="connsiteX3" fmla="*/ 15948 w 17350"/>
                  <a:gd name="connsiteY3" fmla="*/ 7438 h 11639"/>
                  <a:gd name="connsiteX4" fmla="*/ 14630 w 17350"/>
                  <a:gd name="connsiteY4" fmla="*/ 5384 h 11639"/>
                  <a:gd name="connsiteX5" fmla="*/ 11993 w 17350"/>
                  <a:gd name="connsiteY5" fmla="*/ 4972 h 11639"/>
                  <a:gd name="connsiteX6" fmla="*/ 9356 w 17350"/>
                  <a:gd name="connsiteY6" fmla="*/ 4643 h 11639"/>
                  <a:gd name="connsiteX7" fmla="*/ 8038 w 17350"/>
                  <a:gd name="connsiteY7" fmla="*/ 2353 h 11639"/>
                  <a:gd name="connsiteX8" fmla="*/ 6719 w 17350"/>
                  <a:gd name="connsiteY8" fmla="*/ 0 h 11639"/>
                  <a:gd name="connsiteX9" fmla="*/ 112 w 17350"/>
                  <a:gd name="connsiteY9" fmla="*/ 1238 h 11639"/>
                  <a:gd name="connsiteX10" fmla="*/ 2761 w 17350"/>
                  <a:gd name="connsiteY10" fmla="*/ 1475 h 11639"/>
                  <a:gd name="connsiteX11" fmla="*/ 5390 w 17350"/>
                  <a:gd name="connsiteY11" fmla="*/ 1873 h 11639"/>
                  <a:gd name="connsiteX12" fmla="*/ 6705 w 17350"/>
                  <a:gd name="connsiteY12" fmla="*/ 4221 h 11639"/>
                  <a:gd name="connsiteX13" fmla="*/ 7903 w 17350"/>
                  <a:gd name="connsiteY13" fmla="*/ 6341 h 11639"/>
                  <a:gd name="connsiteX14" fmla="*/ 8036 w 17350"/>
                  <a:gd name="connsiteY14" fmla="*/ 6577 h 11639"/>
                  <a:gd name="connsiteX15" fmla="*/ 8036 w 17350"/>
                  <a:gd name="connsiteY15" fmla="*/ 6576 h 11639"/>
                  <a:gd name="connsiteX16" fmla="*/ 9342 w 17350"/>
                  <a:gd name="connsiteY16" fmla="*/ 8901 h 11639"/>
                  <a:gd name="connsiteX17" fmla="*/ 9346 w 17350"/>
                  <a:gd name="connsiteY17" fmla="*/ 8909 h 11639"/>
                  <a:gd name="connsiteX18" fmla="*/ 9354 w 17350"/>
                  <a:gd name="connsiteY18" fmla="*/ 8910 h 11639"/>
                  <a:gd name="connsiteX19" fmla="*/ 11964 w 17350"/>
                  <a:gd name="connsiteY19" fmla="*/ 9205 h 11639"/>
                  <a:gd name="connsiteX20" fmla="*/ 11565 w 17350"/>
                  <a:gd name="connsiteY20" fmla="*/ 9833 h 11639"/>
                  <a:gd name="connsiteX21" fmla="*/ 10661 w 17350"/>
                  <a:gd name="connsiteY21" fmla="*/ 11222 h 11639"/>
                  <a:gd name="connsiteX22" fmla="*/ 10656 w 17350"/>
                  <a:gd name="connsiteY22" fmla="*/ 11230 h 11639"/>
                  <a:gd name="connsiteX23" fmla="*/ 10674 w 17350"/>
                  <a:gd name="connsiteY23" fmla="*/ 11232 h 11639"/>
                  <a:gd name="connsiteX24" fmla="*/ 13312 w 17350"/>
                  <a:gd name="connsiteY24" fmla="*/ 11459 h 11639"/>
                  <a:gd name="connsiteX0" fmla="*/ 10551 w 14589"/>
                  <a:gd name="connsiteY0" fmla="*/ 11459 h 11639"/>
                  <a:gd name="connsiteX1" fmla="*/ 13187 w 14589"/>
                  <a:gd name="connsiteY1" fmla="*/ 11639 h 11639"/>
                  <a:gd name="connsiteX2" fmla="*/ 14589 w 14589"/>
                  <a:gd name="connsiteY2" fmla="*/ 9590 h 11639"/>
                  <a:gd name="connsiteX3" fmla="*/ 13187 w 14589"/>
                  <a:gd name="connsiteY3" fmla="*/ 7438 h 11639"/>
                  <a:gd name="connsiteX4" fmla="*/ 11869 w 14589"/>
                  <a:gd name="connsiteY4" fmla="*/ 5384 h 11639"/>
                  <a:gd name="connsiteX5" fmla="*/ 9232 w 14589"/>
                  <a:gd name="connsiteY5" fmla="*/ 4972 h 11639"/>
                  <a:gd name="connsiteX6" fmla="*/ 6595 w 14589"/>
                  <a:gd name="connsiteY6" fmla="*/ 4643 h 11639"/>
                  <a:gd name="connsiteX7" fmla="*/ 5277 w 14589"/>
                  <a:gd name="connsiteY7" fmla="*/ 2353 h 11639"/>
                  <a:gd name="connsiteX8" fmla="*/ 3958 w 14589"/>
                  <a:gd name="connsiteY8" fmla="*/ 0 h 11639"/>
                  <a:gd name="connsiteX9" fmla="*/ 0 w 14589"/>
                  <a:gd name="connsiteY9" fmla="*/ 1475 h 11639"/>
                  <a:gd name="connsiteX10" fmla="*/ 2629 w 14589"/>
                  <a:gd name="connsiteY10" fmla="*/ 1873 h 11639"/>
                  <a:gd name="connsiteX11" fmla="*/ 3944 w 14589"/>
                  <a:gd name="connsiteY11" fmla="*/ 4221 h 11639"/>
                  <a:gd name="connsiteX12" fmla="*/ 5142 w 14589"/>
                  <a:gd name="connsiteY12" fmla="*/ 6341 h 11639"/>
                  <a:gd name="connsiteX13" fmla="*/ 5275 w 14589"/>
                  <a:gd name="connsiteY13" fmla="*/ 6577 h 11639"/>
                  <a:gd name="connsiteX14" fmla="*/ 5275 w 14589"/>
                  <a:gd name="connsiteY14" fmla="*/ 6576 h 11639"/>
                  <a:gd name="connsiteX15" fmla="*/ 6581 w 14589"/>
                  <a:gd name="connsiteY15" fmla="*/ 8901 h 11639"/>
                  <a:gd name="connsiteX16" fmla="*/ 6585 w 14589"/>
                  <a:gd name="connsiteY16" fmla="*/ 8909 h 11639"/>
                  <a:gd name="connsiteX17" fmla="*/ 6593 w 14589"/>
                  <a:gd name="connsiteY17" fmla="*/ 8910 h 11639"/>
                  <a:gd name="connsiteX18" fmla="*/ 9203 w 14589"/>
                  <a:gd name="connsiteY18" fmla="*/ 9205 h 11639"/>
                  <a:gd name="connsiteX19" fmla="*/ 8804 w 14589"/>
                  <a:gd name="connsiteY19" fmla="*/ 9833 h 11639"/>
                  <a:gd name="connsiteX20" fmla="*/ 7900 w 14589"/>
                  <a:gd name="connsiteY20" fmla="*/ 11222 h 11639"/>
                  <a:gd name="connsiteX21" fmla="*/ 7895 w 14589"/>
                  <a:gd name="connsiteY21" fmla="*/ 11230 h 11639"/>
                  <a:gd name="connsiteX22" fmla="*/ 7913 w 14589"/>
                  <a:gd name="connsiteY22" fmla="*/ 11232 h 11639"/>
                  <a:gd name="connsiteX23" fmla="*/ 10551 w 14589"/>
                  <a:gd name="connsiteY23" fmla="*/ 11459 h 11639"/>
                  <a:gd name="connsiteX0" fmla="*/ 7922 w 11960"/>
                  <a:gd name="connsiteY0" fmla="*/ 11459 h 11639"/>
                  <a:gd name="connsiteX1" fmla="*/ 10558 w 11960"/>
                  <a:gd name="connsiteY1" fmla="*/ 11639 h 11639"/>
                  <a:gd name="connsiteX2" fmla="*/ 11960 w 11960"/>
                  <a:gd name="connsiteY2" fmla="*/ 9590 h 11639"/>
                  <a:gd name="connsiteX3" fmla="*/ 10558 w 11960"/>
                  <a:gd name="connsiteY3" fmla="*/ 7438 h 11639"/>
                  <a:gd name="connsiteX4" fmla="*/ 9240 w 11960"/>
                  <a:gd name="connsiteY4" fmla="*/ 5384 h 11639"/>
                  <a:gd name="connsiteX5" fmla="*/ 6603 w 11960"/>
                  <a:gd name="connsiteY5" fmla="*/ 4972 h 11639"/>
                  <a:gd name="connsiteX6" fmla="*/ 3966 w 11960"/>
                  <a:gd name="connsiteY6" fmla="*/ 4643 h 11639"/>
                  <a:gd name="connsiteX7" fmla="*/ 2648 w 11960"/>
                  <a:gd name="connsiteY7" fmla="*/ 2353 h 11639"/>
                  <a:gd name="connsiteX8" fmla="*/ 1329 w 11960"/>
                  <a:gd name="connsiteY8" fmla="*/ 0 h 11639"/>
                  <a:gd name="connsiteX9" fmla="*/ 0 w 11960"/>
                  <a:gd name="connsiteY9" fmla="*/ 1873 h 11639"/>
                  <a:gd name="connsiteX10" fmla="*/ 1315 w 11960"/>
                  <a:gd name="connsiteY10" fmla="*/ 4221 h 11639"/>
                  <a:gd name="connsiteX11" fmla="*/ 2513 w 11960"/>
                  <a:gd name="connsiteY11" fmla="*/ 6341 h 11639"/>
                  <a:gd name="connsiteX12" fmla="*/ 2646 w 11960"/>
                  <a:gd name="connsiteY12" fmla="*/ 6577 h 11639"/>
                  <a:gd name="connsiteX13" fmla="*/ 2646 w 11960"/>
                  <a:gd name="connsiteY13" fmla="*/ 6576 h 11639"/>
                  <a:gd name="connsiteX14" fmla="*/ 3952 w 11960"/>
                  <a:gd name="connsiteY14" fmla="*/ 8901 h 11639"/>
                  <a:gd name="connsiteX15" fmla="*/ 3956 w 11960"/>
                  <a:gd name="connsiteY15" fmla="*/ 8909 h 11639"/>
                  <a:gd name="connsiteX16" fmla="*/ 3964 w 11960"/>
                  <a:gd name="connsiteY16" fmla="*/ 8910 h 11639"/>
                  <a:gd name="connsiteX17" fmla="*/ 6574 w 11960"/>
                  <a:gd name="connsiteY17" fmla="*/ 9205 h 11639"/>
                  <a:gd name="connsiteX18" fmla="*/ 6175 w 11960"/>
                  <a:gd name="connsiteY18" fmla="*/ 9833 h 11639"/>
                  <a:gd name="connsiteX19" fmla="*/ 5271 w 11960"/>
                  <a:gd name="connsiteY19" fmla="*/ 11222 h 11639"/>
                  <a:gd name="connsiteX20" fmla="*/ 5266 w 11960"/>
                  <a:gd name="connsiteY20" fmla="*/ 11230 h 11639"/>
                  <a:gd name="connsiteX21" fmla="*/ 5284 w 11960"/>
                  <a:gd name="connsiteY21" fmla="*/ 11232 h 11639"/>
                  <a:gd name="connsiteX22" fmla="*/ 7922 w 11960"/>
                  <a:gd name="connsiteY22" fmla="*/ 11459 h 11639"/>
                  <a:gd name="connsiteX0" fmla="*/ 7922 w 11960"/>
                  <a:gd name="connsiteY0" fmla="*/ 9586 h 9766"/>
                  <a:gd name="connsiteX1" fmla="*/ 10558 w 11960"/>
                  <a:gd name="connsiteY1" fmla="*/ 9766 h 9766"/>
                  <a:gd name="connsiteX2" fmla="*/ 11960 w 11960"/>
                  <a:gd name="connsiteY2" fmla="*/ 7717 h 9766"/>
                  <a:gd name="connsiteX3" fmla="*/ 10558 w 11960"/>
                  <a:gd name="connsiteY3" fmla="*/ 5565 h 9766"/>
                  <a:gd name="connsiteX4" fmla="*/ 9240 w 11960"/>
                  <a:gd name="connsiteY4" fmla="*/ 3511 h 9766"/>
                  <a:gd name="connsiteX5" fmla="*/ 6603 w 11960"/>
                  <a:gd name="connsiteY5" fmla="*/ 3099 h 9766"/>
                  <a:gd name="connsiteX6" fmla="*/ 3966 w 11960"/>
                  <a:gd name="connsiteY6" fmla="*/ 2770 h 9766"/>
                  <a:gd name="connsiteX7" fmla="*/ 2648 w 11960"/>
                  <a:gd name="connsiteY7" fmla="*/ 480 h 9766"/>
                  <a:gd name="connsiteX8" fmla="*/ 0 w 11960"/>
                  <a:gd name="connsiteY8" fmla="*/ 0 h 9766"/>
                  <a:gd name="connsiteX9" fmla="*/ 1315 w 11960"/>
                  <a:gd name="connsiteY9" fmla="*/ 2348 h 9766"/>
                  <a:gd name="connsiteX10" fmla="*/ 2513 w 11960"/>
                  <a:gd name="connsiteY10" fmla="*/ 4468 h 9766"/>
                  <a:gd name="connsiteX11" fmla="*/ 2646 w 11960"/>
                  <a:gd name="connsiteY11" fmla="*/ 4704 h 9766"/>
                  <a:gd name="connsiteX12" fmla="*/ 2646 w 11960"/>
                  <a:gd name="connsiteY12" fmla="*/ 4703 h 9766"/>
                  <a:gd name="connsiteX13" fmla="*/ 3952 w 11960"/>
                  <a:gd name="connsiteY13" fmla="*/ 7028 h 9766"/>
                  <a:gd name="connsiteX14" fmla="*/ 3956 w 11960"/>
                  <a:gd name="connsiteY14" fmla="*/ 7036 h 9766"/>
                  <a:gd name="connsiteX15" fmla="*/ 3964 w 11960"/>
                  <a:gd name="connsiteY15" fmla="*/ 7037 h 9766"/>
                  <a:gd name="connsiteX16" fmla="*/ 6574 w 11960"/>
                  <a:gd name="connsiteY16" fmla="*/ 7332 h 9766"/>
                  <a:gd name="connsiteX17" fmla="*/ 6175 w 11960"/>
                  <a:gd name="connsiteY17" fmla="*/ 7960 h 9766"/>
                  <a:gd name="connsiteX18" fmla="*/ 5271 w 11960"/>
                  <a:gd name="connsiteY18" fmla="*/ 9349 h 9766"/>
                  <a:gd name="connsiteX19" fmla="*/ 5266 w 11960"/>
                  <a:gd name="connsiteY19" fmla="*/ 9357 h 9766"/>
                  <a:gd name="connsiteX20" fmla="*/ 5284 w 11960"/>
                  <a:gd name="connsiteY20" fmla="*/ 9359 h 9766"/>
                  <a:gd name="connsiteX21" fmla="*/ 7922 w 11960"/>
                  <a:gd name="connsiteY21" fmla="*/ 9586 h 9766"/>
                  <a:gd name="connsiteX0" fmla="*/ 5525 w 8901"/>
                  <a:gd name="connsiteY0" fmla="*/ 9324 h 9508"/>
                  <a:gd name="connsiteX1" fmla="*/ 7729 w 8901"/>
                  <a:gd name="connsiteY1" fmla="*/ 9508 h 9508"/>
                  <a:gd name="connsiteX2" fmla="*/ 8901 w 8901"/>
                  <a:gd name="connsiteY2" fmla="*/ 7410 h 9508"/>
                  <a:gd name="connsiteX3" fmla="*/ 7729 w 8901"/>
                  <a:gd name="connsiteY3" fmla="*/ 5206 h 9508"/>
                  <a:gd name="connsiteX4" fmla="*/ 6627 w 8901"/>
                  <a:gd name="connsiteY4" fmla="*/ 3103 h 9508"/>
                  <a:gd name="connsiteX5" fmla="*/ 4422 w 8901"/>
                  <a:gd name="connsiteY5" fmla="*/ 2681 h 9508"/>
                  <a:gd name="connsiteX6" fmla="*/ 2217 w 8901"/>
                  <a:gd name="connsiteY6" fmla="*/ 2344 h 9508"/>
                  <a:gd name="connsiteX7" fmla="*/ 1115 w 8901"/>
                  <a:gd name="connsiteY7" fmla="*/ 0 h 9508"/>
                  <a:gd name="connsiteX8" fmla="*/ 0 w 8901"/>
                  <a:gd name="connsiteY8" fmla="*/ 1912 h 9508"/>
                  <a:gd name="connsiteX9" fmla="*/ 1002 w 8901"/>
                  <a:gd name="connsiteY9" fmla="*/ 4083 h 9508"/>
                  <a:gd name="connsiteX10" fmla="*/ 1113 w 8901"/>
                  <a:gd name="connsiteY10" fmla="*/ 4325 h 9508"/>
                  <a:gd name="connsiteX11" fmla="*/ 1113 w 8901"/>
                  <a:gd name="connsiteY11" fmla="*/ 4324 h 9508"/>
                  <a:gd name="connsiteX12" fmla="*/ 2205 w 8901"/>
                  <a:gd name="connsiteY12" fmla="*/ 6704 h 9508"/>
                  <a:gd name="connsiteX13" fmla="*/ 2209 w 8901"/>
                  <a:gd name="connsiteY13" fmla="*/ 6713 h 9508"/>
                  <a:gd name="connsiteX14" fmla="*/ 2215 w 8901"/>
                  <a:gd name="connsiteY14" fmla="*/ 6714 h 9508"/>
                  <a:gd name="connsiteX15" fmla="*/ 4398 w 8901"/>
                  <a:gd name="connsiteY15" fmla="*/ 7016 h 9508"/>
                  <a:gd name="connsiteX16" fmla="*/ 4064 w 8901"/>
                  <a:gd name="connsiteY16" fmla="*/ 7659 h 9508"/>
                  <a:gd name="connsiteX17" fmla="*/ 3308 w 8901"/>
                  <a:gd name="connsiteY17" fmla="*/ 9081 h 9508"/>
                  <a:gd name="connsiteX18" fmla="*/ 3304 w 8901"/>
                  <a:gd name="connsiteY18" fmla="*/ 9089 h 9508"/>
                  <a:gd name="connsiteX19" fmla="*/ 3319 w 8901"/>
                  <a:gd name="connsiteY19" fmla="*/ 9091 h 9508"/>
                  <a:gd name="connsiteX20" fmla="*/ 5525 w 8901"/>
                  <a:gd name="connsiteY20" fmla="*/ 9324 h 9508"/>
                  <a:gd name="connsiteX0" fmla="*/ 6207 w 10000"/>
                  <a:gd name="connsiteY0" fmla="*/ 7878 h 8072"/>
                  <a:gd name="connsiteX1" fmla="*/ 8683 w 10000"/>
                  <a:gd name="connsiteY1" fmla="*/ 8072 h 8072"/>
                  <a:gd name="connsiteX2" fmla="*/ 10000 w 10000"/>
                  <a:gd name="connsiteY2" fmla="*/ 5865 h 8072"/>
                  <a:gd name="connsiteX3" fmla="*/ 8683 w 10000"/>
                  <a:gd name="connsiteY3" fmla="*/ 3547 h 8072"/>
                  <a:gd name="connsiteX4" fmla="*/ 7445 w 10000"/>
                  <a:gd name="connsiteY4" fmla="*/ 1336 h 8072"/>
                  <a:gd name="connsiteX5" fmla="*/ 4968 w 10000"/>
                  <a:gd name="connsiteY5" fmla="*/ 892 h 8072"/>
                  <a:gd name="connsiteX6" fmla="*/ 2491 w 10000"/>
                  <a:gd name="connsiteY6" fmla="*/ 537 h 8072"/>
                  <a:gd name="connsiteX7" fmla="*/ 0 w 10000"/>
                  <a:gd name="connsiteY7" fmla="*/ 83 h 8072"/>
                  <a:gd name="connsiteX8" fmla="*/ 1126 w 10000"/>
                  <a:gd name="connsiteY8" fmla="*/ 2366 h 8072"/>
                  <a:gd name="connsiteX9" fmla="*/ 1250 w 10000"/>
                  <a:gd name="connsiteY9" fmla="*/ 2621 h 8072"/>
                  <a:gd name="connsiteX10" fmla="*/ 1250 w 10000"/>
                  <a:gd name="connsiteY10" fmla="*/ 2620 h 8072"/>
                  <a:gd name="connsiteX11" fmla="*/ 2477 w 10000"/>
                  <a:gd name="connsiteY11" fmla="*/ 5123 h 8072"/>
                  <a:gd name="connsiteX12" fmla="*/ 2482 w 10000"/>
                  <a:gd name="connsiteY12" fmla="*/ 5132 h 8072"/>
                  <a:gd name="connsiteX13" fmla="*/ 2488 w 10000"/>
                  <a:gd name="connsiteY13" fmla="*/ 5133 h 8072"/>
                  <a:gd name="connsiteX14" fmla="*/ 4941 w 10000"/>
                  <a:gd name="connsiteY14" fmla="*/ 5451 h 8072"/>
                  <a:gd name="connsiteX15" fmla="*/ 4566 w 10000"/>
                  <a:gd name="connsiteY15" fmla="*/ 6127 h 8072"/>
                  <a:gd name="connsiteX16" fmla="*/ 3716 w 10000"/>
                  <a:gd name="connsiteY16" fmla="*/ 7623 h 8072"/>
                  <a:gd name="connsiteX17" fmla="*/ 3712 w 10000"/>
                  <a:gd name="connsiteY17" fmla="*/ 7631 h 8072"/>
                  <a:gd name="connsiteX18" fmla="*/ 3729 w 10000"/>
                  <a:gd name="connsiteY18" fmla="*/ 7633 h 8072"/>
                  <a:gd name="connsiteX19" fmla="*/ 6207 w 10000"/>
                  <a:gd name="connsiteY19" fmla="*/ 7878 h 8072"/>
                  <a:gd name="connsiteX0" fmla="*/ 5081 w 8874"/>
                  <a:gd name="connsiteY0" fmla="*/ 9095 h 9335"/>
                  <a:gd name="connsiteX1" fmla="*/ 7557 w 8874"/>
                  <a:gd name="connsiteY1" fmla="*/ 9335 h 9335"/>
                  <a:gd name="connsiteX2" fmla="*/ 8874 w 8874"/>
                  <a:gd name="connsiteY2" fmla="*/ 6601 h 9335"/>
                  <a:gd name="connsiteX3" fmla="*/ 7557 w 8874"/>
                  <a:gd name="connsiteY3" fmla="*/ 3729 h 9335"/>
                  <a:gd name="connsiteX4" fmla="*/ 6319 w 8874"/>
                  <a:gd name="connsiteY4" fmla="*/ 990 h 9335"/>
                  <a:gd name="connsiteX5" fmla="*/ 3842 w 8874"/>
                  <a:gd name="connsiteY5" fmla="*/ 440 h 9335"/>
                  <a:gd name="connsiteX6" fmla="*/ 1365 w 8874"/>
                  <a:gd name="connsiteY6" fmla="*/ 0 h 9335"/>
                  <a:gd name="connsiteX7" fmla="*/ 0 w 8874"/>
                  <a:gd name="connsiteY7" fmla="*/ 2266 h 9335"/>
                  <a:gd name="connsiteX8" fmla="*/ 124 w 8874"/>
                  <a:gd name="connsiteY8" fmla="*/ 2582 h 9335"/>
                  <a:gd name="connsiteX9" fmla="*/ 124 w 8874"/>
                  <a:gd name="connsiteY9" fmla="*/ 2581 h 9335"/>
                  <a:gd name="connsiteX10" fmla="*/ 1351 w 8874"/>
                  <a:gd name="connsiteY10" fmla="*/ 5682 h 9335"/>
                  <a:gd name="connsiteX11" fmla="*/ 1356 w 8874"/>
                  <a:gd name="connsiteY11" fmla="*/ 5693 h 9335"/>
                  <a:gd name="connsiteX12" fmla="*/ 1362 w 8874"/>
                  <a:gd name="connsiteY12" fmla="*/ 5694 h 9335"/>
                  <a:gd name="connsiteX13" fmla="*/ 3815 w 8874"/>
                  <a:gd name="connsiteY13" fmla="*/ 6088 h 9335"/>
                  <a:gd name="connsiteX14" fmla="*/ 3440 w 8874"/>
                  <a:gd name="connsiteY14" fmla="*/ 6925 h 9335"/>
                  <a:gd name="connsiteX15" fmla="*/ 2590 w 8874"/>
                  <a:gd name="connsiteY15" fmla="*/ 8779 h 9335"/>
                  <a:gd name="connsiteX16" fmla="*/ 2586 w 8874"/>
                  <a:gd name="connsiteY16" fmla="*/ 8789 h 9335"/>
                  <a:gd name="connsiteX17" fmla="*/ 2603 w 8874"/>
                  <a:gd name="connsiteY17" fmla="*/ 8791 h 9335"/>
                  <a:gd name="connsiteX18" fmla="*/ 5081 w 8874"/>
                  <a:gd name="connsiteY18" fmla="*/ 9095 h 9335"/>
                  <a:gd name="connsiteX0" fmla="*/ 5726 w 10000"/>
                  <a:gd name="connsiteY0" fmla="*/ 9272 h 9529"/>
                  <a:gd name="connsiteX1" fmla="*/ 8516 w 10000"/>
                  <a:gd name="connsiteY1" fmla="*/ 9529 h 9529"/>
                  <a:gd name="connsiteX2" fmla="*/ 10000 w 10000"/>
                  <a:gd name="connsiteY2" fmla="*/ 6600 h 9529"/>
                  <a:gd name="connsiteX3" fmla="*/ 8516 w 10000"/>
                  <a:gd name="connsiteY3" fmla="*/ 3524 h 9529"/>
                  <a:gd name="connsiteX4" fmla="*/ 7121 w 10000"/>
                  <a:gd name="connsiteY4" fmla="*/ 590 h 9529"/>
                  <a:gd name="connsiteX5" fmla="*/ 4330 w 10000"/>
                  <a:gd name="connsiteY5" fmla="*/ 0 h 9529"/>
                  <a:gd name="connsiteX6" fmla="*/ 0 w 10000"/>
                  <a:gd name="connsiteY6" fmla="*/ 1956 h 9529"/>
                  <a:gd name="connsiteX7" fmla="*/ 140 w 10000"/>
                  <a:gd name="connsiteY7" fmla="*/ 2295 h 9529"/>
                  <a:gd name="connsiteX8" fmla="*/ 140 w 10000"/>
                  <a:gd name="connsiteY8" fmla="*/ 2294 h 9529"/>
                  <a:gd name="connsiteX9" fmla="*/ 1522 w 10000"/>
                  <a:gd name="connsiteY9" fmla="*/ 5616 h 9529"/>
                  <a:gd name="connsiteX10" fmla="*/ 1528 w 10000"/>
                  <a:gd name="connsiteY10" fmla="*/ 5628 h 9529"/>
                  <a:gd name="connsiteX11" fmla="*/ 1535 w 10000"/>
                  <a:gd name="connsiteY11" fmla="*/ 5629 h 9529"/>
                  <a:gd name="connsiteX12" fmla="*/ 4299 w 10000"/>
                  <a:gd name="connsiteY12" fmla="*/ 6051 h 9529"/>
                  <a:gd name="connsiteX13" fmla="*/ 3876 w 10000"/>
                  <a:gd name="connsiteY13" fmla="*/ 6947 h 9529"/>
                  <a:gd name="connsiteX14" fmla="*/ 2919 w 10000"/>
                  <a:gd name="connsiteY14" fmla="*/ 8933 h 9529"/>
                  <a:gd name="connsiteX15" fmla="*/ 2914 w 10000"/>
                  <a:gd name="connsiteY15" fmla="*/ 8944 h 9529"/>
                  <a:gd name="connsiteX16" fmla="*/ 2933 w 10000"/>
                  <a:gd name="connsiteY16" fmla="*/ 8946 h 9529"/>
                  <a:gd name="connsiteX17" fmla="*/ 5726 w 10000"/>
                  <a:gd name="connsiteY17" fmla="*/ 9272 h 9529"/>
                  <a:gd name="connsiteX0" fmla="*/ 5726 w 10000"/>
                  <a:gd name="connsiteY0" fmla="*/ 9730 h 10000"/>
                  <a:gd name="connsiteX1" fmla="*/ 8516 w 10000"/>
                  <a:gd name="connsiteY1" fmla="*/ 10000 h 10000"/>
                  <a:gd name="connsiteX2" fmla="*/ 10000 w 10000"/>
                  <a:gd name="connsiteY2" fmla="*/ 6926 h 10000"/>
                  <a:gd name="connsiteX3" fmla="*/ 8516 w 10000"/>
                  <a:gd name="connsiteY3" fmla="*/ 3698 h 10000"/>
                  <a:gd name="connsiteX4" fmla="*/ 7121 w 10000"/>
                  <a:gd name="connsiteY4" fmla="*/ 619 h 10000"/>
                  <a:gd name="connsiteX5" fmla="*/ 4330 w 10000"/>
                  <a:gd name="connsiteY5" fmla="*/ 0 h 10000"/>
                  <a:gd name="connsiteX6" fmla="*/ 0 w 10000"/>
                  <a:gd name="connsiteY6" fmla="*/ 2053 h 10000"/>
                  <a:gd name="connsiteX7" fmla="*/ 140 w 10000"/>
                  <a:gd name="connsiteY7" fmla="*/ 2408 h 10000"/>
                  <a:gd name="connsiteX8" fmla="*/ 1522 w 10000"/>
                  <a:gd name="connsiteY8" fmla="*/ 5894 h 10000"/>
                  <a:gd name="connsiteX9" fmla="*/ 1528 w 10000"/>
                  <a:gd name="connsiteY9" fmla="*/ 5906 h 10000"/>
                  <a:gd name="connsiteX10" fmla="*/ 1535 w 10000"/>
                  <a:gd name="connsiteY10" fmla="*/ 5907 h 10000"/>
                  <a:gd name="connsiteX11" fmla="*/ 4299 w 10000"/>
                  <a:gd name="connsiteY11" fmla="*/ 6350 h 10000"/>
                  <a:gd name="connsiteX12" fmla="*/ 3876 w 10000"/>
                  <a:gd name="connsiteY12" fmla="*/ 7290 h 10000"/>
                  <a:gd name="connsiteX13" fmla="*/ 2919 w 10000"/>
                  <a:gd name="connsiteY13" fmla="*/ 9375 h 10000"/>
                  <a:gd name="connsiteX14" fmla="*/ 2914 w 10000"/>
                  <a:gd name="connsiteY14" fmla="*/ 9386 h 10000"/>
                  <a:gd name="connsiteX15" fmla="*/ 2933 w 10000"/>
                  <a:gd name="connsiteY15" fmla="*/ 9388 h 10000"/>
                  <a:gd name="connsiteX16" fmla="*/ 5726 w 10000"/>
                  <a:gd name="connsiteY16" fmla="*/ 9730 h 10000"/>
                  <a:gd name="connsiteX0" fmla="*/ 5805 w 10079"/>
                  <a:gd name="connsiteY0" fmla="*/ 9730 h 10000"/>
                  <a:gd name="connsiteX1" fmla="*/ 8595 w 10079"/>
                  <a:gd name="connsiteY1" fmla="*/ 10000 h 10000"/>
                  <a:gd name="connsiteX2" fmla="*/ 10079 w 10079"/>
                  <a:gd name="connsiteY2" fmla="*/ 6926 h 10000"/>
                  <a:gd name="connsiteX3" fmla="*/ 8595 w 10079"/>
                  <a:gd name="connsiteY3" fmla="*/ 3698 h 10000"/>
                  <a:gd name="connsiteX4" fmla="*/ 7200 w 10079"/>
                  <a:gd name="connsiteY4" fmla="*/ 619 h 10000"/>
                  <a:gd name="connsiteX5" fmla="*/ 4409 w 10079"/>
                  <a:gd name="connsiteY5" fmla="*/ 0 h 10000"/>
                  <a:gd name="connsiteX6" fmla="*/ 79 w 10079"/>
                  <a:gd name="connsiteY6" fmla="*/ 2053 h 10000"/>
                  <a:gd name="connsiteX7" fmla="*/ 1601 w 10079"/>
                  <a:gd name="connsiteY7" fmla="*/ 5894 h 10000"/>
                  <a:gd name="connsiteX8" fmla="*/ 1607 w 10079"/>
                  <a:gd name="connsiteY8" fmla="*/ 5906 h 10000"/>
                  <a:gd name="connsiteX9" fmla="*/ 1614 w 10079"/>
                  <a:gd name="connsiteY9" fmla="*/ 5907 h 10000"/>
                  <a:gd name="connsiteX10" fmla="*/ 4378 w 10079"/>
                  <a:gd name="connsiteY10" fmla="*/ 6350 h 10000"/>
                  <a:gd name="connsiteX11" fmla="*/ 3955 w 10079"/>
                  <a:gd name="connsiteY11" fmla="*/ 7290 h 10000"/>
                  <a:gd name="connsiteX12" fmla="*/ 2998 w 10079"/>
                  <a:gd name="connsiteY12" fmla="*/ 9375 h 10000"/>
                  <a:gd name="connsiteX13" fmla="*/ 2993 w 10079"/>
                  <a:gd name="connsiteY13" fmla="*/ 9386 h 10000"/>
                  <a:gd name="connsiteX14" fmla="*/ 3012 w 10079"/>
                  <a:gd name="connsiteY14" fmla="*/ 9388 h 10000"/>
                  <a:gd name="connsiteX15" fmla="*/ 5805 w 10079"/>
                  <a:gd name="connsiteY15" fmla="*/ 9730 h 10000"/>
                  <a:gd name="connsiteX0" fmla="*/ 4204 w 8478"/>
                  <a:gd name="connsiteY0" fmla="*/ 9730 h 10000"/>
                  <a:gd name="connsiteX1" fmla="*/ 6994 w 8478"/>
                  <a:gd name="connsiteY1" fmla="*/ 10000 h 10000"/>
                  <a:gd name="connsiteX2" fmla="*/ 8478 w 8478"/>
                  <a:gd name="connsiteY2" fmla="*/ 6926 h 10000"/>
                  <a:gd name="connsiteX3" fmla="*/ 6994 w 8478"/>
                  <a:gd name="connsiteY3" fmla="*/ 3698 h 10000"/>
                  <a:gd name="connsiteX4" fmla="*/ 5599 w 8478"/>
                  <a:gd name="connsiteY4" fmla="*/ 619 h 10000"/>
                  <a:gd name="connsiteX5" fmla="*/ 2808 w 8478"/>
                  <a:gd name="connsiteY5" fmla="*/ 0 h 10000"/>
                  <a:gd name="connsiteX6" fmla="*/ 0 w 8478"/>
                  <a:gd name="connsiteY6" fmla="*/ 5894 h 10000"/>
                  <a:gd name="connsiteX7" fmla="*/ 6 w 8478"/>
                  <a:gd name="connsiteY7" fmla="*/ 5906 h 10000"/>
                  <a:gd name="connsiteX8" fmla="*/ 13 w 8478"/>
                  <a:gd name="connsiteY8" fmla="*/ 5907 h 10000"/>
                  <a:gd name="connsiteX9" fmla="*/ 2777 w 8478"/>
                  <a:gd name="connsiteY9" fmla="*/ 6350 h 10000"/>
                  <a:gd name="connsiteX10" fmla="*/ 2354 w 8478"/>
                  <a:gd name="connsiteY10" fmla="*/ 7290 h 10000"/>
                  <a:gd name="connsiteX11" fmla="*/ 1397 w 8478"/>
                  <a:gd name="connsiteY11" fmla="*/ 9375 h 10000"/>
                  <a:gd name="connsiteX12" fmla="*/ 1392 w 8478"/>
                  <a:gd name="connsiteY12" fmla="*/ 9386 h 10000"/>
                  <a:gd name="connsiteX13" fmla="*/ 1411 w 8478"/>
                  <a:gd name="connsiteY13" fmla="*/ 9388 h 10000"/>
                  <a:gd name="connsiteX14" fmla="*/ 4204 w 8478"/>
                  <a:gd name="connsiteY14" fmla="*/ 9730 h 10000"/>
                  <a:gd name="connsiteX0" fmla="*/ 4959 w 10000"/>
                  <a:gd name="connsiteY0" fmla="*/ 9730 h 10000"/>
                  <a:gd name="connsiteX1" fmla="*/ 8250 w 10000"/>
                  <a:gd name="connsiteY1" fmla="*/ 10000 h 10000"/>
                  <a:gd name="connsiteX2" fmla="*/ 10000 w 10000"/>
                  <a:gd name="connsiteY2" fmla="*/ 6926 h 10000"/>
                  <a:gd name="connsiteX3" fmla="*/ 8250 w 10000"/>
                  <a:gd name="connsiteY3" fmla="*/ 3698 h 10000"/>
                  <a:gd name="connsiteX4" fmla="*/ 6604 w 10000"/>
                  <a:gd name="connsiteY4" fmla="*/ 619 h 10000"/>
                  <a:gd name="connsiteX5" fmla="*/ 3312 w 10000"/>
                  <a:gd name="connsiteY5" fmla="*/ 0 h 10000"/>
                  <a:gd name="connsiteX6" fmla="*/ 0 w 10000"/>
                  <a:gd name="connsiteY6" fmla="*/ 5894 h 10000"/>
                  <a:gd name="connsiteX7" fmla="*/ 7 w 10000"/>
                  <a:gd name="connsiteY7" fmla="*/ 5906 h 10000"/>
                  <a:gd name="connsiteX8" fmla="*/ 3276 w 10000"/>
                  <a:gd name="connsiteY8" fmla="*/ 6350 h 10000"/>
                  <a:gd name="connsiteX9" fmla="*/ 2777 w 10000"/>
                  <a:gd name="connsiteY9" fmla="*/ 7290 h 10000"/>
                  <a:gd name="connsiteX10" fmla="*/ 1648 w 10000"/>
                  <a:gd name="connsiteY10" fmla="*/ 9375 h 10000"/>
                  <a:gd name="connsiteX11" fmla="*/ 1642 w 10000"/>
                  <a:gd name="connsiteY11" fmla="*/ 9386 h 10000"/>
                  <a:gd name="connsiteX12" fmla="*/ 1664 w 10000"/>
                  <a:gd name="connsiteY12" fmla="*/ 9388 h 10000"/>
                  <a:gd name="connsiteX13" fmla="*/ 4959 w 10000"/>
                  <a:gd name="connsiteY13" fmla="*/ 9730 h 10000"/>
                  <a:gd name="connsiteX0" fmla="*/ 4959 w 10000"/>
                  <a:gd name="connsiteY0" fmla="*/ 9730 h 10000"/>
                  <a:gd name="connsiteX1" fmla="*/ 8250 w 10000"/>
                  <a:gd name="connsiteY1" fmla="*/ 10000 h 10000"/>
                  <a:gd name="connsiteX2" fmla="*/ 10000 w 10000"/>
                  <a:gd name="connsiteY2" fmla="*/ 6926 h 10000"/>
                  <a:gd name="connsiteX3" fmla="*/ 8250 w 10000"/>
                  <a:gd name="connsiteY3" fmla="*/ 3698 h 10000"/>
                  <a:gd name="connsiteX4" fmla="*/ 6604 w 10000"/>
                  <a:gd name="connsiteY4" fmla="*/ 619 h 10000"/>
                  <a:gd name="connsiteX5" fmla="*/ 3312 w 10000"/>
                  <a:gd name="connsiteY5" fmla="*/ 0 h 10000"/>
                  <a:gd name="connsiteX6" fmla="*/ 0 w 10000"/>
                  <a:gd name="connsiteY6" fmla="*/ 5894 h 10000"/>
                  <a:gd name="connsiteX7" fmla="*/ 3276 w 10000"/>
                  <a:gd name="connsiteY7" fmla="*/ 6350 h 10000"/>
                  <a:gd name="connsiteX8" fmla="*/ 2777 w 10000"/>
                  <a:gd name="connsiteY8" fmla="*/ 7290 h 10000"/>
                  <a:gd name="connsiteX9" fmla="*/ 1648 w 10000"/>
                  <a:gd name="connsiteY9" fmla="*/ 9375 h 10000"/>
                  <a:gd name="connsiteX10" fmla="*/ 1642 w 10000"/>
                  <a:gd name="connsiteY10" fmla="*/ 9386 h 10000"/>
                  <a:gd name="connsiteX11" fmla="*/ 1664 w 10000"/>
                  <a:gd name="connsiteY11" fmla="*/ 9388 h 10000"/>
                  <a:gd name="connsiteX12" fmla="*/ 4959 w 10000"/>
                  <a:gd name="connsiteY12" fmla="*/ 9730 h 10000"/>
                  <a:gd name="connsiteX0" fmla="*/ 3317 w 8358"/>
                  <a:gd name="connsiteY0" fmla="*/ 9730 h 10000"/>
                  <a:gd name="connsiteX1" fmla="*/ 6608 w 8358"/>
                  <a:gd name="connsiteY1" fmla="*/ 10000 h 10000"/>
                  <a:gd name="connsiteX2" fmla="*/ 8358 w 8358"/>
                  <a:gd name="connsiteY2" fmla="*/ 6926 h 10000"/>
                  <a:gd name="connsiteX3" fmla="*/ 6608 w 8358"/>
                  <a:gd name="connsiteY3" fmla="*/ 3698 h 10000"/>
                  <a:gd name="connsiteX4" fmla="*/ 4962 w 8358"/>
                  <a:gd name="connsiteY4" fmla="*/ 619 h 10000"/>
                  <a:gd name="connsiteX5" fmla="*/ 1670 w 8358"/>
                  <a:gd name="connsiteY5" fmla="*/ 0 h 10000"/>
                  <a:gd name="connsiteX6" fmla="*/ 1634 w 8358"/>
                  <a:gd name="connsiteY6" fmla="*/ 6350 h 10000"/>
                  <a:gd name="connsiteX7" fmla="*/ 1135 w 8358"/>
                  <a:gd name="connsiteY7" fmla="*/ 7290 h 10000"/>
                  <a:gd name="connsiteX8" fmla="*/ 6 w 8358"/>
                  <a:gd name="connsiteY8" fmla="*/ 9375 h 10000"/>
                  <a:gd name="connsiteX9" fmla="*/ 0 w 8358"/>
                  <a:gd name="connsiteY9" fmla="*/ 9386 h 10000"/>
                  <a:gd name="connsiteX10" fmla="*/ 22 w 8358"/>
                  <a:gd name="connsiteY10" fmla="*/ 9388 h 10000"/>
                  <a:gd name="connsiteX11" fmla="*/ 3317 w 8358"/>
                  <a:gd name="connsiteY11" fmla="*/ 9730 h 10000"/>
                  <a:gd name="connsiteX0" fmla="*/ 3969 w 10000"/>
                  <a:gd name="connsiteY0" fmla="*/ 9730 h 10000"/>
                  <a:gd name="connsiteX1" fmla="*/ 7906 w 10000"/>
                  <a:gd name="connsiteY1" fmla="*/ 10000 h 10000"/>
                  <a:gd name="connsiteX2" fmla="*/ 10000 w 10000"/>
                  <a:gd name="connsiteY2" fmla="*/ 6926 h 10000"/>
                  <a:gd name="connsiteX3" fmla="*/ 7906 w 10000"/>
                  <a:gd name="connsiteY3" fmla="*/ 3698 h 10000"/>
                  <a:gd name="connsiteX4" fmla="*/ 5937 w 10000"/>
                  <a:gd name="connsiteY4" fmla="*/ 619 h 10000"/>
                  <a:gd name="connsiteX5" fmla="*/ 1998 w 10000"/>
                  <a:gd name="connsiteY5" fmla="*/ 0 h 10000"/>
                  <a:gd name="connsiteX6" fmla="*/ 1955 w 10000"/>
                  <a:gd name="connsiteY6" fmla="*/ 6350 h 10000"/>
                  <a:gd name="connsiteX7" fmla="*/ 7 w 10000"/>
                  <a:gd name="connsiteY7" fmla="*/ 9375 h 10000"/>
                  <a:gd name="connsiteX8" fmla="*/ 0 w 10000"/>
                  <a:gd name="connsiteY8" fmla="*/ 9386 h 10000"/>
                  <a:gd name="connsiteX9" fmla="*/ 26 w 10000"/>
                  <a:gd name="connsiteY9" fmla="*/ 9388 h 10000"/>
                  <a:gd name="connsiteX10" fmla="*/ 3969 w 10000"/>
                  <a:gd name="connsiteY10" fmla="*/ 9730 h 10000"/>
                  <a:gd name="connsiteX0" fmla="*/ 3969 w 10000"/>
                  <a:gd name="connsiteY0" fmla="*/ 9730 h 10000"/>
                  <a:gd name="connsiteX1" fmla="*/ 7906 w 10000"/>
                  <a:gd name="connsiteY1" fmla="*/ 10000 h 10000"/>
                  <a:gd name="connsiteX2" fmla="*/ 10000 w 10000"/>
                  <a:gd name="connsiteY2" fmla="*/ 6926 h 10000"/>
                  <a:gd name="connsiteX3" fmla="*/ 7906 w 10000"/>
                  <a:gd name="connsiteY3" fmla="*/ 3698 h 10000"/>
                  <a:gd name="connsiteX4" fmla="*/ 5937 w 10000"/>
                  <a:gd name="connsiteY4" fmla="*/ 619 h 10000"/>
                  <a:gd name="connsiteX5" fmla="*/ 1998 w 10000"/>
                  <a:gd name="connsiteY5" fmla="*/ 0 h 10000"/>
                  <a:gd name="connsiteX6" fmla="*/ 1955 w 10000"/>
                  <a:gd name="connsiteY6" fmla="*/ 6350 h 10000"/>
                  <a:gd name="connsiteX7" fmla="*/ 7 w 10000"/>
                  <a:gd name="connsiteY7" fmla="*/ 9375 h 10000"/>
                  <a:gd name="connsiteX8" fmla="*/ 0 w 10000"/>
                  <a:gd name="connsiteY8" fmla="*/ 9386 h 10000"/>
                  <a:gd name="connsiteX9" fmla="*/ 3969 w 10000"/>
                  <a:gd name="connsiteY9" fmla="*/ 9730 h 10000"/>
                  <a:gd name="connsiteX0" fmla="*/ 3962 w 9993"/>
                  <a:gd name="connsiteY0" fmla="*/ 9730 h 10000"/>
                  <a:gd name="connsiteX1" fmla="*/ 7899 w 9993"/>
                  <a:gd name="connsiteY1" fmla="*/ 10000 h 10000"/>
                  <a:gd name="connsiteX2" fmla="*/ 9993 w 9993"/>
                  <a:gd name="connsiteY2" fmla="*/ 6926 h 10000"/>
                  <a:gd name="connsiteX3" fmla="*/ 7899 w 9993"/>
                  <a:gd name="connsiteY3" fmla="*/ 3698 h 10000"/>
                  <a:gd name="connsiteX4" fmla="*/ 5930 w 9993"/>
                  <a:gd name="connsiteY4" fmla="*/ 619 h 10000"/>
                  <a:gd name="connsiteX5" fmla="*/ 1991 w 9993"/>
                  <a:gd name="connsiteY5" fmla="*/ 0 h 10000"/>
                  <a:gd name="connsiteX6" fmla="*/ 1948 w 9993"/>
                  <a:gd name="connsiteY6" fmla="*/ 6350 h 10000"/>
                  <a:gd name="connsiteX7" fmla="*/ 0 w 9993"/>
                  <a:gd name="connsiteY7" fmla="*/ 9375 h 10000"/>
                  <a:gd name="connsiteX8" fmla="*/ 3962 w 9993"/>
                  <a:gd name="connsiteY8" fmla="*/ 9730 h 10000"/>
                  <a:gd name="connsiteX0" fmla="*/ 2016 w 8051"/>
                  <a:gd name="connsiteY0" fmla="*/ 9730 h 10000"/>
                  <a:gd name="connsiteX1" fmla="*/ 5956 w 8051"/>
                  <a:gd name="connsiteY1" fmla="*/ 10000 h 10000"/>
                  <a:gd name="connsiteX2" fmla="*/ 8051 w 8051"/>
                  <a:gd name="connsiteY2" fmla="*/ 6926 h 10000"/>
                  <a:gd name="connsiteX3" fmla="*/ 5956 w 8051"/>
                  <a:gd name="connsiteY3" fmla="*/ 3698 h 10000"/>
                  <a:gd name="connsiteX4" fmla="*/ 3985 w 8051"/>
                  <a:gd name="connsiteY4" fmla="*/ 619 h 10000"/>
                  <a:gd name="connsiteX5" fmla="*/ 43 w 8051"/>
                  <a:gd name="connsiteY5" fmla="*/ 0 h 10000"/>
                  <a:gd name="connsiteX6" fmla="*/ 0 w 8051"/>
                  <a:gd name="connsiteY6" fmla="*/ 6350 h 10000"/>
                  <a:gd name="connsiteX7" fmla="*/ 2016 w 8051"/>
                  <a:gd name="connsiteY7" fmla="*/ 9730 h 10000"/>
                  <a:gd name="connsiteX0" fmla="*/ 0 w 10000"/>
                  <a:gd name="connsiteY0" fmla="*/ 6350 h 10000"/>
                  <a:gd name="connsiteX1" fmla="*/ 7398 w 10000"/>
                  <a:gd name="connsiteY1" fmla="*/ 10000 h 10000"/>
                  <a:gd name="connsiteX2" fmla="*/ 10000 w 10000"/>
                  <a:gd name="connsiteY2" fmla="*/ 6926 h 10000"/>
                  <a:gd name="connsiteX3" fmla="*/ 7398 w 10000"/>
                  <a:gd name="connsiteY3" fmla="*/ 3698 h 10000"/>
                  <a:gd name="connsiteX4" fmla="*/ 4950 w 10000"/>
                  <a:gd name="connsiteY4" fmla="*/ 619 h 10000"/>
                  <a:gd name="connsiteX5" fmla="*/ 53 w 10000"/>
                  <a:gd name="connsiteY5" fmla="*/ 0 h 10000"/>
                  <a:gd name="connsiteX6" fmla="*/ 0 w 10000"/>
                  <a:gd name="connsiteY6" fmla="*/ 6350 h 10000"/>
                  <a:gd name="connsiteX0" fmla="*/ 1328 w 9948"/>
                  <a:gd name="connsiteY0" fmla="*/ 10032 h 10744"/>
                  <a:gd name="connsiteX1" fmla="*/ 7346 w 9948"/>
                  <a:gd name="connsiteY1" fmla="*/ 10000 h 10744"/>
                  <a:gd name="connsiteX2" fmla="*/ 9948 w 9948"/>
                  <a:gd name="connsiteY2" fmla="*/ 6926 h 10744"/>
                  <a:gd name="connsiteX3" fmla="*/ 7346 w 9948"/>
                  <a:gd name="connsiteY3" fmla="*/ 3698 h 10744"/>
                  <a:gd name="connsiteX4" fmla="*/ 4898 w 9948"/>
                  <a:gd name="connsiteY4" fmla="*/ 619 h 10744"/>
                  <a:gd name="connsiteX5" fmla="*/ 1 w 9948"/>
                  <a:gd name="connsiteY5" fmla="*/ 0 h 10744"/>
                  <a:gd name="connsiteX6" fmla="*/ 1328 w 9948"/>
                  <a:gd name="connsiteY6" fmla="*/ 10032 h 10744"/>
                  <a:gd name="connsiteX0" fmla="*/ 1335 w 10000"/>
                  <a:gd name="connsiteY0" fmla="*/ 9337 h 9337"/>
                  <a:gd name="connsiteX1" fmla="*/ 7384 w 10000"/>
                  <a:gd name="connsiteY1" fmla="*/ 9308 h 9337"/>
                  <a:gd name="connsiteX2" fmla="*/ 10000 w 10000"/>
                  <a:gd name="connsiteY2" fmla="*/ 6446 h 9337"/>
                  <a:gd name="connsiteX3" fmla="*/ 7384 w 10000"/>
                  <a:gd name="connsiteY3" fmla="*/ 3442 h 9337"/>
                  <a:gd name="connsiteX4" fmla="*/ 4924 w 10000"/>
                  <a:gd name="connsiteY4" fmla="*/ 576 h 9337"/>
                  <a:gd name="connsiteX5" fmla="*/ 1 w 10000"/>
                  <a:gd name="connsiteY5" fmla="*/ 0 h 9337"/>
                  <a:gd name="connsiteX6" fmla="*/ 1335 w 10000"/>
                  <a:gd name="connsiteY6" fmla="*/ 9337 h 9337"/>
                  <a:gd name="connsiteX0" fmla="*/ 1335 w 10000"/>
                  <a:gd name="connsiteY0" fmla="*/ 10000 h 10636"/>
                  <a:gd name="connsiteX1" fmla="*/ 7625 w 10000"/>
                  <a:gd name="connsiteY1" fmla="*/ 10636 h 10636"/>
                  <a:gd name="connsiteX2" fmla="*/ 10000 w 10000"/>
                  <a:gd name="connsiteY2" fmla="*/ 6904 h 10636"/>
                  <a:gd name="connsiteX3" fmla="*/ 7384 w 10000"/>
                  <a:gd name="connsiteY3" fmla="*/ 3686 h 10636"/>
                  <a:gd name="connsiteX4" fmla="*/ 4924 w 10000"/>
                  <a:gd name="connsiteY4" fmla="*/ 617 h 10636"/>
                  <a:gd name="connsiteX5" fmla="*/ 1 w 10000"/>
                  <a:gd name="connsiteY5" fmla="*/ 0 h 10636"/>
                  <a:gd name="connsiteX6" fmla="*/ 1335 w 10000"/>
                  <a:gd name="connsiteY6" fmla="*/ 10000 h 10636"/>
                  <a:gd name="connsiteX0" fmla="*/ 1395 w 10000"/>
                  <a:gd name="connsiteY0" fmla="*/ 10238 h 10636"/>
                  <a:gd name="connsiteX1" fmla="*/ 7625 w 10000"/>
                  <a:gd name="connsiteY1" fmla="*/ 10636 h 10636"/>
                  <a:gd name="connsiteX2" fmla="*/ 10000 w 10000"/>
                  <a:gd name="connsiteY2" fmla="*/ 6904 h 10636"/>
                  <a:gd name="connsiteX3" fmla="*/ 7384 w 10000"/>
                  <a:gd name="connsiteY3" fmla="*/ 3686 h 10636"/>
                  <a:gd name="connsiteX4" fmla="*/ 4924 w 10000"/>
                  <a:gd name="connsiteY4" fmla="*/ 617 h 10636"/>
                  <a:gd name="connsiteX5" fmla="*/ 1 w 10000"/>
                  <a:gd name="connsiteY5" fmla="*/ 0 h 10636"/>
                  <a:gd name="connsiteX6" fmla="*/ 1395 w 10000"/>
                  <a:gd name="connsiteY6" fmla="*/ 10238 h 10636"/>
                  <a:gd name="connsiteX0" fmla="*/ 1395 w 10000"/>
                  <a:gd name="connsiteY0" fmla="*/ 10238 h 10588"/>
                  <a:gd name="connsiteX1" fmla="*/ 7685 w 10000"/>
                  <a:gd name="connsiteY1" fmla="*/ 10588 h 10588"/>
                  <a:gd name="connsiteX2" fmla="*/ 10000 w 10000"/>
                  <a:gd name="connsiteY2" fmla="*/ 6904 h 10588"/>
                  <a:gd name="connsiteX3" fmla="*/ 7384 w 10000"/>
                  <a:gd name="connsiteY3" fmla="*/ 3686 h 10588"/>
                  <a:gd name="connsiteX4" fmla="*/ 4924 w 10000"/>
                  <a:gd name="connsiteY4" fmla="*/ 617 h 10588"/>
                  <a:gd name="connsiteX5" fmla="*/ 1 w 10000"/>
                  <a:gd name="connsiteY5" fmla="*/ 0 h 10588"/>
                  <a:gd name="connsiteX6" fmla="*/ 1395 w 10000"/>
                  <a:gd name="connsiteY6" fmla="*/ 10238 h 10588"/>
                  <a:gd name="connsiteX0" fmla="*/ 1395 w 10241"/>
                  <a:gd name="connsiteY0" fmla="*/ 10238 h 10588"/>
                  <a:gd name="connsiteX1" fmla="*/ 7685 w 10241"/>
                  <a:gd name="connsiteY1" fmla="*/ 10588 h 10588"/>
                  <a:gd name="connsiteX2" fmla="*/ 10241 w 10241"/>
                  <a:gd name="connsiteY2" fmla="*/ 7285 h 10588"/>
                  <a:gd name="connsiteX3" fmla="*/ 7384 w 10241"/>
                  <a:gd name="connsiteY3" fmla="*/ 3686 h 10588"/>
                  <a:gd name="connsiteX4" fmla="*/ 4924 w 10241"/>
                  <a:gd name="connsiteY4" fmla="*/ 617 h 10588"/>
                  <a:gd name="connsiteX5" fmla="*/ 1 w 10241"/>
                  <a:gd name="connsiteY5" fmla="*/ 0 h 10588"/>
                  <a:gd name="connsiteX6" fmla="*/ 1395 w 10241"/>
                  <a:gd name="connsiteY6" fmla="*/ 10238 h 10588"/>
                  <a:gd name="connsiteX0" fmla="*/ 69 w 8915"/>
                  <a:gd name="connsiteY0" fmla="*/ 10095 h 10445"/>
                  <a:gd name="connsiteX1" fmla="*/ 6359 w 8915"/>
                  <a:gd name="connsiteY1" fmla="*/ 10445 h 10445"/>
                  <a:gd name="connsiteX2" fmla="*/ 8915 w 8915"/>
                  <a:gd name="connsiteY2" fmla="*/ 7142 h 10445"/>
                  <a:gd name="connsiteX3" fmla="*/ 6058 w 8915"/>
                  <a:gd name="connsiteY3" fmla="*/ 3543 h 10445"/>
                  <a:gd name="connsiteX4" fmla="*/ 3598 w 8915"/>
                  <a:gd name="connsiteY4" fmla="*/ 474 h 10445"/>
                  <a:gd name="connsiteX5" fmla="*/ 2 w 8915"/>
                  <a:gd name="connsiteY5" fmla="*/ 0 h 10445"/>
                  <a:gd name="connsiteX6" fmla="*/ 69 w 8915"/>
                  <a:gd name="connsiteY6" fmla="*/ 10095 h 10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15" h="10445">
                    <a:moveTo>
                      <a:pt x="69" y="10095"/>
                    </a:moveTo>
                    <a:cubicBezTo>
                      <a:pt x="213" y="10041"/>
                      <a:pt x="4684" y="10349"/>
                      <a:pt x="6359" y="10445"/>
                    </a:cubicBezTo>
                    <a:lnTo>
                      <a:pt x="8915" y="7142"/>
                    </a:lnTo>
                    <a:cubicBezTo>
                      <a:pt x="6453" y="3967"/>
                      <a:pt x="6944" y="4654"/>
                      <a:pt x="6058" y="3543"/>
                    </a:cubicBezTo>
                    <a:cubicBezTo>
                      <a:pt x="5172" y="2432"/>
                      <a:pt x="4567" y="1710"/>
                      <a:pt x="3598" y="474"/>
                    </a:cubicBezTo>
                    <a:lnTo>
                      <a:pt x="2" y="0"/>
                    </a:lnTo>
                    <a:cubicBezTo>
                      <a:pt x="-15" y="2110"/>
                      <a:pt x="86" y="7985"/>
                      <a:pt x="69" y="10095"/>
                    </a:cubicBezTo>
                    <a:close/>
                  </a:path>
                </a:pathLst>
              </a:custGeom>
              <a:solidFill>
                <a:srgbClr val="FFB81C">
                  <a:alpha val="70000"/>
                </a:srgbClr>
              </a:solidFill>
              <a:ln>
                <a:noFill/>
              </a:ln>
            </p:spPr>
            <p:txBody>
              <a:bodyPr vert="horz" wrap="square" lIns="91440" tIns="45720" rIns="91440" bIns="45720" numCol="1" anchor="t" anchorCtr="0" compatLnSpc="1">
                <a:prstTxWarp prst="textNoShape">
                  <a:avLst/>
                </a:prstTxWarp>
              </a:bodyPr>
              <a:lstStyle/>
              <a:p>
                <a:endParaRPr lang="en-GB"/>
              </a:p>
            </p:txBody>
          </p:sp>
          <p:sp>
            <p:nvSpPr>
              <p:cNvPr id="20" name="Freeform 19"/>
              <p:cNvSpPr/>
              <p:nvPr userDrawn="1"/>
            </p:nvSpPr>
            <p:spPr>
              <a:xfrm flipH="1">
                <a:off x="10614396" y="1606659"/>
                <a:ext cx="1601886" cy="1441148"/>
              </a:xfrm>
              <a:custGeom>
                <a:avLst/>
                <a:gdLst>
                  <a:gd name="connsiteX0" fmla="*/ 0 w 3924300"/>
                  <a:gd name="connsiteY0" fmla="*/ 0 h 1435100"/>
                  <a:gd name="connsiteX1" fmla="*/ 1244600 w 3924300"/>
                  <a:gd name="connsiteY1" fmla="*/ 228600 h 1435100"/>
                  <a:gd name="connsiteX2" fmla="*/ 1816100 w 3924300"/>
                  <a:gd name="connsiteY2" fmla="*/ 1270000 h 1435100"/>
                  <a:gd name="connsiteX3" fmla="*/ 3022600 w 3924300"/>
                  <a:gd name="connsiteY3" fmla="*/ 1435100 h 1435100"/>
                  <a:gd name="connsiteX4" fmla="*/ 3924300 w 3924300"/>
                  <a:gd name="connsiteY4" fmla="*/ 254000 h 1435100"/>
                  <a:gd name="connsiteX0" fmla="*/ 0 w 3924300"/>
                  <a:gd name="connsiteY0" fmla="*/ 0 h 1454150"/>
                  <a:gd name="connsiteX1" fmla="*/ 1244600 w 3924300"/>
                  <a:gd name="connsiteY1" fmla="*/ 228600 h 1454150"/>
                  <a:gd name="connsiteX2" fmla="*/ 1816100 w 3924300"/>
                  <a:gd name="connsiteY2" fmla="*/ 1270000 h 1454150"/>
                  <a:gd name="connsiteX3" fmla="*/ 3041650 w 3924300"/>
                  <a:gd name="connsiteY3" fmla="*/ 1454150 h 1454150"/>
                  <a:gd name="connsiteX4" fmla="*/ 3924300 w 3924300"/>
                  <a:gd name="connsiteY4" fmla="*/ 254000 h 1454150"/>
                  <a:gd name="connsiteX0" fmla="*/ 0 w 3949700"/>
                  <a:gd name="connsiteY0" fmla="*/ 0 h 1454150"/>
                  <a:gd name="connsiteX1" fmla="*/ 1244600 w 3949700"/>
                  <a:gd name="connsiteY1" fmla="*/ 228600 h 1454150"/>
                  <a:gd name="connsiteX2" fmla="*/ 1816100 w 3949700"/>
                  <a:gd name="connsiteY2" fmla="*/ 1270000 h 1454150"/>
                  <a:gd name="connsiteX3" fmla="*/ 3041650 w 3949700"/>
                  <a:gd name="connsiteY3" fmla="*/ 1454150 h 1454150"/>
                  <a:gd name="connsiteX4" fmla="*/ 3949700 w 3949700"/>
                  <a:gd name="connsiteY4" fmla="*/ 266700 h 1454150"/>
                  <a:gd name="connsiteX0" fmla="*/ 0 w 4008804"/>
                  <a:gd name="connsiteY0" fmla="*/ 0 h 1454150"/>
                  <a:gd name="connsiteX1" fmla="*/ 1244600 w 4008804"/>
                  <a:gd name="connsiteY1" fmla="*/ 228600 h 1454150"/>
                  <a:gd name="connsiteX2" fmla="*/ 1816100 w 4008804"/>
                  <a:gd name="connsiteY2" fmla="*/ 1270000 h 1454150"/>
                  <a:gd name="connsiteX3" fmla="*/ 3041650 w 4008804"/>
                  <a:gd name="connsiteY3" fmla="*/ 1454150 h 1454150"/>
                  <a:gd name="connsiteX4" fmla="*/ 4008804 w 4008804"/>
                  <a:gd name="connsiteY4" fmla="*/ 176636 h 1454150"/>
                  <a:gd name="connsiteX0" fmla="*/ 0 w 4008804"/>
                  <a:gd name="connsiteY0" fmla="*/ 0 h 1454150"/>
                  <a:gd name="connsiteX1" fmla="*/ 1244600 w 4008804"/>
                  <a:gd name="connsiteY1" fmla="*/ 228600 h 1454150"/>
                  <a:gd name="connsiteX2" fmla="*/ 3041650 w 4008804"/>
                  <a:gd name="connsiteY2" fmla="*/ 1454150 h 1454150"/>
                  <a:gd name="connsiteX3" fmla="*/ 4008804 w 4008804"/>
                  <a:gd name="connsiteY3" fmla="*/ 176636 h 1454150"/>
                  <a:gd name="connsiteX0" fmla="*/ 0 w 2764204"/>
                  <a:gd name="connsiteY0" fmla="*/ 51964 h 1277514"/>
                  <a:gd name="connsiteX1" fmla="*/ 1797050 w 2764204"/>
                  <a:gd name="connsiteY1" fmla="*/ 1277514 h 1277514"/>
                  <a:gd name="connsiteX2" fmla="*/ 2764204 w 2764204"/>
                  <a:gd name="connsiteY2" fmla="*/ 0 h 1277514"/>
                  <a:gd name="connsiteX0" fmla="*/ 0 w 1420001"/>
                  <a:gd name="connsiteY0" fmla="*/ 1213788 h 1277514"/>
                  <a:gd name="connsiteX1" fmla="*/ 452847 w 1420001"/>
                  <a:gd name="connsiteY1" fmla="*/ 1277514 h 1277514"/>
                  <a:gd name="connsiteX2" fmla="*/ 1420001 w 1420001"/>
                  <a:gd name="connsiteY2" fmla="*/ 0 h 1277514"/>
                </a:gdLst>
                <a:ahLst/>
                <a:cxnLst>
                  <a:cxn ang="0">
                    <a:pos x="connsiteX0" y="connsiteY0"/>
                  </a:cxn>
                  <a:cxn ang="0">
                    <a:pos x="connsiteX1" y="connsiteY1"/>
                  </a:cxn>
                  <a:cxn ang="0">
                    <a:pos x="connsiteX2" y="connsiteY2"/>
                  </a:cxn>
                </a:cxnLst>
                <a:rect l="l" t="t" r="r" b="b"/>
                <a:pathLst>
                  <a:path w="1420001" h="1277514">
                    <a:moveTo>
                      <a:pt x="0" y="1213788"/>
                    </a:moveTo>
                    <a:lnTo>
                      <a:pt x="452847" y="1277514"/>
                    </a:lnTo>
                    <a:cubicBezTo>
                      <a:pt x="755530" y="881697"/>
                      <a:pt x="1117318" y="395817"/>
                      <a:pt x="1420001" y="0"/>
                    </a:cubicBezTo>
                  </a:path>
                </a:pathLst>
              </a:custGeom>
              <a:noFill/>
              <a:ln w="25400">
                <a:solidFill>
                  <a:srgbClr val="FFB81C"/>
                </a:solidFill>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Freeform 20"/>
              <p:cNvSpPr/>
              <p:nvPr userDrawn="1"/>
            </p:nvSpPr>
            <p:spPr>
              <a:xfrm flipH="1">
                <a:off x="5576818" y="2451814"/>
                <a:ext cx="6627506" cy="2318874"/>
              </a:xfrm>
              <a:custGeom>
                <a:avLst/>
                <a:gdLst>
                  <a:gd name="connsiteX0" fmla="*/ 0 w 9067800"/>
                  <a:gd name="connsiteY0" fmla="*/ 711200 h 2044700"/>
                  <a:gd name="connsiteX1" fmla="*/ 342900 w 9067800"/>
                  <a:gd name="connsiteY1" fmla="*/ 723900 h 2044700"/>
                  <a:gd name="connsiteX2" fmla="*/ 914400 w 9067800"/>
                  <a:gd name="connsiteY2" fmla="*/ 1828800 h 2044700"/>
                  <a:gd name="connsiteX3" fmla="*/ 3302000 w 9067800"/>
                  <a:gd name="connsiteY3" fmla="*/ 2044700 h 2044700"/>
                  <a:gd name="connsiteX4" fmla="*/ 3606800 w 9067800"/>
                  <a:gd name="connsiteY4" fmla="*/ 1549400 h 2044700"/>
                  <a:gd name="connsiteX5" fmla="*/ 4826000 w 9067800"/>
                  <a:gd name="connsiteY5" fmla="*/ 1536700 h 2044700"/>
                  <a:gd name="connsiteX6" fmla="*/ 5410200 w 9067800"/>
                  <a:gd name="connsiteY6" fmla="*/ 520700 h 2044700"/>
                  <a:gd name="connsiteX7" fmla="*/ 9067800 w 9067800"/>
                  <a:gd name="connsiteY7" fmla="*/ 0 h 2044700"/>
                  <a:gd name="connsiteX0" fmla="*/ 0 w 9067800"/>
                  <a:gd name="connsiteY0" fmla="*/ 711200 h 2044700"/>
                  <a:gd name="connsiteX1" fmla="*/ 323850 w 9067800"/>
                  <a:gd name="connsiteY1" fmla="*/ 730250 h 2044700"/>
                  <a:gd name="connsiteX2" fmla="*/ 914400 w 9067800"/>
                  <a:gd name="connsiteY2" fmla="*/ 1828800 h 2044700"/>
                  <a:gd name="connsiteX3" fmla="*/ 3302000 w 9067800"/>
                  <a:gd name="connsiteY3" fmla="*/ 2044700 h 2044700"/>
                  <a:gd name="connsiteX4" fmla="*/ 3606800 w 9067800"/>
                  <a:gd name="connsiteY4" fmla="*/ 1549400 h 2044700"/>
                  <a:gd name="connsiteX5" fmla="*/ 4826000 w 9067800"/>
                  <a:gd name="connsiteY5" fmla="*/ 1536700 h 2044700"/>
                  <a:gd name="connsiteX6" fmla="*/ 5410200 w 9067800"/>
                  <a:gd name="connsiteY6" fmla="*/ 520700 h 2044700"/>
                  <a:gd name="connsiteX7" fmla="*/ 9067800 w 9067800"/>
                  <a:gd name="connsiteY7" fmla="*/ 0 h 2044700"/>
                  <a:gd name="connsiteX0" fmla="*/ 0 w 9067800"/>
                  <a:gd name="connsiteY0" fmla="*/ 711200 h 2044700"/>
                  <a:gd name="connsiteX1" fmla="*/ 323850 w 9067800"/>
                  <a:gd name="connsiteY1" fmla="*/ 730250 h 2044700"/>
                  <a:gd name="connsiteX2" fmla="*/ 914400 w 9067800"/>
                  <a:gd name="connsiteY2" fmla="*/ 1828800 h 2044700"/>
                  <a:gd name="connsiteX3" fmla="*/ 3333750 w 9067800"/>
                  <a:gd name="connsiteY3" fmla="*/ 2044700 h 2044700"/>
                  <a:gd name="connsiteX4" fmla="*/ 3606800 w 9067800"/>
                  <a:gd name="connsiteY4" fmla="*/ 1549400 h 2044700"/>
                  <a:gd name="connsiteX5" fmla="*/ 4826000 w 9067800"/>
                  <a:gd name="connsiteY5" fmla="*/ 1536700 h 2044700"/>
                  <a:gd name="connsiteX6" fmla="*/ 5410200 w 9067800"/>
                  <a:gd name="connsiteY6" fmla="*/ 520700 h 2044700"/>
                  <a:gd name="connsiteX7" fmla="*/ 9067800 w 9067800"/>
                  <a:gd name="connsiteY7" fmla="*/ 0 h 2044700"/>
                  <a:gd name="connsiteX0" fmla="*/ 0 w 9067800"/>
                  <a:gd name="connsiteY0" fmla="*/ 711200 h 2044700"/>
                  <a:gd name="connsiteX1" fmla="*/ 323850 w 9067800"/>
                  <a:gd name="connsiteY1" fmla="*/ 730250 h 2044700"/>
                  <a:gd name="connsiteX2" fmla="*/ 914400 w 9067800"/>
                  <a:gd name="connsiteY2" fmla="*/ 1828800 h 2044700"/>
                  <a:gd name="connsiteX3" fmla="*/ 3333750 w 9067800"/>
                  <a:gd name="connsiteY3" fmla="*/ 2044700 h 2044700"/>
                  <a:gd name="connsiteX4" fmla="*/ 3638550 w 9067800"/>
                  <a:gd name="connsiteY4" fmla="*/ 1555750 h 2044700"/>
                  <a:gd name="connsiteX5" fmla="*/ 4826000 w 9067800"/>
                  <a:gd name="connsiteY5" fmla="*/ 1536700 h 2044700"/>
                  <a:gd name="connsiteX6" fmla="*/ 5410200 w 9067800"/>
                  <a:gd name="connsiteY6" fmla="*/ 520700 h 2044700"/>
                  <a:gd name="connsiteX7" fmla="*/ 9067800 w 9067800"/>
                  <a:gd name="connsiteY7" fmla="*/ 0 h 2044700"/>
                  <a:gd name="connsiteX0" fmla="*/ 0 w 9067800"/>
                  <a:gd name="connsiteY0" fmla="*/ 711200 h 2044700"/>
                  <a:gd name="connsiteX1" fmla="*/ 323850 w 9067800"/>
                  <a:gd name="connsiteY1" fmla="*/ 730250 h 2044700"/>
                  <a:gd name="connsiteX2" fmla="*/ 914400 w 9067800"/>
                  <a:gd name="connsiteY2" fmla="*/ 1828800 h 2044700"/>
                  <a:gd name="connsiteX3" fmla="*/ 3333750 w 9067800"/>
                  <a:gd name="connsiteY3" fmla="*/ 2044700 h 2044700"/>
                  <a:gd name="connsiteX4" fmla="*/ 3638550 w 9067800"/>
                  <a:gd name="connsiteY4" fmla="*/ 1555750 h 2044700"/>
                  <a:gd name="connsiteX5" fmla="*/ 4826000 w 9067800"/>
                  <a:gd name="connsiteY5" fmla="*/ 1536700 h 2044700"/>
                  <a:gd name="connsiteX6" fmla="*/ 5410200 w 9067800"/>
                  <a:gd name="connsiteY6" fmla="*/ 520700 h 2044700"/>
                  <a:gd name="connsiteX7" fmla="*/ 9067800 w 9067800"/>
                  <a:gd name="connsiteY7" fmla="*/ 0 h 2044700"/>
                  <a:gd name="connsiteX0" fmla="*/ 0 w 9067800"/>
                  <a:gd name="connsiteY0" fmla="*/ 711200 h 2044700"/>
                  <a:gd name="connsiteX1" fmla="*/ 323850 w 9067800"/>
                  <a:gd name="connsiteY1" fmla="*/ 730250 h 2044700"/>
                  <a:gd name="connsiteX2" fmla="*/ 914400 w 9067800"/>
                  <a:gd name="connsiteY2" fmla="*/ 1828800 h 2044700"/>
                  <a:gd name="connsiteX3" fmla="*/ 3333750 w 9067800"/>
                  <a:gd name="connsiteY3" fmla="*/ 2044700 h 2044700"/>
                  <a:gd name="connsiteX4" fmla="*/ 3632200 w 9067800"/>
                  <a:gd name="connsiteY4" fmla="*/ 1568450 h 2044700"/>
                  <a:gd name="connsiteX5" fmla="*/ 4826000 w 9067800"/>
                  <a:gd name="connsiteY5" fmla="*/ 1536700 h 2044700"/>
                  <a:gd name="connsiteX6" fmla="*/ 5410200 w 9067800"/>
                  <a:gd name="connsiteY6" fmla="*/ 520700 h 2044700"/>
                  <a:gd name="connsiteX7" fmla="*/ 9067800 w 9067800"/>
                  <a:gd name="connsiteY7" fmla="*/ 0 h 2044700"/>
                  <a:gd name="connsiteX0" fmla="*/ 0 w 9067800"/>
                  <a:gd name="connsiteY0" fmla="*/ 711200 h 2044700"/>
                  <a:gd name="connsiteX1" fmla="*/ 323850 w 9067800"/>
                  <a:gd name="connsiteY1" fmla="*/ 730250 h 2044700"/>
                  <a:gd name="connsiteX2" fmla="*/ 914400 w 9067800"/>
                  <a:gd name="connsiteY2" fmla="*/ 1828800 h 2044700"/>
                  <a:gd name="connsiteX3" fmla="*/ 3333750 w 9067800"/>
                  <a:gd name="connsiteY3" fmla="*/ 2044700 h 2044700"/>
                  <a:gd name="connsiteX4" fmla="*/ 3632200 w 9067800"/>
                  <a:gd name="connsiteY4" fmla="*/ 1568450 h 2044700"/>
                  <a:gd name="connsiteX5" fmla="*/ 4826000 w 9067800"/>
                  <a:gd name="connsiteY5" fmla="*/ 1536700 h 2044700"/>
                  <a:gd name="connsiteX6" fmla="*/ 5410200 w 9067800"/>
                  <a:gd name="connsiteY6" fmla="*/ 520700 h 2044700"/>
                  <a:gd name="connsiteX7" fmla="*/ 9067800 w 9067800"/>
                  <a:gd name="connsiteY7" fmla="*/ 0 h 2044700"/>
                  <a:gd name="connsiteX0" fmla="*/ 0 w 9067800"/>
                  <a:gd name="connsiteY0" fmla="*/ 711200 h 2044700"/>
                  <a:gd name="connsiteX1" fmla="*/ 323850 w 9067800"/>
                  <a:gd name="connsiteY1" fmla="*/ 730250 h 2044700"/>
                  <a:gd name="connsiteX2" fmla="*/ 914400 w 9067800"/>
                  <a:gd name="connsiteY2" fmla="*/ 1828800 h 2044700"/>
                  <a:gd name="connsiteX3" fmla="*/ 3333750 w 9067800"/>
                  <a:gd name="connsiteY3" fmla="*/ 2044700 h 2044700"/>
                  <a:gd name="connsiteX4" fmla="*/ 3632200 w 9067800"/>
                  <a:gd name="connsiteY4" fmla="*/ 1568450 h 2044700"/>
                  <a:gd name="connsiteX5" fmla="*/ 4826000 w 9067800"/>
                  <a:gd name="connsiteY5" fmla="*/ 1536700 h 2044700"/>
                  <a:gd name="connsiteX6" fmla="*/ 5441950 w 9067800"/>
                  <a:gd name="connsiteY6" fmla="*/ 527050 h 2044700"/>
                  <a:gd name="connsiteX7" fmla="*/ 9067800 w 9067800"/>
                  <a:gd name="connsiteY7" fmla="*/ 0 h 2044700"/>
                  <a:gd name="connsiteX0" fmla="*/ 0 w 9067800"/>
                  <a:gd name="connsiteY0" fmla="*/ 711200 h 2044700"/>
                  <a:gd name="connsiteX1" fmla="*/ 323850 w 9067800"/>
                  <a:gd name="connsiteY1" fmla="*/ 730250 h 2044700"/>
                  <a:gd name="connsiteX2" fmla="*/ 914400 w 9067800"/>
                  <a:gd name="connsiteY2" fmla="*/ 1828800 h 2044700"/>
                  <a:gd name="connsiteX3" fmla="*/ 3333750 w 9067800"/>
                  <a:gd name="connsiteY3" fmla="*/ 2044700 h 2044700"/>
                  <a:gd name="connsiteX4" fmla="*/ 3632200 w 9067800"/>
                  <a:gd name="connsiteY4" fmla="*/ 1568450 h 2044700"/>
                  <a:gd name="connsiteX5" fmla="*/ 4826000 w 9067800"/>
                  <a:gd name="connsiteY5" fmla="*/ 1536700 h 2044700"/>
                  <a:gd name="connsiteX6" fmla="*/ 5441950 w 9067800"/>
                  <a:gd name="connsiteY6" fmla="*/ 527050 h 2044700"/>
                  <a:gd name="connsiteX7" fmla="*/ 9067800 w 9067800"/>
                  <a:gd name="connsiteY7" fmla="*/ 0 h 2044700"/>
                  <a:gd name="connsiteX0" fmla="*/ 0 w 9067800"/>
                  <a:gd name="connsiteY0" fmla="*/ 711200 h 2044700"/>
                  <a:gd name="connsiteX1" fmla="*/ 323850 w 9067800"/>
                  <a:gd name="connsiteY1" fmla="*/ 730250 h 2044700"/>
                  <a:gd name="connsiteX2" fmla="*/ 914400 w 9067800"/>
                  <a:gd name="connsiteY2" fmla="*/ 1828800 h 2044700"/>
                  <a:gd name="connsiteX3" fmla="*/ 3333750 w 9067800"/>
                  <a:gd name="connsiteY3" fmla="*/ 2044700 h 2044700"/>
                  <a:gd name="connsiteX4" fmla="*/ 3665974 w 9067800"/>
                  <a:gd name="connsiteY4" fmla="*/ 1635998 h 2044700"/>
                  <a:gd name="connsiteX5" fmla="*/ 4826000 w 9067800"/>
                  <a:gd name="connsiteY5" fmla="*/ 1536700 h 2044700"/>
                  <a:gd name="connsiteX6" fmla="*/ 5441950 w 9067800"/>
                  <a:gd name="connsiteY6" fmla="*/ 527050 h 2044700"/>
                  <a:gd name="connsiteX7" fmla="*/ 9067800 w 9067800"/>
                  <a:gd name="connsiteY7" fmla="*/ 0 h 2044700"/>
                  <a:gd name="connsiteX0" fmla="*/ 0 w 9067800"/>
                  <a:gd name="connsiteY0" fmla="*/ 711200 h 2044700"/>
                  <a:gd name="connsiteX1" fmla="*/ 323850 w 9067800"/>
                  <a:gd name="connsiteY1" fmla="*/ 730250 h 2044700"/>
                  <a:gd name="connsiteX2" fmla="*/ 914400 w 9067800"/>
                  <a:gd name="connsiteY2" fmla="*/ 1828800 h 2044700"/>
                  <a:gd name="connsiteX3" fmla="*/ 3333750 w 9067800"/>
                  <a:gd name="connsiteY3" fmla="*/ 2044700 h 2044700"/>
                  <a:gd name="connsiteX4" fmla="*/ 3665974 w 9067800"/>
                  <a:gd name="connsiteY4" fmla="*/ 1635998 h 2044700"/>
                  <a:gd name="connsiteX5" fmla="*/ 4958282 w 9067800"/>
                  <a:gd name="connsiteY5" fmla="*/ 1601433 h 2044700"/>
                  <a:gd name="connsiteX6" fmla="*/ 5441950 w 9067800"/>
                  <a:gd name="connsiteY6" fmla="*/ 527050 h 2044700"/>
                  <a:gd name="connsiteX7" fmla="*/ 9067800 w 9067800"/>
                  <a:gd name="connsiteY7" fmla="*/ 0 h 2044700"/>
                  <a:gd name="connsiteX0" fmla="*/ 0 w 9067800"/>
                  <a:gd name="connsiteY0" fmla="*/ 711200 h 2044700"/>
                  <a:gd name="connsiteX1" fmla="*/ 323850 w 9067800"/>
                  <a:gd name="connsiteY1" fmla="*/ 730250 h 2044700"/>
                  <a:gd name="connsiteX2" fmla="*/ 914400 w 9067800"/>
                  <a:gd name="connsiteY2" fmla="*/ 1828800 h 2044700"/>
                  <a:gd name="connsiteX3" fmla="*/ 3333750 w 9067800"/>
                  <a:gd name="connsiteY3" fmla="*/ 2044700 h 2044700"/>
                  <a:gd name="connsiteX4" fmla="*/ 3665974 w 9067800"/>
                  <a:gd name="connsiteY4" fmla="*/ 1635998 h 2044700"/>
                  <a:gd name="connsiteX5" fmla="*/ 4958282 w 9067800"/>
                  <a:gd name="connsiteY5" fmla="*/ 1601433 h 2044700"/>
                  <a:gd name="connsiteX6" fmla="*/ 5596748 w 9067800"/>
                  <a:gd name="connsiteY6" fmla="*/ 532679 h 2044700"/>
                  <a:gd name="connsiteX7" fmla="*/ 9067800 w 9067800"/>
                  <a:gd name="connsiteY7" fmla="*/ 0 h 2044700"/>
                  <a:gd name="connsiteX0" fmla="*/ 0 w 9067800"/>
                  <a:gd name="connsiteY0" fmla="*/ 711200 h 2143207"/>
                  <a:gd name="connsiteX1" fmla="*/ 323850 w 9067800"/>
                  <a:gd name="connsiteY1" fmla="*/ 730250 h 2143207"/>
                  <a:gd name="connsiteX2" fmla="*/ 914400 w 9067800"/>
                  <a:gd name="connsiteY2" fmla="*/ 1828800 h 2143207"/>
                  <a:gd name="connsiteX3" fmla="*/ 3345008 w 9067800"/>
                  <a:gd name="connsiteY3" fmla="*/ 2143207 h 2143207"/>
                  <a:gd name="connsiteX4" fmla="*/ 3665974 w 9067800"/>
                  <a:gd name="connsiteY4" fmla="*/ 1635998 h 2143207"/>
                  <a:gd name="connsiteX5" fmla="*/ 4958282 w 9067800"/>
                  <a:gd name="connsiteY5" fmla="*/ 1601433 h 2143207"/>
                  <a:gd name="connsiteX6" fmla="*/ 5596748 w 9067800"/>
                  <a:gd name="connsiteY6" fmla="*/ 532679 h 2143207"/>
                  <a:gd name="connsiteX7" fmla="*/ 9067800 w 9067800"/>
                  <a:gd name="connsiteY7" fmla="*/ 0 h 2143207"/>
                  <a:gd name="connsiteX0" fmla="*/ 0 w 9067800"/>
                  <a:gd name="connsiteY0" fmla="*/ 711200 h 2143207"/>
                  <a:gd name="connsiteX1" fmla="*/ 323850 w 9067800"/>
                  <a:gd name="connsiteY1" fmla="*/ 730250 h 2143207"/>
                  <a:gd name="connsiteX2" fmla="*/ 2594654 w 9067800"/>
                  <a:gd name="connsiteY2" fmla="*/ 2087734 h 2143207"/>
                  <a:gd name="connsiteX3" fmla="*/ 3345008 w 9067800"/>
                  <a:gd name="connsiteY3" fmla="*/ 2143207 h 2143207"/>
                  <a:gd name="connsiteX4" fmla="*/ 3665974 w 9067800"/>
                  <a:gd name="connsiteY4" fmla="*/ 1635998 h 2143207"/>
                  <a:gd name="connsiteX5" fmla="*/ 4958282 w 9067800"/>
                  <a:gd name="connsiteY5" fmla="*/ 1601433 h 2143207"/>
                  <a:gd name="connsiteX6" fmla="*/ 5596748 w 9067800"/>
                  <a:gd name="connsiteY6" fmla="*/ 532679 h 2143207"/>
                  <a:gd name="connsiteX7" fmla="*/ 9067800 w 9067800"/>
                  <a:gd name="connsiteY7" fmla="*/ 0 h 2143207"/>
                  <a:gd name="connsiteX0" fmla="*/ 0 w 9067800"/>
                  <a:gd name="connsiteY0" fmla="*/ 711200 h 2143207"/>
                  <a:gd name="connsiteX1" fmla="*/ 2586705 w 9067800"/>
                  <a:gd name="connsiteY1" fmla="*/ 2089652 h 2143207"/>
                  <a:gd name="connsiteX2" fmla="*/ 2594654 w 9067800"/>
                  <a:gd name="connsiteY2" fmla="*/ 2087734 h 2143207"/>
                  <a:gd name="connsiteX3" fmla="*/ 3345008 w 9067800"/>
                  <a:gd name="connsiteY3" fmla="*/ 2143207 h 2143207"/>
                  <a:gd name="connsiteX4" fmla="*/ 3665974 w 9067800"/>
                  <a:gd name="connsiteY4" fmla="*/ 1635998 h 2143207"/>
                  <a:gd name="connsiteX5" fmla="*/ 4958282 w 9067800"/>
                  <a:gd name="connsiteY5" fmla="*/ 1601433 h 2143207"/>
                  <a:gd name="connsiteX6" fmla="*/ 5596748 w 9067800"/>
                  <a:gd name="connsiteY6" fmla="*/ 532679 h 2143207"/>
                  <a:gd name="connsiteX7" fmla="*/ 9067800 w 9067800"/>
                  <a:gd name="connsiteY7" fmla="*/ 0 h 2143207"/>
                  <a:gd name="connsiteX0" fmla="*/ 5446 w 6481095"/>
                  <a:gd name="connsiteY0" fmla="*/ 2079045 h 2143207"/>
                  <a:gd name="connsiteX1" fmla="*/ 0 w 6481095"/>
                  <a:gd name="connsiteY1" fmla="*/ 2089652 h 2143207"/>
                  <a:gd name="connsiteX2" fmla="*/ 7949 w 6481095"/>
                  <a:gd name="connsiteY2" fmla="*/ 2087734 h 2143207"/>
                  <a:gd name="connsiteX3" fmla="*/ 758303 w 6481095"/>
                  <a:gd name="connsiteY3" fmla="*/ 2143207 h 2143207"/>
                  <a:gd name="connsiteX4" fmla="*/ 1079269 w 6481095"/>
                  <a:gd name="connsiteY4" fmla="*/ 1635998 h 2143207"/>
                  <a:gd name="connsiteX5" fmla="*/ 2371577 w 6481095"/>
                  <a:gd name="connsiteY5" fmla="*/ 1601433 h 2143207"/>
                  <a:gd name="connsiteX6" fmla="*/ 3010043 w 6481095"/>
                  <a:gd name="connsiteY6" fmla="*/ 532679 h 2143207"/>
                  <a:gd name="connsiteX7" fmla="*/ 6481095 w 6481095"/>
                  <a:gd name="connsiteY7" fmla="*/ 0 h 2143207"/>
                  <a:gd name="connsiteX0" fmla="*/ 5446 w 6481095"/>
                  <a:gd name="connsiteY0" fmla="*/ 2079045 h 2143207"/>
                  <a:gd name="connsiteX1" fmla="*/ 0 w 6481095"/>
                  <a:gd name="connsiteY1" fmla="*/ 2089652 h 2143207"/>
                  <a:gd name="connsiteX2" fmla="*/ 7949 w 6481095"/>
                  <a:gd name="connsiteY2" fmla="*/ 2087734 h 2143207"/>
                  <a:gd name="connsiteX3" fmla="*/ 758303 w 6481095"/>
                  <a:gd name="connsiteY3" fmla="*/ 2143207 h 2143207"/>
                  <a:gd name="connsiteX4" fmla="*/ 1079269 w 6481095"/>
                  <a:gd name="connsiteY4" fmla="*/ 1635998 h 2143207"/>
                  <a:gd name="connsiteX5" fmla="*/ 2371577 w 6481095"/>
                  <a:gd name="connsiteY5" fmla="*/ 1601433 h 2143207"/>
                  <a:gd name="connsiteX6" fmla="*/ 3010043 w 6481095"/>
                  <a:gd name="connsiteY6" fmla="*/ 532679 h 2143207"/>
                  <a:gd name="connsiteX7" fmla="*/ 6481095 w 6481095"/>
                  <a:gd name="connsiteY7" fmla="*/ 0 h 2143207"/>
                  <a:gd name="connsiteX0" fmla="*/ 5446 w 5728940"/>
                  <a:gd name="connsiteY0" fmla="*/ 1947601 h 2011763"/>
                  <a:gd name="connsiteX1" fmla="*/ 0 w 5728940"/>
                  <a:gd name="connsiteY1" fmla="*/ 1958208 h 2011763"/>
                  <a:gd name="connsiteX2" fmla="*/ 7949 w 5728940"/>
                  <a:gd name="connsiteY2" fmla="*/ 1956290 h 2011763"/>
                  <a:gd name="connsiteX3" fmla="*/ 758303 w 5728940"/>
                  <a:gd name="connsiteY3" fmla="*/ 2011763 h 2011763"/>
                  <a:gd name="connsiteX4" fmla="*/ 1079269 w 5728940"/>
                  <a:gd name="connsiteY4" fmla="*/ 1504554 h 2011763"/>
                  <a:gd name="connsiteX5" fmla="*/ 2371577 w 5728940"/>
                  <a:gd name="connsiteY5" fmla="*/ 1469989 h 2011763"/>
                  <a:gd name="connsiteX6" fmla="*/ 3010043 w 5728940"/>
                  <a:gd name="connsiteY6" fmla="*/ 401235 h 2011763"/>
                  <a:gd name="connsiteX7" fmla="*/ 5728940 w 5728940"/>
                  <a:gd name="connsiteY7" fmla="*/ 0 h 2011763"/>
                  <a:gd name="connsiteX0" fmla="*/ 5446 w 5874989"/>
                  <a:gd name="connsiteY0" fmla="*/ 1991416 h 2055578"/>
                  <a:gd name="connsiteX1" fmla="*/ 0 w 5874989"/>
                  <a:gd name="connsiteY1" fmla="*/ 2002023 h 2055578"/>
                  <a:gd name="connsiteX2" fmla="*/ 7949 w 5874989"/>
                  <a:gd name="connsiteY2" fmla="*/ 2000105 h 2055578"/>
                  <a:gd name="connsiteX3" fmla="*/ 758303 w 5874989"/>
                  <a:gd name="connsiteY3" fmla="*/ 2055578 h 2055578"/>
                  <a:gd name="connsiteX4" fmla="*/ 1079269 w 5874989"/>
                  <a:gd name="connsiteY4" fmla="*/ 1548369 h 2055578"/>
                  <a:gd name="connsiteX5" fmla="*/ 2371577 w 5874989"/>
                  <a:gd name="connsiteY5" fmla="*/ 1513804 h 2055578"/>
                  <a:gd name="connsiteX6" fmla="*/ 3010043 w 5874989"/>
                  <a:gd name="connsiteY6" fmla="*/ 445050 h 2055578"/>
                  <a:gd name="connsiteX7" fmla="*/ 5874989 w 5874989"/>
                  <a:gd name="connsiteY7" fmla="*/ 0 h 2055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74989" h="2055578">
                    <a:moveTo>
                      <a:pt x="5446" y="1991416"/>
                    </a:moveTo>
                    <a:lnTo>
                      <a:pt x="0" y="2002023"/>
                    </a:lnTo>
                    <a:lnTo>
                      <a:pt x="7949" y="2000105"/>
                    </a:lnTo>
                    <a:lnTo>
                      <a:pt x="758303" y="2055578"/>
                    </a:lnTo>
                    <a:lnTo>
                      <a:pt x="1079269" y="1548369"/>
                    </a:lnTo>
                    <a:cubicBezTo>
                      <a:pt x="1477202" y="1537786"/>
                      <a:pt x="1935544" y="1556137"/>
                      <a:pt x="2371577" y="1513804"/>
                    </a:cubicBezTo>
                    <a:lnTo>
                      <a:pt x="3010043" y="445050"/>
                    </a:lnTo>
                    <a:lnTo>
                      <a:pt x="5874989" y="0"/>
                    </a:lnTo>
                  </a:path>
                </a:pathLst>
              </a:custGeom>
              <a:noFill/>
              <a:ln w="25400">
                <a:solidFill>
                  <a:srgbClr val="FFB81C"/>
                </a:solidFill>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8" name="Freeform 17"/>
            <p:cNvSpPr/>
            <p:nvPr userDrawn="1"/>
          </p:nvSpPr>
          <p:spPr>
            <a:xfrm flipH="1">
              <a:off x="10983639" y="3042192"/>
              <a:ext cx="730583" cy="1158682"/>
            </a:xfrm>
            <a:custGeom>
              <a:avLst/>
              <a:gdLst>
                <a:gd name="connsiteX0" fmla="*/ 0 w 622300"/>
                <a:gd name="connsiteY0" fmla="*/ 0 h 965200"/>
                <a:gd name="connsiteX1" fmla="*/ 622300 w 622300"/>
                <a:gd name="connsiteY1" fmla="*/ 965200 h 965200"/>
                <a:gd name="connsiteX0" fmla="*/ 0 w 611042"/>
                <a:gd name="connsiteY0" fmla="*/ 0 h 951128"/>
                <a:gd name="connsiteX1" fmla="*/ 611042 w 611042"/>
                <a:gd name="connsiteY1" fmla="*/ 951128 h 951128"/>
                <a:gd name="connsiteX0" fmla="*/ 0 w 647630"/>
                <a:gd name="connsiteY0" fmla="*/ 0 h 1027119"/>
                <a:gd name="connsiteX1" fmla="*/ 647630 w 647630"/>
                <a:gd name="connsiteY1" fmla="*/ 1027119 h 1027119"/>
              </a:gdLst>
              <a:ahLst/>
              <a:cxnLst>
                <a:cxn ang="0">
                  <a:pos x="connsiteX0" y="connsiteY0"/>
                </a:cxn>
                <a:cxn ang="0">
                  <a:pos x="connsiteX1" y="connsiteY1"/>
                </a:cxn>
              </a:cxnLst>
              <a:rect l="l" t="t" r="r" b="b"/>
              <a:pathLst>
                <a:path w="647630" h="1027119">
                  <a:moveTo>
                    <a:pt x="0" y="0"/>
                  </a:moveTo>
                  <a:lnTo>
                    <a:pt x="647630" y="1027119"/>
                  </a:lnTo>
                </a:path>
              </a:pathLst>
            </a:custGeom>
            <a:noFill/>
            <a:ln w="25400">
              <a:solidFill>
                <a:srgbClr val="FFB8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2302202575"/>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image placeholder Light">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srcRect l="62435" t="4936" b="21699"/>
          <a:stretch/>
        </p:blipFill>
        <p:spPr>
          <a:xfrm flipH="1">
            <a:off x="8515866" y="-2"/>
            <a:ext cx="3676132" cy="6858002"/>
          </a:xfrm>
          <a:prstGeom prst="rect">
            <a:avLst/>
          </a:prstGeom>
        </p:spPr>
      </p:pic>
      <p:pic>
        <p:nvPicPr>
          <p:cNvPr id="39" name="Picture 3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2"/>
            <a:ext cx="12191998" cy="1349251"/>
          </a:xfrm>
          <a:prstGeom prst="rect">
            <a:avLst/>
          </a:prstGeom>
        </p:spPr>
      </p:pic>
      <p:sp>
        <p:nvSpPr>
          <p:cNvPr id="5" name="Title 4"/>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24" name="Content Placeholder 23"/>
          <p:cNvSpPr>
            <a:spLocks noGrp="1"/>
          </p:cNvSpPr>
          <p:nvPr>
            <p:ph sz="quarter" idx="10"/>
          </p:nvPr>
        </p:nvSpPr>
        <p:spPr>
          <a:xfrm>
            <a:off x="981074" y="1568324"/>
            <a:ext cx="10875964" cy="408576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Picture 8">
            <a:extLst>
              <a:ext uri="{FF2B5EF4-FFF2-40B4-BE49-F238E27FC236}">
                <a16:creationId xmlns:a16="http://schemas.microsoft.com/office/drawing/2014/main" id="{1EC58C3D-8619-4D73-8DC4-9AB3286360F3}"/>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690223" y="395939"/>
            <a:ext cx="1062039" cy="347724"/>
          </a:xfrm>
          <a:prstGeom prst="rect">
            <a:avLst/>
          </a:prstGeom>
        </p:spPr>
      </p:pic>
      <p:sp>
        <p:nvSpPr>
          <p:cNvPr id="11" name="Slide Number Placeholder 32">
            <a:extLst>
              <a:ext uri="{FF2B5EF4-FFF2-40B4-BE49-F238E27FC236}">
                <a16:creationId xmlns:a16="http://schemas.microsoft.com/office/drawing/2014/main" id="{04966A0B-E5B3-44C7-BE76-1D2C67CF74A4}"/>
              </a:ext>
            </a:extLst>
          </p:cNvPr>
          <p:cNvSpPr>
            <a:spLocks noGrp="1"/>
          </p:cNvSpPr>
          <p:nvPr>
            <p:ph type="sldNum" sz="quarter" idx="4"/>
          </p:nvPr>
        </p:nvSpPr>
        <p:spPr>
          <a:xfrm>
            <a:off x="9299573" y="6393959"/>
            <a:ext cx="2743200" cy="365125"/>
          </a:xfrm>
          <a:prstGeom prst="rect">
            <a:avLst/>
          </a:prstGeom>
        </p:spPr>
        <p:txBody>
          <a:bodyPr vert="horz" lIns="91440" tIns="45720" rIns="91440" bIns="45720" rtlCol="0" anchor="ctr"/>
          <a:lstStyle>
            <a:lvl1pPr algn="r">
              <a:defRPr sz="1400" b="0">
                <a:solidFill>
                  <a:srgbClr val="373A36"/>
                </a:solidFill>
                <a:latin typeface="Reso" panose="02000000000000000000" pitchFamily="50" charset="0"/>
              </a:defRPr>
            </a:lvl1pPr>
          </a:lstStyle>
          <a:p>
            <a:fld id="{8A5FBE02-993F-4BF2-A16F-1ED2ADFE9AE7}" type="slidenum">
              <a:rPr lang="en-US" smtClean="0"/>
              <a:pPr/>
              <a:t>‹#›</a:t>
            </a:fld>
            <a:endParaRPr lang="en-US"/>
          </a:p>
        </p:txBody>
      </p:sp>
    </p:spTree>
    <p:extLst>
      <p:ext uri="{BB962C8B-B14F-4D97-AF65-F5344CB8AC3E}">
        <p14:creationId xmlns:p14="http://schemas.microsoft.com/office/powerpoint/2010/main" val="275209485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724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image placeholder Light">
    <p:spTree>
      <p:nvGrpSpPr>
        <p:cNvPr id="1" name=""/>
        <p:cNvGrpSpPr/>
        <p:nvPr/>
      </p:nvGrpSpPr>
      <p:grpSpPr>
        <a:xfrm>
          <a:off x="0" y="0"/>
          <a:ext cx="0" cy="0"/>
          <a:chOff x="0" y="0"/>
          <a:chExt cx="0" cy="0"/>
        </a:xfrm>
      </p:grpSpPr>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2"/>
            <a:ext cx="12191998" cy="1349251"/>
          </a:xfrm>
          <a:prstGeom prst="rect">
            <a:avLst/>
          </a:prstGeom>
        </p:spPr>
      </p:pic>
      <p:sp>
        <p:nvSpPr>
          <p:cNvPr id="5" name="Title 4"/>
          <p:cNvSpPr>
            <a:spLocks noGrp="1"/>
          </p:cNvSpPr>
          <p:nvPr>
            <p:ph type="title"/>
          </p:nvPr>
        </p:nvSpPr>
        <p:spPr/>
        <p:txBody>
          <a:bodyPr/>
          <a:lstStyle>
            <a:lvl1pPr>
              <a:defRPr>
                <a:solidFill>
                  <a:schemeClr val="bg1"/>
                </a:solidFill>
              </a:defRPr>
            </a:lvl1pPr>
          </a:lstStyle>
          <a:p>
            <a:r>
              <a:rPr lang="en-US"/>
              <a:t>Click to edit Master title style</a:t>
            </a:r>
          </a:p>
        </p:txBody>
      </p:sp>
      <p:pic>
        <p:nvPicPr>
          <p:cNvPr id="9" name="Picture 8">
            <a:extLst>
              <a:ext uri="{FF2B5EF4-FFF2-40B4-BE49-F238E27FC236}">
                <a16:creationId xmlns:a16="http://schemas.microsoft.com/office/drawing/2014/main" id="{1EC58C3D-8619-4D73-8DC4-9AB3286360F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690223" y="395939"/>
            <a:ext cx="1062039" cy="347724"/>
          </a:xfrm>
          <a:prstGeom prst="rect">
            <a:avLst/>
          </a:prstGeom>
        </p:spPr>
      </p:pic>
      <p:sp>
        <p:nvSpPr>
          <p:cNvPr id="7" name="Slide Number Placeholder 32">
            <a:extLst>
              <a:ext uri="{FF2B5EF4-FFF2-40B4-BE49-F238E27FC236}">
                <a16:creationId xmlns:a16="http://schemas.microsoft.com/office/drawing/2014/main" id="{72FB5175-2BD7-41E0-806F-BEF67BC6483C}"/>
              </a:ext>
            </a:extLst>
          </p:cNvPr>
          <p:cNvSpPr>
            <a:spLocks noGrp="1"/>
          </p:cNvSpPr>
          <p:nvPr>
            <p:ph type="sldNum" sz="quarter" idx="4"/>
          </p:nvPr>
        </p:nvSpPr>
        <p:spPr>
          <a:xfrm>
            <a:off x="9299573" y="6393959"/>
            <a:ext cx="2743200" cy="365125"/>
          </a:xfrm>
          <a:prstGeom prst="rect">
            <a:avLst/>
          </a:prstGeom>
        </p:spPr>
        <p:txBody>
          <a:bodyPr vert="horz" lIns="91440" tIns="45720" rIns="91440" bIns="45720" rtlCol="0" anchor="ctr"/>
          <a:lstStyle>
            <a:lvl1pPr algn="r">
              <a:defRPr sz="1400" b="0">
                <a:solidFill>
                  <a:srgbClr val="373A36"/>
                </a:solidFill>
                <a:latin typeface="Reso" panose="02000000000000000000" pitchFamily="50" charset="0"/>
              </a:defRPr>
            </a:lvl1pPr>
          </a:lstStyle>
          <a:p>
            <a:fld id="{8A5FBE02-993F-4BF2-A16F-1ED2ADFE9AE7}" type="slidenum">
              <a:rPr lang="en-US" smtClean="0"/>
              <a:pPr/>
              <a:t>‹#›</a:t>
            </a:fld>
            <a:endParaRPr lang="en-US"/>
          </a:p>
        </p:txBody>
      </p:sp>
    </p:spTree>
    <p:extLst>
      <p:ext uri="{BB962C8B-B14F-4D97-AF65-F5344CB8AC3E}">
        <p14:creationId xmlns:p14="http://schemas.microsoft.com/office/powerpoint/2010/main" val="2848226679"/>
      </p:ext>
    </p:extLst>
  </p:cSld>
  <p:clrMapOvr>
    <a:masterClrMapping/>
  </p:clrMapOvr>
  <p:extLst>
    <p:ext uri="{DCECCB84-F9BA-43D5-87BE-67443E8EF086}">
      <p15:sldGuideLst xmlns:p15="http://schemas.microsoft.com/office/powerpoint/2012/main">
        <p15:guide id="1" pos="724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Title 8"/>
          <p:cNvSpPr>
            <a:spLocks noGrp="1"/>
          </p:cNvSpPr>
          <p:nvPr>
            <p:ph type="title"/>
          </p:nvPr>
        </p:nvSpPr>
        <p:spPr/>
        <p:txBody>
          <a:bodyPr/>
          <a:lstStyle>
            <a:lvl1pPr>
              <a:defRPr b="0">
                <a:latin typeface="+mj-lt"/>
                <a:cs typeface="Arial" panose="020B0604020202020204" pitchFamily="34" charset="0"/>
              </a:defRPr>
            </a:lvl1pPr>
          </a:lstStyle>
          <a:p>
            <a:r>
              <a:rPr lang="en-US"/>
              <a:t>Click to edit Master title style</a:t>
            </a:r>
            <a:endParaRPr lang="en-GB"/>
          </a:p>
        </p:txBody>
      </p:sp>
      <p:sp>
        <p:nvSpPr>
          <p:cNvPr id="10" name="Slide Number Placeholder 32">
            <a:extLst>
              <a:ext uri="{FF2B5EF4-FFF2-40B4-BE49-F238E27FC236}">
                <a16:creationId xmlns:a16="http://schemas.microsoft.com/office/drawing/2014/main" id="{BAA432BA-A6A1-4C97-B073-74D70538EF75}"/>
              </a:ext>
            </a:extLst>
          </p:cNvPr>
          <p:cNvSpPr>
            <a:spLocks noGrp="1"/>
          </p:cNvSpPr>
          <p:nvPr>
            <p:ph type="sldNum" sz="quarter" idx="4"/>
          </p:nvPr>
        </p:nvSpPr>
        <p:spPr>
          <a:xfrm>
            <a:off x="9299573" y="6393959"/>
            <a:ext cx="2743200" cy="365125"/>
          </a:xfrm>
          <a:prstGeom prst="rect">
            <a:avLst/>
          </a:prstGeom>
        </p:spPr>
        <p:txBody>
          <a:bodyPr vert="horz" lIns="91440" tIns="45720" rIns="91440" bIns="45720" rtlCol="0" anchor="ctr"/>
          <a:lstStyle>
            <a:lvl1pPr algn="r">
              <a:defRPr sz="1400" b="0">
                <a:solidFill>
                  <a:srgbClr val="373A36"/>
                </a:solidFill>
                <a:latin typeface="Reso" panose="02000000000000000000" pitchFamily="50" charset="0"/>
              </a:defRPr>
            </a:lvl1pPr>
          </a:lstStyle>
          <a:p>
            <a:fld id="{8A5FBE02-993F-4BF2-A16F-1ED2ADFE9AE7}" type="slidenum">
              <a:rPr lang="en-US" smtClean="0"/>
              <a:pPr/>
              <a:t>‹#›</a:t>
            </a:fld>
            <a:endParaRPr lang="en-US"/>
          </a:p>
        </p:txBody>
      </p:sp>
    </p:spTree>
    <p:extLst>
      <p:ext uri="{BB962C8B-B14F-4D97-AF65-F5344CB8AC3E}">
        <p14:creationId xmlns:p14="http://schemas.microsoft.com/office/powerpoint/2010/main" val="2204039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full image">
    <p:bg>
      <p:bgRef idx="1001">
        <a:schemeClr val="bg2"/>
      </p:bgRef>
    </p:bg>
    <p:spTree>
      <p:nvGrpSpPr>
        <p:cNvPr id="1" name=""/>
        <p:cNvGrpSpPr/>
        <p:nvPr/>
      </p:nvGrpSpPr>
      <p:grpSpPr>
        <a:xfrm>
          <a:off x="0" y="0"/>
          <a:ext cx="0" cy="0"/>
          <a:chOff x="0" y="0"/>
          <a:chExt cx="0" cy="0"/>
        </a:xfrm>
      </p:grpSpPr>
      <p:sp>
        <p:nvSpPr>
          <p:cNvPr id="21" name="Picture Placeholder 6"/>
          <p:cNvSpPr>
            <a:spLocks noGrp="1"/>
          </p:cNvSpPr>
          <p:nvPr>
            <p:ph type="pic" sz="quarter" idx="11"/>
          </p:nvPr>
        </p:nvSpPr>
        <p:spPr>
          <a:xfrm>
            <a:off x="0" y="0"/>
            <a:ext cx="12192000" cy="6858000"/>
          </a:xfrm>
          <a:ln>
            <a:noFill/>
          </a:ln>
        </p:spPr>
        <p:txBody>
          <a:bodyPr/>
          <a:lstStyle/>
          <a:p>
            <a:endParaRPr lang="en-GB"/>
          </a:p>
        </p:txBody>
      </p:sp>
      <p:sp>
        <p:nvSpPr>
          <p:cNvPr id="2" name="Title 1"/>
          <p:cNvSpPr>
            <a:spLocks noGrp="1"/>
          </p:cNvSpPr>
          <p:nvPr>
            <p:ph type="ctrTitle" hasCustomPrompt="1"/>
          </p:nvPr>
        </p:nvSpPr>
        <p:spPr>
          <a:xfrm>
            <a:off x="6867753" y="3433483"/>
            <a:ext cx="4989286" cy="2387600"/>
          </a:xfrm>
        </p:spPr>
        <p:txBody>
          <a:bodyPr anchor="b">
            <a:normAutofit/>
          </a:bodyPr>
          <a:lstStyle>
            <a:lvl1pPr algn="r">
              <a:defRPr sz="3600">
                <a:solidFill>
                  <a:schemeClr val="tx1"/>
                </a:solidFill>
                <a:latin typeface="+mj-lt"/>
                <a:cs typeface="Arial" panose="020B0604020202020204" pitchFamily="34" charset="0"/>
              </a:defRPr>
            </a:lvl1pPr>
          </a:lstStyle>
          <a:p>
            <a:r>
              <a:rPr lang="en-US"/>
              <a:t>Click to edit </a:t>
            </a:r>
            <a:br>
              <a:rPr lang="en-US"/>
            </a:br>
            <a:r>
              <a:rPr lang="en-US"/>
              <a:t>Master title style</a:t>
            </a:r>
            <a:endParaRPr lang="en-GB"/>
          </a:p>
        </p:txBody>
      </p:sp>
      <p:sp>
        <p:nvSpPr>
          <p:cNvPr id="3" name="Subtitle 2"/>
          <p:cNvSpPr>
            <a:spLocks noGrp="1"/>
          </p:cNvSpPr>
          <p:nvPr>
            <p:ph type="subTitle" idx="1"/>
          </p:nvPr>
        </p:nvSpPr>
        <p:spPr>
          <a:xfrm>
            <a:off x="6867753" y="5900458"/>
            <a:ext cx="4989286" cy="552730"/>
          </a:xfrm>
        </p:spPr>
        <p:txBody>
          <a:bodyPr>
            <a:normAutofit/>
          </a:bodyPr>
          <a:lstStyle>
            <a:lvl1pPr marL="0" indent="0" algn="r">
              <a:buNone/>
              <a:defRPr sz="1600" b="0">
                <a:solidFill>
                  <a:schemeClr val="tx1"/>
                </a:solidFill>
                <a:latin typeface="Meiryo UI" panose="020B0604030504040204" pitchFamily="50" charset="-128"/>
                <a:ea typeface="Meiryo UI" panose="020B0604030504040204" pitchFamily="50" charset="-128"/>
                <a:cs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Tree>
    <p:extLst>
      <p:ext uri="{BB962C8B-B14F-4D97-AF65-F5344CB8AC3E}">
        <p14:creationId xmlns:p14="http://schemas.microsoft.com/office/powerpoint/2010/main" val="12746294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7_Four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04E6F43-159D-4D88-B992-98098D678FFD}" type="datetime1">
              <a:rPr lang="en-GB" smtClean="0"/>
              <a:t>30/06/2021</a:t>
            </a:fld>
            <a:endParaRPr lang="en-GB"/>
          </a:p>
        </p:txBody>
      </p:sp>
      <p:sp>
        <p:nvSpPr>
          <p:cNvPr id="6" name="Footer Placeholder 5"/>
          <p:cNvSpPr>
            <a:spLocks noGrp="1"/>
          </p:cNvSpPr>
          <p:nvPr>
            <p:ph type="ftr" sz="quarter" idx="11"/>
          </p:nvPr>
        </p:nvSpPr>
        <p:spPr/>
        <p:txBody>
          <a:bodyPr/>
          <a:lstStyle/>
          <a:p>
            <a:endParaRPr lang="en-GB"/>
          </a:p>
        </p:txBody>
      </p:sp>
      <p:sp>
        <p:nvSpPr>
          <p:cNvPr id="8" name="Title 7"/>
          <p:cNvSpPr>
            <a:spLocks noGrp="1"/>
          </p:cNvSpPr>
          <p:nvPr>
            <p:ph type="title"/>
          </p:nvPr>
        </p:nvSpPr>
        <p:spPr/>
        <p:txBody>
          <a:bodyPr/>
          <a:lstStyle/>
          <a:p>
            <a:r>
              <a:rPr lang="en-US"/>
              <a:t>Click to edit Master title style</a:t>
            </a:r>
            <a:endParaRPr lang="en-GB"/>
          </a:p>
        </p:txBody>
      </p:sp>
      <p:sp>
        <p:nvSpPr>
          <p:cNvPr id="2" name="Slide Number Placeholder 1"/>
          <p:cNvSpPr>
            <a:spLocks noGrp="1"/>
          </p:cNvSpPr>
          <p:nvPr>
            <p:ph type="sldNum" sz="quarter" idx="14"/>
          </p:nvPr>
        </p:nvSpPr>
        <p:spPr/>
        <p:txBody>
          <a:bodyPr/>
          <a:lstStyle/>
          <a:p>
            <a:r>
              <a:rPr lang="en-GB"/>
              <a:t>Slide </a:t>
            </a:r>
            <a:fld id="{85B56425-9F48-4C68-B59F-46680DC73BBC}" type="slidenum">
              <a:rPr smtClean="0"/>
              <a:pPr/>
              <a:t>‹#›</a:t>
            </a:fld>
            <a:r>
              <a:t> © Modis </a:t>
            </a:r>
          </a:p>
        </p:txBody>
      </p:sp>
      <p:sp>
        <p:nvSpPr>
          <p:cNvPr id="10" name="Content Placeholder 2"/>
          <p:cNvSpPr>
            <a:spLocks noGrp="1"/>
          </p:cNvSpPr>
          <p:nvPr>
            <p:ph sz="half" idx="1"/>
          </p:nvPr>
        </p:nvSpPr>
        <p:spPr>
          <a:xfrm>
            <a:off x="334963" y="1257300"/>
            <a:ext cx="2663825" cy="5016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Content Placeholder 2"/>
          <p:cNvSpPr>
            <a:spLocks noGrp="1"/>
          </p:cNvSpPr>
          <p:nvPr>
            <p:ph sz="half" idx="15"/>
          </p:nvPr>
        </p:nvSpPr>
        <p:spPr>
          <a:xfrm>
            <a:off x="3295333" y="1257300"/>
            <a:ext cx="2663825" cy="5016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Content Placeholder 2"/>
          <p:cNvSpPr>
            <a:spLocks noGrp="1"/>
          </p:cNvSpPr>
          <p:nvPr>
            <p:ph sz="half" idx="16"/>
          </p:nvPr>
        </p:nvSpPr>
        <p:spPr>
          <a:xfrm>
            <a:off x="6244273" y="1257300"/>
            <a:ext cx="2663825" cy="5016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Content Placeholder 2"/>
          <p:cNvSpPr>
            <a:spLocks noGrp="1"/>
          </p:cNvSpPr>
          <p:nvPr>
            <p:ph sz="half" idx="17"/>
          </p:nvPr>
        </p:nvSpPr>
        <p:spPr>
          <a:xfrm>
            <a:off x="9193213" y="1257300"/>
            <a:ext cx="2663825" cy="5016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354661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lumn big subhead v1">
    <p:bg>
      <p:bgPr>
        <a:blipFill dpi="0" rotWithShape="1">
          <a:blip r:embed="rId2">
            <a:alphaModFix amt="50000"/>
            <a:lum/>
          </a:blip>
          <a:srcRect/>
          <a:stretch>
            <a:fillRect l="-6000" r="-6000"/>
          </a:stretch>
        </a:blipFill>
        <a:effectLst/>
      </p:bgPr>
    </p:bg>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a:t>Click to edit Master title style</a:t>
            </a:r>
            <a:endParaRPr lang="en-GB"/>
          </a:p>
        </p:txBody>
      </p:sp>
      <p:sp>
        <p:nvSpPr>
          <p:cNvPr id="8" name="Slide Number Placeholder 32">
            <a:extLst>
              <a:ext uri="{FF2B5EF4-FFF2-40B4-BE49-F238E27FC236}">
                <a16:creationId xmlns:a16="http://schemas.microsoft.com/office/drawing/2014/main" id="{41EC9E09-C7F7-4577-9703-C39F0227F093}"/>
              </a:ext>
            </a:extLst>
          </p:cNvPr>
          <p:cNvSpPr>
            <a:spLocks noGrp="1"/>
          </p:cNvSpPr>
          <p:nvPr>
            <p:ph type="sldNum" sz="quarter" idx="4"/>
          </p:nvPr>
        </p:nvSpPr>
        <p:spPr>
          <a:xfrm>
            <a:off x="9299573" y="6393959"/>
            <a:ext cx="2743200" cy="365125"/>
          </a:xfrm>
          <a:prstGeom prst="rect">
            <a:avLst/>
          </a:prstGeom>
        </p:spPr>
        <p:txBody>
          <a:bodyPr vert="horz" lIns="91440" tIns="45720" rIns="91440" bIns="45720" rtlCol="0" anchor="ctr"/>
          <a:lstStyle>
            <a:lvl1pPr algn="r">
              <a:defRPr sz="1400" b="0">
                <a:solidFill>
                  <a:srgbClr val="373A36"/>
                </a:solidFill>
                <a:latin typeface="Reso" panose="02000000000000000000" pitchFamily="50" charset="0"/>
              </a:defRPr>
            </a:lvl1pPr>
          </a:lstStyle>
          <a:p>
            <a:fld id="{8A5FBE02-993F-4BF2-A16F-1ED2ADFE9AE7}" type="slidenum">
              <a:rPr lang="en-US" smtClean="0"/>
              <a:pPr/>
              <a:t>‹#›</a:t>
            </a:fld>
            <a:endParaRPr lang="en-US"/>
          </a:p>
        </p:txBody>
      </p:sp>
    </p:spTree>
    <p:extLst>
      <p:ext uri="{BB962C8B-B14F-4D97-AF65-F5344CB8AC3E}">
        <p14:creationId xmlns:p14="http://schemas.microsoft.com/office/powerpoint/2010/main" val="2697995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image" Target="../media/image3.png"/><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image" Target="../media/image2.png"/><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image" Target="../media/image1.png"/><Relationship Id="rId5" Type="http://schemas.openxmlformats.org/officeDocument/2006/relationships/slideLayout" Target="../slideLayouts/slideLayout13.xml"/><Relationship Id="rId10" Type="http://schemas.openxmlformats.org/officeDocument/2006/relationships/theme" Target="../theme/theme2.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5" name="Picture 34"/>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0" y="-2"/>
            <a:ext cx="12191998" cy="1349251"/>
          </a:xfrm>
          <a:prstGeom prst="rect">
            <a:avLst/>
          </a:prstGeom>
        </p:spPr>
      </p:pic>
      <p:pic>
        <p:nvPicPr>
          <p:cNvPr id="7" name="Picture 6" hidden="1"/>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84666" y="0"/>
            <a:ext cx="12361333" cy="6873779"/>
          </a:xfrm>
          <a:prstGeom prst="rect">
            <a:avLst/>
          </a:prstGeom>
        </p:spPr>
      </p:pic>
      <p:sp>
        <p:nvSpPr>
          <p:cNvPr id="3" name="Text Placeholder 2"/>
          <p:cNvSpPr>
            <a:spLocks noGrp="1"/>
          </p:cNvSpPr>
          <p:nvPr>
            <p:ph type="body" idx="1"/>
          </p:nvPr>
        </p:nvSpPr>
        <p:spPr>
          <a:xfrm>
            <a:off x="981074" y="1571624"/>
            <a:ext cx="10875964" cy="4295775"/>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Title Placeholder 7"/>
          <p:cNvSpPr>
            <a:spLocks noGrp="1"/>
          </p:cNvSpPr>
          <p:nvPr>
            <p:ph type="title"/>
          </p:nvPr>
        </p:nvSpPr>
        <p:spPr>
          <a:xfrm>
            <a:off x="876299" y="386253"/>
            <a:ext cx="10875963" cy="367097"/>
          </a:xfrm>
          <a:prstGeom prst="rect">
            <a:avLst/>
          </a:prstGeom>
        </p:spPr>
        <p:txBody>
          <a:bodyPr vert="horz" lIns="91440" tIns="45720" rIns="91440" bIns="45720" rtlCol="0" anchor="ctr">
            <a:normAutofit/>
          </a:bodyPr>
          <a:lstStyle/>
          <a:p>
            <a:r>
              <a:rPr lang="en-US"/>
              <a:t>Click to edit Master title style</a:t>
            </a:r>
          </a:p>
        </p:txBody>
      </p:sp>
      <p:pic>
        <p:nvPicPr>
          <p:cNvPr id="10" name="Picture 9">
            <a:extLst>
              <a:ext uri="{FF2B5EF4-FFF2-40B4-BE49-F238E27FC236}">
                <a16:creationId xmlns:a16="http://schemas.microsoft.com/office/drawing/2014/main" id="{259F8AC4-C3A5-4E5F-AFC0-B79E81F5BC49}"/>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10690223" y="395939"/>
            <a:ext cx="1062039" cy="347724"/>
          </a:xfrm>
          <a:prstGeom prst="rect">
            <a:avLst/>
          </a:prstGeom>
        </p:spPr>
      </p:pic>
      <p:sp>
        <p:nvSpPr>
          <p:cNvPr id="9" name="Slide Number Placeholder 32">
            <a:extLst>
              <a:ext uri="{FF2B5EF4-FFF2-40B4-BE49-F238E27FC236}">
                <a16:creationId xmlns:a16="http://schemas.microsoft.com/office/drawing/2014/main" id="{4E5B385A-52F3-4988-AE78-BA792C54A71F}"/>
              </a:ext>
            </a:extLst>
          </p:cNvPr>
          <p:cNvSpPr>
            <a:spLocks noGrp="1"/>
          </p:cNvSpPr>
          <p:nvPr>
            <p:ph type="sldNum" sz="quarter" idx="4"/>
          </p:nvPr>
        </p:nvSpPr>
        <p:spPr>
          <a:xfrm>
            <a:off x="9299573" y="6393959"/>
            <a:ext cx="2743200" cy="365125"/>
          </a:xfrm>
          <a:prstGeom prst="rect">
            <a:avLst/>
          </a:prstGeom>
        </p:spPr>
        <p:txBody>
          <a:bodyPr vert="horz" lIns="91440" tIns="45720" rIns="91440" bIns="45720" rtlCol="0" anchor="ctr"/>
          <a:lstStyle>
            <a:lvl1pPr algn="r">
              <a:defRPr sz="1400" b="0">
                <a:solidFill>
                  <a:srgbClr val="373A36"/>
                </a:solidFill>
                <a:latin typeface="Reso" panose="02000000000000000000" pitchFamily="50" charset="0"/>
              </a:defRPr>
            </a:lvl1pPr>
          </a:lstStyle>
          <a:p>
            <a:fld id="{8A5FBE02-993F-4BF2-A16F-1ED2ADFE9AE7}" type="slidenum">
              <a:rPr lang="en-US" smtClean="0"/>
              <a:pPr/>
              <a:t>‹#›</a:t>
            </a:fld>
            <a:endParaRPr lang="en-US"/>
          </a:p>
        </p:txBody>
      </p:sp>
    </p:spTree>
    <p:extLst>
      <p:ext uri="{BB962C8B-B14F-4D97-AF65-F5344CB8AC3E}">
        <p14:creationId xmlns:p14="http://schemas.microsoft.com/office/powerpoint/2010/main" val="228638688"/>
      </p:ext>
    </p:extLst>
  </p:cSld>
  <p:clrMap bg1="lt1" tx1="dk1" bg2="lt2" tx2="dk2" accent1="accent1" accent2="accent2" accent3="accent3" accent4="accent4" accent5="accent5" accent6="accent6" hlink="hlink" folHlink="folHlink"/>
  <p:sldLayoutIdLst>
    <p:sldLayoutId id="2147483682" r:id="rId1"/>
    <p:sldLayoutId id="2147483725" r:id="rId2"/>
    <p:sldLayoutId id="2147483726" r:id="rId3"/>
    <p:sldLayoutId id="2147483741" r:id="rId4"/>
    <p:sldLayoutId id="2147483757" r:id="rId5"/>
    <p:sldLayoutId id="2147483754" r:id="rId6"/>
    <p:sldLayoutId id="2147483664" r:id="rId7"/>
    <p:sldLayoutId id="2147483758" r:id="rId8"/>
  </p:sldLayoutIdLst>
  <p:hf hdr="0" ftr="0" dt="0"/>
  <p:txStyles>
    <p:titleStyle>
      <a:lvl1pPr marL="0" algn="l" defTabSz="914400" rtl="0" eaLnBrk="1" latinLnBrk="0" hangingPunct="1">
        <a:lnSpc>
          <a:spcPct val="90000"/>
        </a:lnSpc>
        <a:spcBef>
          <a:spcPct val="0"/>
        </a:spcBef>
        <a:buNone/>
        <a:defRPr lang="en-US" sz="3200" b="0" kern="1200" dirty="0">
          <a:solidFill>
            <a:schemeClr val="bg1"/>
          </a:solidFill>
          <a:latin typeface="Reso" panose="02000000000000000000" pitchFamily="50" charset="0"/>
          <a:ea typeface="+mj-ea"/>
          <a:cs typeface="+mj-cs"/>
        </a:defRPr>
      </a:lvl1pPr>
    </p:titleStyle>
    <p:bodyStyle>
      <a:lvl1pPr marL="0" indent="0" algn="l" defTabSz="914400" rtl="0" eaLnBrk="1" latinLnBrk="0" hangingPunct="1">
        <a:lnSpc>
          <a:spcPct val="100000"/>
        </a:lnSpc>
        <a:spcBef>
          <a:spcPts val="0"/>
        </a:spcBef>
        <a:buFont typeface="Arial" panose="020B0604020202020204" pitchFamily="34" charset="0"/>
        <a:buNone/>
        <a:defRPr sz="1400" b="0" kern="1200">
          <a:solidFill>
            <a:srgbClr val="373A36"/>
          </a:solidFill>
          <a:latin typeface="Roboto" panose="02000000000000000000" pitchFamily="2" charset="0"/>
          <a:ea typeface="Roboto" panose="02000000000000000000" pitchFamily="2" charset="0"/>
          <a:cs typeface="+mn-cs"/>
        </a:defRPr>
      </a:lvl1pPr>
      <a:lvl2pPr marL="0" indent="0" algn="l" defTabSz="914400" rtl="0" eaLnBrk="1" latinLnBrk="0" hangingPunct="1">
        <a:lnSpc>
          <a:spcPct val="100000"/>
        </a:lnSpc>
        <a:spcBef>
          <a:spcPts val="0"/>
        </a:spcBef>
        <a:buClr>
          <a:schemeClr val="bg2"/>
        </a:buClr>
        <a:buFont typeface="Arial" panose="020B0604020202020204" pitchFamily="34" charset="0"/>
        <a:buNone/>
        <a:defRPr sz="1400" b="0" kern="1200">
          <a:solidFill>
            <a:srgbClr val="373A36"/>
          </a:solidFill>
          <a:latin typeface="Roboto" panose="02000000000000000000" pitchFamily="2" charset="0"/>
          <a:ea typeface="Roboto" panose="02000000000000000000" pitchFamily="2" charset="0"/>
          <a:cs typeface="Arial" panose="020B0604020202020204" pitchFamily="34" charset="0"/>
        </a:defRPr>
      </a:lvl2pPr>
      <a:lvl3pPr marL="171450" indent="-171450" algn="l" defTabSz="914400" rtl="0" eaLnBrk="1" latinLnBrk="0" hangingPunct="1">
        <a:lnSpc>
          <a:spcPct val="100000"/>
        </a:lnSpc>
        <a:spcBef>
          <a:spcPts val="0"/>
        </a:spcBef>
        <a:buClr>
          <a:srgbClr val="373A36"/>
        </a:buClr>
        <a:buFont typeface="Arial" panose="020B0604020202020204" pitchFamily="34" charset="0"/>
        <a:buChar char="•"/>
        <a:defRPr sz="1400" b="0" kern="1200">
          <a:solidFill>
            <a:srgbClr val="373A36"/>
          </a:solidFill>
          <a:latin typeface="Roboto" panose="02000000000000000000" pitchFamily="2" charset="0"/>
          <a:ea typeface="Roboto" panose="02000000000000000000" pitchFamily="2" charset="0"/>
          <a:cs typeface="Arial" panose="020B0604020202020204" pitchFamily="34" charset="0"/>
        </a:defRPr>
      </a:lvl3pPr>
      <a:lvl4pPr marL="354013" indent="-182563" algn="l" defTabSz="914400" rtl="0" eaLnBrk="1" latinLnBrk="0" hangingPunct="1">
        <a:lnSpc>
          <a:spcPct val="100000"/>
        </a:lnSpc>
        <a:spcBef>
          <a:spcPts val="0"/>
        </a:spcBef>
        <a:buClr>
          <a:srgbClr val="373A36"/>
        </a:buClr>
        <a:buFont typeface="Roboto" panose="02000000000000000000" pitchFamily="2" charset="0"/>
        <a:buChar char="—"/>
        <a:defRPr sz="1400" b="0" kern="1200">
          <a:solidFill>
            <a:srgbClr val="373A36"/>
          </a:solidFill>
          <a:latin typeface="Roboto" panose="02000000000000000000" pitchFamily="2" charset="0"/>
          <a:ea typeface="Roboto" panose="02000000000000000000" pitchFamily="2" charset="0"/>
          <a:cs typeface="Arial" panose="020B0604020202020204" pitchFamily="34" charset="0"/>
        </a:defRPr>
      </a:lvl4pPr>
      <a:lvl5pPr marL="536575" indent="-184150" algn="l" defTabSz="914400" rtl="0" eaLnBrk="1" latinLnBrk="0" hangingPunct="1">
        <a:lnSpc>
          <a:spcPct val="100000"/>
        </a:lnSpc>
        <a:spcBef>
          <a:spcPts val="0"/>
        </a:spcBef>
        <a:buClr>
          <a:srgbClr val="373A36"/>
        </a:buClr>
        <a:buFont typeface="Roboto" panose="02000000000000000000" pitchFamily="2" charset="0"/>
        <a:buChar char="—"/>
        <a:defRPr sz="1400" b="0" kern="1200">
          <a:solidFill>
            <a:srgbClr val="373A36"/>
          </a:solidFill>
          <a:latin typeface="Roboto" panose="02000000000000000000" pitchFamily="2" charset="0"/>
          <a:ea typeface="Roboto" panose="02000000000000000000" pitchFamily="2"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478">
          <p15:clr>
            <a:srgbClr val="F26B43"/>
          </p15:clr>
        </p15:guide>
        <p15:guide id="2" orient="horz" pos="3997">
          <p15:clr>
            <a:srgbClr val="F26B43"/>
          </p15:clr>
        </p15:guide>
        <p15:guide id="3" pos="3840">
          <p15:clr>
            <a:srgbClr val="F26B43"/>
          </p15:clr>
        </p15:guide>
        <p15:guide id="4" pos="7469">
          <p15:clr>
            <a:srgbClr val="F26B43"/>
          </p15:clr>
        </p15:guide>
        <p15:guide id="5" pos="211">
          <p15:clr>
            <a:srgbClr val="F26B43"/>
          </p15:clr>
        </p15:guide>
        <p15:guide id="6" orient="horz" pos="224">
          <p15:clr>
            <a:srgbClr val="F26B43"/>
          </p15:clr>
        </p15:guide>
        <p15:guide id="7" pos="3749">
          <p15:clr>
            <a:srgbClr val="F26B43"/>
          </p15:clr>
        </p15:guide>
        <p15:guide id="8" pos="3931">
          <p15:clr>
            <a:srgbClr val="F26B43"/>
          </p15:clr>
        </p15:guide>
        <p15:guide id="9" orient="horz" pos="533">
          <p15:clr>
            <a:srgbClr val="F26B43"/>
          </p15:clr>
        </p15:guide>
        <p15:guide id="10" orient="horz" pos="4164">
          <p15:clr>
            <a:srgbClr val="F26B43"/>
          </p15:clr>
        </p15:guide>
        <p15:guide id="11" orient="horz" pos="792">
          <p15:clr>
            <a:srgbClr val="F26B43"/>
          </p15:clr>
        </p15:guide>
        <p15:guide id="13" pos="4988">
          <p15:clr>
            <a:srgbClr val="F26B43"/>
          </p15:clr>
        </p15:guide>
        <p15:guide id="14" pos="5171">
          <p15:clr>
            <a:srgbClr val="F26B43"/>
          </p15:clr>
        </p15:guide>
        <p15:guide id="15" pos="2691">
          <p15:clr>
            <a:srgbClr val="F26B43"/>
          </p15:clr>
        </p15:guide>
        <p15:guide id="16" pos="2508">
          <p15:clr>
            <a:srgbClr val="F26B43"/>
          </p15:clr>
        </p15:guide>
        <p15:guide id="17" pos="5607">
          <p15:clr>
            <a:srgbClr val="F26B43"/>
          </p15:clr>
        </p15:guide>
        <p15:guide id="18" pos="5790">
          <p15:clr>
            <a:srgbClr val="F26B43"/>
          </p15:clr>
        </p15:guide>
        <p15:guide id="19" pos="1889">
          <p15:clr>
            <a:srgbClr val="F26B43"/>
          </p15:clr>
        </p15:guide>
        <p15:guide id="20" pos="2072">
          <p15:clr>
            <a:srgbClr val="F26B43"/>
          </p15:clr>
        </p15:guide>
        <p15:guide id="21" orient="horz" pos="360">
          <p15:clr>
            <a:srgbClr val="F26B43"/>
          </p15:clr>
        </p15:guide>
        <p15:guide id="22" orient="horz" pos="2296">
          <p15:clr>
            <a:srgbClr val="F26B43"/>
          </p15:clr>
        </p15:guide>
        <p15:guide id="23" orient="horz" pos="2387">
          <p15:clr>
            <a:srgbClr val="F26B43"/>
          </p15:clr>
        </p15:guide>
        <p15:guide id="24" orient="horz" pos="1552">
          <p15:clr>
            <a:srgbClr val="F26B43"/>
          </p15:clr>
        </p15:guide>
        <p15:guide id="25" orient="horz" pos="323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5" name="Picture 34"/>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0" y="-2"/>
            <a:ext cx="12191998" cy="1349251"/>
          </a:xfrm>
          <a:prstGeom prst="rect">
            <a:avLst/>
          </a:prstGeom>
        </p:spPr>
      </p:pic>
      <p:pic>
        <p:nvPicPr>
          <p:cNvPr id="7" name="Picture 6" hidden="1"/>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84666" y="0"/>
            <a:ext cx="12361333" cy="6873779"/>
          </a:xfrm>
          <a:prstGeom prst="rect">
            <a:avLst/>
          </a:prstGeom>
        </p:spPr>
      </p:pic>
      <p:sp>
        <p:nvSpPr>
          <p:cNvPr id="3" name="Text Placeholder 2"/>
          <p:cNvSpPr>
            <a:spLocks noGrp="1"/>
          </p:cNvSpPr>
          <p:nvPr>
            <p:ph type="body" idx="1"/>
          </p:nvPr>
        </p:nvSpPr>
        <p:spPr>
          <a:xfrm>
            <a:off x="981074" y="1571624"/>
            <a:ext cx="10875964" cy="4295775"/>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Title Placeholder 7"/>
          <p:cNvSpPr>
            <a:spLocks noGrp="1"/>
          </p:cNvSpPr>
          <p:nvPr>
            <p:ph type="title"/>
          </p:nvPr>
        </p:nvSpPr>
        <p:spPr>
          <a:xfrm>
            <a:off x="876299" y="386253"/>
            <a:ext cx="10875963" cy="367097"/>
          </a:xfrm>
          <a:prstGeom prst="rect">
            <a:avLst/>
          </a:prstGeom>
        </p:spPr>
        <p:txBody>
          <a:bodyPr vert="horz" lIns="91440" tIns="45720" rIns="91440" bIns="45720" rtlCol="0" anchor="ctr">
            <a:normAutofit/>
          </a:bodyPr>
          <a:lstStyle/>
          <a:p>
            <a:r>
              <a:rPr lang="en-US"/>
              <a:t>Click to edit Master title style</a:t>
            </a:r>
          </a:p>
        </p:txBody>
      </p:sp>
      <p:pic>
        <p:nvPicPr>
          <p:cNvPr id="10" name="Picture 9">
            <a:extLst>
              <a:ext uri="{FF2B5EF4-FFF2-40B4-BE49-F238E27FC236}">
                <a16:creationId xmlns:a16="http://schemas.microsoft.com/office/drawing/2014/main" id="{259F8AC4-C3A5-4E5F-AFC0-B79E81F5BC49}"/>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690223" y="395939"/>
            <a:ext cx="1062039" cy="347724"/>
          </a:xfrm>
          <a:prstGeom prst="rect">
            <a:avLst/>
          </a:prstGeom>
        </p:spPr>
      </p:pic>
      <p:sp>
        <p:nvSpPr>
          <p:cNvPr id="9" name="Slide Number Placeholder 32">
            <a:extLst>
              <a:ext uri="{FF2B5EF4-FFF2-40B4-BE49-F238E27FC236}">
                <a16:creationId xmlns:a16="http://schemas.microsoft.com/office/drawing/2014/main" id="{4E5B385A-52F3-4988-AE78-BA792C54A71F}"/>
              </a:ext>
            </a:extLst>
          </p:cNvPr>
          <p:cNvSpPr>
            <a:spLocks noGrp="1"/>
          </p:cNvSpPr>
          <p:nvPr>
            <p:ph type="sldNum" sz="quarter" idx="4"/>
          </p:nvPr>
        </p:nvSpPr>
        <p:spPr>
          <a:xfrm>
            <a:off x="9299573" y="6393959"/>
            <a:ext cx="2743200" cy="365125"/>
          </a:xfrm>
          <a:prstGeom prst="rect">
            <a:avLst/>
          </a:prstGeom>
        </p:spPr>
        <p:txBody>
          <a:bodyPr vert="horz" lIns="91440" tIns="45720" rIns="91440" bIns="45720" rtlCol="0" anchor="ctr"/>
          <a:lstStyle>
            <a:lvl1pPr algn="r">
              <a:defRPr sz="1400" b="0">
                <a:solidFill>
                  <a:srgbClr val="373A36"/>
                </a:solidFill>
                <a:latin typeface="Reso" panose="02000000000000000000" pitchFamily="50" charset="0"/>
              </a:defRPr>
            </a:lvl1pPr>
          </a:lstStyle>
          <a:p>
            <a:fld id="{8A5FBE02-993F-4BF2-A16F-1ED2ADFE9AE7}" type="slidenum">
              <a:rPr lang="en-US" smtClean="0"/>
              <a:pPr/>
              <a:t>‹#›</a:t>
            </a:fld>
            <a:endParaRPr lang="en-US"/>
          </a:p>
        </p:txBody>
      </p:sp>
    </p:spTree>
    <p:extLst>
      <p:ext uri="{BB962C8B-B14F-4D97-AF65-F5344CB8AC3E}">
        <p14:creationId xmlns:p14="http://schemas.microsoft.com/office/powerpoint/2010/main" val="4289148599"/>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9" r:id="rId9"/>
  </p:sldLayoutIdLst>
  <p:hf hdr="0" ftr="0" dt="0"/>
  <p:txStyles>
    <p:titleStyle>
      <a:lvl1pPr marL="0" algn="l" defTabSz="914400" rtl="0" eaLnBrk="1" latinLnBrk="0" hangingPunct="1">
        <a:lnSpc>
          <a:spcPct val="90000"/>
        </a:lnSpc>
        <a:spcBef>
          <a:spcPct val="0"/>
        </a:spcBef>
        <a:buNone/>
        <a:defRPr lang="en-US" sz="3200" b="0" kern="1200" dirty="0">
          <a:solidFill>
            <a:schemeClr val="bg1"/>
          </a:solidFill>
          <a:latin typeface="Reso" panose="02000000000000000000" pitchFamily="50" charset="0"/>
          <a:ea typeface="+mj-ea"/>
          <a:cs typeface="+mj-cs"/>
        </a:defRPr>
      </a:lvl1pPr>
    </p:titleStyle>
    <p:bodyStyle>
      <a:lvl1pPr marL="0" indent="0" algn="l" defTabSz="914400" rtl="0" eaLnBrk="1" latinLnBrk="0" hangingPunct="1">
        <a:lnSpc>
          <a:spcPct val="100000"/>
        </a:lnSpc>
        <a:spcBef>
          <a:spcPts val="0"/>
        </a:spcBef>
        <a:buFont typeface="Arial" panose="020B0604020202020204" pitchFamily="34" charset="0"/>
        <a:buNone/>
        <a:defRPr sz="1400" b="0" kern="1200">
          <a:solidFill>
            <a:srgbClr val="373A36"/>
          </a:solidFill>
          <a:latin typeface="Roboto" panose="02000000000000000000" pitchFamily="2" charset="0"/>
          <a:ea typeface="Roboto" panose="02000000000000000000" pitchFamily="2" charset="0"/>
          <a:cs typeface="+mn-cs"/>
        </a:defRPr>
      </a:lvl1pPr>
      <a:lvl2pPr marL="0" indent="0" algn="l" defTabSz="914400" rtl="0" eaLnBrk="1" latinLnBrk="0" hangingPunct="1">
        <a:lnSpc>
          <a:spcPct val="100000"/>
        </a:lnSpc>
        <a:spcBef>
          <a:spcPts val="0"/>
        </a:spcBef>
        <a:buClr>
          <a:schemeClr val="bg2"/>
        </a:buClr>
        <a:buFont typeface="Arial" panose="020B0604020202020204" pitchFamily="34" charset="0"/>
        <a:buNone/>
        <a:defRPr sz="1400" b="0" kern="1200">
          <a:solidFill>
            <a:srgbClr val="373A36"/>
          </a:solidFill>
          <a:latin typeface="Roboto" panose="02000000000000000000" pitchFamily="2" charset="0"/>
          <a:ea typeface="Roboto" panose="02000000000000000000" pitchFamily="2" charset="0"/>
          <a:cs typeface="Arial" panose="020B0604020202020204" pitchFamily="34" charset="0"/>
        </a:defRPr>
      </a:lvl2pPr>
      <a:lvl3pPr marL="171450" indent="-171450" algn="l" defTabSz="914400" rtl="0" eaLnBrk="1" latinLnBrk="0" hangingPunct="1">
        <a:lnSpc>
          <a:spcPct val="100000"/>
        </a:lnSpc>
        <a:spcBef>
          <a:spcPts val="0"/>
        </a:spcBef>
        <a:buClr>
          <a:srgbClr val="373A36"/>
        </a:buClr>
        <a:buFont typeface="Arial" panose="020B0604020202020204" pitchFamily="34" charset="0"/>
        <a:buChar char="•"/>
        <a:defRPr sz="1400" b="0" kern="1200">
          <a:solidFill>
            <a:srgbClr val="373A36"/>
          </a:solidFill>
          <a:latin typeface="Roboto" panose="02000000000000000000" pitchFamily="2" charset="0"/>
          <a:ea typeface="Roboto" panose="02000000000000000000" pitchFamily="2" charset="0"/>
          <a:cs typeface="Arial" panose="020B0604020202020204" pitchFamily="34" charset="0"/>
        </a:defRPr>
      </a:lvl3pPr>
      <a:lvl4pPr marL="354013" indent="-182563" algn="l" defTabSz="914400" rtl="0" eaLnBrk="1" latinLnBrk="0" hangingPunct="1">
        <a:lnSpc>
          <a:spcPct val="100000"/>
        </a:lnSpc>
        <a:spcBef>
          <a:spcPts val="0"/>
        </a:spcBef>
        <a:buClr>
          <a:srgbClr val="373A36"/>
        </a:buClr>
        <a:buFont typeface="Roboto" panose="02000000000000000000" pitchFamily="2" charset="0"/>
        <a:buChar char="—"/>
        <a:defRPr sz="1400" b="0" kern="1200">
          <a:solidFill>
            <a:srgbClr val="373A36"/>
          </a:solidFill>
          <a:latin typeface="Roboto" panose="02000000000000000000" pitchFamily="2" charset="0"/>
          <a:ea typeface="Roboto" panose="02000000000000000000" pitchFamily="2" charset="0"/>
          <a:cs typeface="Arial" panose="020B0604020202020204" pitchFamily="34" charset="0"/>
        </a:defRPr>
      </a:lvl4pPr>
      <a:lvl5pPr marL="536575" indent="-184150" algn="l" defTabSz="914400" rtl="0" eaLnBrk="1" latinLnBrk="0" hangingPunct="1">
        <a:lnSpc>
          <a:spcPct val="100000"/>
        </a:lnSpc>
        <a:spcBef>
          <a:spcPts val="0"/>
        </a:spcBef>
        <a:buClr>
          <a:srgbClr val="373A36"/>
        </a:buClr>
        <a:buFont typeface="Roboto" panose="02000000000000000000" pitchFamily="2" charset="0"/>
        <a:buChar char="—"/>
        <a:defRPr sz="1400" b="0" kern="1200">
          <a:solidFill>
            <a:srgbClr val="373A36"/>
          </a:solidFill>
          <a:latin typeface="Roboto" panose="02000000000000000000" pitchFamily="2" charset="0"/>
          <a:ea typeface="Roboto" panose="02000000000000000000" pitchFamily="2"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478">
          <p15:clr>
            <a:srgbClr val="F26B43"/>
          </p15:clr>
        </p15:guide>
        <p15:guide id="2" orient="horz" pos="3997">
          <p15:clr>
            <a:srgbClr val="F26B43"/>
          </p15:clr>
        </p15:guide>
        <p15:guide id="3" pos="3840">
          <p15:clr>
            <a:srgbClr val="F26B43"/>
          </p15:clr>
        </p15:guide>
        <p15:guide id="4" pos="7469">
          <p15:clr>
            <a:srgbClr val="F26B43"/>
          </p15:clr>
        </p15:guide>
        <p15:guide id="5" pos="211">
          <p15:clr>
            <a:srgbClr val="F26B43"/>
          </p15:clr>
        </p15:guide>
        <p15:guide id="6" orient="horz" pos="224">
          <p15:clr>
            <a:srgbClr val="F26B43"/>
          </p15:clr>
        </p15:guide>
        <p15:guide id="7" pos="3749">
          <p15:clr>
            <a:srgbClr val="F26B43"/>
          </p15:clr>
        </p15:guide>
        <p15:guide id="8" pos="3931">
          <p15:clr>
            <a:srgbClr val="F26B43"/>
          </p15:clr>
        </p15:guide>
        <p15:guide id="9" orient="horz" pos="533">
          <p15:clr>
            <a:srgbClr val="F26B43"/>
          </p15:clr>
        </p15:guide>
        <p15:guide id="10" orient="horz" pos="4164">
          <p15:clr>
            <a:srgbClr val="F26B43"/>
          </p15:clr>
        </p15:guide>
        <p15:guide id="11" orient="horz" pos="792">
          <p15:clr>
            <a:srgbClr val="F26B43"/>
          </p15:clr>
        </p15:guide>
        <p15:guide id="13" pos="4988">
          <p15:clr>
            <a:srgbClr val="F26B43"/>
          </p15:clr>
        </p15:guide>
        <p15:guide id="14" pos="5171">
          <p15:clr>
            <a:srgbClr val="F26B43"/>
          </p15:clr>
        </p15:guide>
        <p15:guide id="15" pos="2691">
          <p15:clr>
            <a:srgbClr val="F26B43"/>
          </p15:clr>
        </p15:guide>
        <p15:guide id="16" pos="2508">
          <p15:clr>
            <a:srgbClr val="F26B43"/>
          </p15:clr>
        </p15:guide>
        <p15:guide id="17" pos="5607">
          <p15:clr>
            <a:srgbClr val="F26B43"/>
          </p15:clr>
        </p15:guide>
        <p15:guide id="18" pos="5790">
          <p15:clr>
            <a:srgbClr val="F26B43"/>
          </p15:clr>
        </p15:guide>
        <p15:guide id="19" pos="1889">
          <p15:clr>
            <a:srgbClr val="F26B43"/>
          </p15:clr>
        </p15:guide>
        <p15:guide id="20" pos="2072">
          <p15:clr>
            <a:srgbClr val="F26B43"/>
          </p15:clr>
        </p15:guide>
        <p15:guide id="21" orient="horz" pos="360">
          <p15:clr>
            <a:srgbClr val="F26B43"/>
          </p15:clr>
        </p15:guide>
        <p15:guide id="22" orient="horz" pos="2296">
          <p15:clr>
            <a:srgbClr val="F26B43"/>
          </p15:clr>
        </p15:guide>
        <p15:guide id="23" orient="horz" pos="2387">
          <p15:clr>
            <a:srgbClr val="F26B43"/>
          </p15:clr>
        </p15:guide>
        <p15:guide id="24" orient="horz" pos="1552">
          <p15:clr>
            <a:srgbClr val="F26B43"/>
          </p15:clr>
        </p15:guide>
        <p15:guide id="25" orient="horz" pos="323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3A3AABDD-E4A5-4BA0-AFD7-E4FA3018CBAB}"/>
              </a:ext>
            </a:extLst>
          </p:cNvPr>
          <p:cNvSpPr>
            <a:spLocks noGrp="1"/>
          </p:cNvSpPr>
          <p:nvPr>
            <p:ph type="subTitle" idx="1"/>
          </p:nvPr>
        </p:nvSpPr>
        <p:spPr>
          <a:xfrm>
            <a:off x="717457" y="2748424"/>
            <a:ext cx="5027613" cy="1006158"/>
          </a:xfrm>
        </p:spPr>
        <p:txBody>
          <a:bodyPr/>
          <a:lstStyle/>
          <a:p>
            <a:r>
              <a:rPr kumimoji="1" lang="ja-JP" altLang="en-US" dirty="0"/>
              <a:t>ご応募ありがとうございます！</a:t>
            </a:r>
            <a:endParaRPr kumimoji="1" lang="en-US" altLang="ja-JP" dirty="0"/>
          </a:p>
          <a:p>
            <a:r>
              <a:rPr kumimoji="1" lang="ja-JP" altLang="en-US" dirty="0"/>
              <a:t>面接当日の準備にお役立てください。</a:t>
            </a:r>
          </a:p>
        </p:txBody>
      </p:sp>
      <p:sp>
        <p:nvSpPr>
          <p:cNvPr id="3" name="Title 2">
            <a:extLst>
              <a:ext uri="{FF2B5EF4-FFF2-40B4-BE49-F238E27FC236}">
                <a16:creationId xmlns:a16="http://schemas.microsoft.com/office/drawing/2014/main" id="{A018E201-1427-401D-8573-BD3B7F9BF770}"/>
              </a:ext>
            </a:extLst>
          </p:cNvPr>
          <p:cNvSpPr>
            <a:spLocks noGrp="1"/>
          </p:cNvSpPr>
          <p:nvPr>
            <p:ph type="ctrTitle"/>
          </p:nvPr>
        </p:nvSpPr>
        <p:spPr>
          <a:xfrm>
            <a:off x="717457" y="1041521"/>
            <a:ext cx="9936688" cy="1299348"/>
          </a:xfrm>
        </p:spPr>
        <p:txBody>
          <a:bodyPr/>
          <a:lstStyle/>
          <a:p>
            <a:r>
              <a:rPr kumimoji="1" lang="ja-JP" altLang="en-US" dirty="0"/>
              <a:t>面接でお聞きしたいポイントについて</a:t>
            </a:r>
          </a:p>
        </p:txBody>
      </p:sp>
    </p:spTree>
    <p:extLst>
      <p:ext uri="{BB962C8B-B14F-4D97-AF65-F5344CB8AC3E}">
        <p14:creationId xmlns:p14="http://schemas.microsoft.com/office/powerpoint/2010/main" val="1726348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A33BDE-9C58-46D6-A059-74F6D427144D}"/>
              </a:ext>
            </a:extLst>
          </p:cNvPr>
          <p:cNvSpPr/>
          <p:nvPr/>
        </p:nvSpPr>
        <p:spPr>
          <a:xfrm>
            <a:off x="11093431" y="6568864"/>
            <a:ext cx="994183" cy="230832"/>
          </a:xfrm>
          <a:prstGeom prst="rect">
            <a:avLst/>
          </a:prstGeom>
        </p:spPr>
        <p:txBody>
          <a:bodyPr wrap="none">
            <a:spAutoFit/>
          </a:bodyPr>
          <a:lstStyle/>
          <a:p>
            <a:r>
              <a:rPr lang="ja-JP" altLang="en-US" sz="900" dirty="0">
                <a:latin typeface="Meiryo UI (Body)"/>
              </a:rPr>
              <a:t>N_PR_210028</a:t>
            </a:r>
          </a:p>
        </p:txBody>
      </p:sp>
      <p:sp>
        <p:nvSpPr>
          <p:cNvPr id="69" name="フリーフォーム: 図形 68">
            <a:extLst>
              <a:ext uri="{FF2B5EF4-FFF2-40B4-BE49-F238E27FC236}">
                <a16:creationId xmlns:a16="http://schemas.microsoft.com/office/drawing/2014/main" id="{1508E5B0-91C2-4C07-BECF-BA8FB9F17897}"/>
              </a:ext>
            </a:extLst>
          </p:cNvPr>
          <p:cNvSpPr/>
          <p:nvPr/>
        </p:nvSpPr>
        <p:spPr>
          <a:xfrm>
            <a:off x="8889552" y="6125665"/>
            <a:ext cx="3192108" cy="674031"/>
          </a:xfrm>
          <a:custGeom>
            <a:avLst/>
            <a:gdLst>
              <a:gd name="connsiteX0" fmla="*/ 0 w 2169318"/>
              <a:gd name="connsiteY0" fmla="*/ 0 h 1205177"/>
              <a:gd name="connsiteX1" fmla="*/ 2169318 w 2169318"/>
              <a:gd name="connsiteY1" fmla="*/ 0 h 1205177"/>
              <a:gd name="connsiteX2" fmla="*/ 2169318 w 2169318"/>
              <a:gd name="connsiteY2" fmla="*/ 1205177 h 1205177"/>
              <a:gd name="connsiteX3" fmla="*/ 0 w 2169318"/>
              <a:gd name="connsiteY3" fmla="*/ 1205177 h 1205177"/>
              <a:gd name="connsiteX4" fmla="*/ 0 w 2169318"/>
              <a:gd name="connsiteY4" fmla="*/ 0 h 1205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9318" h="1205177">
                <a:moveTo>
                  <a:pt x="0" y="0"/>
                </a:moveTo>
                <a:lnTo>
                  <a:pt x="2169318" y="0"/>
                </a:lnTo>
                <a:lnTo>
                  <a:pt x="2169318" y="1205177"/>
                </a:lnTo>
                <a:lnTo>
                  <a:pt x="0" y="1205177"/>
                </a:lnTo>
                <a:lnTo>
                  <a:pt x="0" y="0"/>
                </a:lnTo>
                <a:close/>
              </a:path>
            </a:pathLst>
          </a:custGeom>
          <a:solidFill>
            <a:schemeClr val="bg1">
              <a:lumMod val="85000"/>
            </a:schemeClr>
          </a:solidFill>
          <a:ln>
            <a:noFill/>
          </a:ln>
          <a:effectLst>
            <a:softEdge rad="31750"/>
          </a:effectLst>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37160" tIns="137160" rIns="137160" bIns="137160" numCol="1" spcCol="1270" anchor="ctr" anchorCtr="0">
            <a:spAutoFit/>
          </a:bodyPr>
          <a:lstStyle/>
          <a:p>
            <a:pPr marL="0" lvl="0" indent="0" algn="ctr" defTabSz="1600200">
              <a:lnSpc>
                <a:spcPct val="90000"/>
              </a:lnSpc>
              <a:spcBef>
                <a:spcPct val="0"/>
              </a:spcBef>
              <a:spcAft>
                <a:spcPct val="35000"/>
              </a:spcAft>
              <a:buNone/>
            </a:pPr>
            <a:r>
              <a:rPr kumimoji="1" lang="en-US" altLang="ja-JP" sz="1200" kern="1200" dirty="0">
                <a:solidFill>
                  <a:schemeClr val="tx1"/>
                </a:solidFill>
                <a:latin typeface="+mj-ea"/>
                <a:ea typeface="+mj-ea"/>
              </a:rPr>
              <a:t>IT</a:t>
            </a:r>
            <a:r>
              <a:rPr kumimoji="1" lang="ja-JP" altLang="en-US" sz="1200" kern="1200" dirty="0">
                <a:solidFill>
                  <a:schemeClr val="tx1"/>
                </a:solidFill>
                <a:latin typeface="+mj-ea"/>
                <a:ea typeface="+mj-ea"/>
              </a:rPr>
              <a:t>職種についてどんな印象をお持ちですか？</a:t>
            </a:r>
            <a:endParaRPr kumimoji="1" lang="en-US" altLang="ja-JP" sz="1200" kern="1200" dirty="0">
              <a:solidFill>
                <a:schemeClr val="tx1"/>
              </a:solidFill>
              <a:latin typeface="+mj-ea"/>
              <a:ea typeface="+mj-ea"/>
            </a:endParaRPr>
          </a:p>
          <a:p>
            <a:pPr marL="0" lvl="0" indent="0" algn="ctr" defTabSz="1600200">
              <a:lnSpc>
                <a:spcPct val="90000"/>
              </a:lnSpc>
              <a:spcBef>
                <a:spcPct val="0"/>
              </a:spcBef>
              <a:spcAft>
                <a:spcPct val="35000"/>
              </a:spcAft>
              <a:buNone/>
            </a:pPr>
            <a:r>
              <a:rPr kumimoji="1" lang="ja-JP" altLang="en-US" sz="1200" dirty="0">
                <a:solidFill>
                  <a:schemeClr val="tx1"/>
                </a:solidFill>
                <a:latin typeface="+mj-ea"/>
                <a:ea typeface="+mj-ea"/>
              </a:rPr>
              <a:t>何か勉強中、資格取得中のものはありますか？</a:t>
            </a:r>
            <a:endParaRPr kumimoji="1" lang="ja-JP" altLang="en-US" sz="1200" kern="1200" dirty="0">
              <a:solidFill>
                <a:schemeClr val="tx1"/>
              </a:solidFill>
              <a:latin typeface="+mj-ea"/>
              <a:ea typeface="+mj-ea"/>
            </a:endParaRPr>
          </a:p>
        </p:txBody>
      </p:sp>
      <p:sp>
        <p:nvSpPr>
          <p:cNvPr id="70" name="フリーフォーム: 図形 69">
            <a:extLst>
              <a:ext uri="{FF2B5EF4-FFF2-40B4-BE49-F238E27FC236}">
                <a16:creationId xmlns:a16="http://schemas.microsoft.com/office/drawing/2014/main" id="{77B3AD0F-4D85-4DF5-AFA9-DD1C16910EA6}"/>
              </a:ext>
            </a:extLst>
          </p:cNvPr>
          <p:cNvSpPr/>
          <p:nvPr/>
        </p:nvSpPr>
        <p:spPr>
          <a:xfrm>
            <a:off x="7747495" y="1120753"/>
            <a:ext cx="4334165" cy="674031"/>
          </a:xfrm>
          <a:custGeom>
            <a:avLst/>
            <a:gdLst>
              <a:gd name="connsiteX0" fmla="*/ 0 w 2169318"/>
              <a:gd name="connsiteY0" fmla="*/ 0 h 1205177"/>
              <a:gd name="connsiteX1" fmla="*/ 2169318 w 2169318"/>
              <a:gd name="connsiteY1" fmla="*/ 0 h 1205177"/>
              <a:gd name="connsiteX2" fmla="*/ 2169318 w 2169318"/>
              <a:gd name="connsiteY2" fmla="*/ 1205177 h 1205177"/>
              <a:gd name="connsiteX3" fmla="*/ 0 w 2169318"/>
              <a:gd name="connsiteY3" fmla="*/ 1205177 h 1205177"/>
              <a:gd name="connsiteX4" fmla="*/ 0 w 2169318"/>
              <a:gd name="connsiteY4" fmla="*/ 0 h 1205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9318" h="1205177">
                <a:moveTo>
                  <a:pt x="0" y="0"/>
                </a:moveTo>
                <a:lnTo>
                  <a:pt x="2169318" y="0"/>
                </a:lnTo>
                <a:lnTo>
                  <a:pt x="2169318" y="1205177"/>
                </a:lnTo>
                <a:lnTo>
                  <a:pt x="0" y="1205177"/>
                </a:lnTo>
                <a:lnTo>
                  <a:pt x="0" y="0"/>
                </a:lnTo>
                <a:close/>
              </a:path>
            </a:pathLst>
          </a:custGeom>
          <a:solidFill>
            <a:schemeClr val="bg1">
              <a:lumMod val="85000"/>
            </a:schemeClr>
          </a:solidFill>
          <a:ln>
            <a:noFill/>
          </a:ln>
          <a:effectLst>
            <a:softEdge rad="31750"/>
          </a:effectLst>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37160" tIns="137160" rIns="137160" bIns="137160" numCol="1" spcCol="1270" anchor="ctr" anchorCtr="0">
            <a:spAutoFit/>
          </a:bodyPr>
          <a:lstStyle/>
          <a:p>
            <a:pPr marL="0" lvl="0" indent="0" algn="ctr" defTabSz="1600200">
              <a:lnSpc>
                <a:spcPct val="90000"/>
              </a:lnSpc>
              <a:spcBef>
                <a:spcPct val="0"/>
              </a:spcBef>
              <a:spcAft>
                <a:spcPct val="35000"/>
              </a:spcAft>
              <a:buNone/>
            </a:pPr>
            <a:r>
              <a:rPr kumimoji="1" lang="ja-JP" altLang="en-US" sz="1200" dirty="0">
                <a:solidFill>
                  <a:schemeClr val="tx1"/>
                </a:solidFill>
                <a:latin typeface="+mj-ea"/>
                <a:ea typeface="+mj-ea"/>
              </a:rPr>
              <a:t>目標の達成のために具体的に努力したことがあれば教えてください。</a:t>
            </a:r>
            <a:endParaRPr kumimoji="1" lang="en-US" altLang="ja-JP" sz="1200" dirty="0">
              <a:solidFill>
                <a:schemeClr val="tx1"/>
              </a:solidFill>
              <a:latin typeface="+mj-ea"/>
              <a:ea typeface="+mj-ea"/>
            </a:endParaRPr>
          </a:p>
          <a:p>
            <a:pPr marL="0" lvl="0" indent="0" algn="ctr" defTabSz="1600200">
              <a:lnSpc>
                <a:spcPct val="90000"/>
              </a:lnSpc>
              <a:spcBef>
                <a:spcPct val="0"/>
              </a:spcBef>
              <a:spcAft>
                <a:spcPct val="35000"/>
              </a:spcAft>
              <a:buNone/>
            </a:pPr>
            <a:r>
              <a:rPr kumimoji="1" lang="ja-JP" altLang="en-US" sz="1200" kern="1200" dirty="0">
                <a:solidFill>
                  <a:schemeClr val="tx1"/>
                </a:solidFill>
                <a:latin typeface="+mj-ea"/>
                <a:ea typeface="+mj-ea"/>
              </a:rPr>
              <a:t>ご自身の強みは何ですか？</a:t>
            </a:r>
          </a:p>
        </p:txBody>
      </p:sp>
      <p:sp>
        <p:nvSpPr>
          <p:cNvPr id="20" name="タイトル 1">
            <a:extLst>
              <a:ext uri="{FF2B5EF4-FFF2-40B4-BE49-F238E27FC236}">
                <a16:creationId xmlns:a16="http://schemas.microsoft.com/office/drawing/2014/main" id="{949FF42A-6761-478F-B805-D3AB9521D19C}"/>
              </a:ext>
            </a:extLst>
          </p:cNvPr>
          <p:cNvSpPr txBox="1">
            <a:spLocks/>
          </p:cNvSpPr>
          <p:nvPr/>
        </p:nvSpPr>
        <p:spPr>
          <a:xfrm>
            <a:off x="253601" y="419864"/>
            <a:ext cx="10875963" cy="367097"/>
          </a:xfrm>
          <a:prstGeom prst="rect">
            <a:avLst/>
          </a:prstGeom>
        </p:spPr>
        <p:txBody>
          <a:bodyPr vert="horz" lIns="91440" tIns="45720" rIns="91440" bIns="45720" rtlCol="0" anchor="ctr">
            <a:noAutofit/>
          </a:bodyPr>
          <a:lstStyle>
            <a:lvl1pPr marL="0" algn="l" defTabSz="914400" rtl="0" eaLnBrk="1" latinLnBrk="0" hangingPunct="1">
              <a:lnSpc>
                <a:spcPct val="90000"/>
              </a:lnSpc>
              <a:spcBef>
                <a:spcPct val="0"/>
              </a:spcBef>
              <a:buNone/>
              <a:defRPr lang="en-US" sz="3200" b="0" kern="1200">
                <a:solidFill>
                  <a:schemeClr val="bg1"/>
                </a:solidFill>
                <a:latin typeface="Reso" panose="02000000000000000000" pitchFamily="50" charset="0"/>
                <a:ea typeface="+mj-ea"/>
                <a:cs typeface="+mj-cs"/>
              </a:defRPr>
            </a:lvl1pPr>
          </a:lstStyle>
          <a:p>
            <a:r>
              <a:rPr kumimoji="1" lang="ja-JP" altLang="en-US" sz="2800" dirty="0">
                <a:latin typeface="+mn-ea"/>
                <a:ea typeface="+mn-ea"/>
              </a:rPr>
              <a:t>面接でお聞きしたいポイント</a:t>
            </a:r>
          </a:p>
        </p:txBody>
      </p:sp>
      <p:sp>
        <p:nvSpPr>
          <p:cNvPr id="15" name="テキスト ボックス 70">
            <a:extLst>
              <a:ext uri="{FF2B5EF4-FFF2-40B4-BE49-F238E27FC236}">
                <a16:creationId xmlns:a16="http://schemas.microsoft.com/office/drawing/2014/main" id="{405E7401-B6BD-45AE-BC82-A26F72EE0775}"/>
              </a:ext>
            </a:extLst>
          </p:cNvPr>
          <p:cNvSpPr txBox="1"/>
          <p:nvPr/>
        </p:nvSpPr>
        <p:spPr>
          <a:xfrm>
            <a:off x="253601" y="1457766"/>
            <a:ext cx="5291793" cy="1323439"/>
          </a:xfrm>
          <a:prstGeom prst="rect">
            <a:avLst/>
          </a:prstGeom>
          <a:noFill/>
        </p:spPr>
        <p:txBody>
          <a:bodyPr wrap="square" rtlCol="0">
            <a:spAutoFit/>
          </a:bodyPr>
          <a:lstStyle/>
          <a:p>
            <a:r>
              <a:rPr kumimoji="1" lang="ja-JP" altLang="en-US" sz="1600" dirty="0">
                <a:latin typeface="+mj-ea"/>
                <a:ea typeface="+mj-ea"/>
              </a:rPr>
              <a:t>アデコは総合人財サービス会社です。</a:t>
            </a:r>
            <a:endParaRPr kumimoji="1" lang="en-US" altLang="ja-JP" sz="1600" dirty="0">
              <a:latin typeface="+mj-ea"/>
              <a:ea typeface="+mj-ea"/>
            </a:endParaRPr>
          </a:p>
          <a:p>
            <a:r>
              <a:rPr lang="ja-JP" altLang="en-US" sz="1600" dirty="0">
                <a:latin typeface="+mj-ea"/>
                <a:ea typeface="+mj-ea"/>
              </a:rPr>
              <a:t>我々アデコは人財企業として、</a:t>
            </a:r>
            <a:r>
              <a:rPr lang="ja-JP" altLang="en-US" sz="1600" b="1" dirty="0">
                <a:latin typeface="+mj-ea"/>
                <a:ea typeface="+mj-ea"/>
              </a:rPr>
              <a:t>人財一人ひとりの躍動化</a:t>
            </a:r>
            <a:r>
              <a:rPr lang="ja-JP" altLang="en-US" sz="1600" dirty="0">
                <a:latin typeface="+mj-ea"/>
                <a:ea typeface="+mj-ea"/>
              </a:rPr>
              <a:t>を目指しています。</a:t>
            </a:r>
            <a:endParaRPr lang="en-US" altLang="ja-JP" sz="1600" dirty="0">
              <a:latin typeface="+mj-ea"/>
              <a:ea typeface="+mj-ea"/>
            </a:endParaRPr>
          </a:p>
          <a:p>
            <a:r>
              <a:rPr kumimoji="1" lang="ja-JP" altLang="en-US" sz="1600" dirty="0">
                <a:latin typeface="+mj-ea"/>
                <a:ea typeface="+mj-ea"/>
              </a:rPr>
              <a:t>弊社の社員はもちろん、働くすべての方のキャリアを生涯サポートしていきたいと考えております。</a:t>
            </a:r>
            <a:endParaRPr kumimoji="1" lang="en-US" altLang="ja-JP" sz="1600" dirty="0">
              <a:latin typeface="+mj-ea"/>
              <a:ea typeface="+mj-ea"/>
            </a:endParaRPr>
          </a:p>
        </p:txBody>
      </p:sp>
      <p:sp>
        <p:nvSpPr>
          <p:cNvPr id="16" name="正方形/長方形 75">
            <a:extLst>
              <a:ext uri="{FF2B5EF4-FFF2-40B4-BE49-F238E27FC236}">
                <a16:creationId xmlns:a16="http://schemas.microsoft.com/office/drawing/2014/main" id="{782185BE-EA6F-4768-9ED0-E5F19934F41E}"/>
              </a:ext>
            </a:extLst>
          </p:cNvPr>
          <p:cNvSpPr/>
          <p:nvPr/>
        </p:nvSpPr>
        <p:spPr>
          <a:xfrm>
            <a:off x="253601" y="3226514"/>
            <a:ext cx="6975536" cy="3170099"/>
          </a:xfrm>
          <a:prstGeom prst="rect">
            <a:avLst/>
          </a:prstGeom>
        </p:spPr>
        <p:txBody>
          <a:bodyPr wrap="square">
            <a:spAutoFit/>
          </a:bodyPr>
          <a:lstStyle/>
          <a:p>
            <a:r>
              <a:rPr kumimoji="1" lang="ja-JP" altLang="en-US" sz="2200" b="1" dirty="0">
                <a:latin typeface="+mj-ea"/>
                <a:ea typeface="+mj-ea"/>
              </a:rPr>
              <a:t>面接でお聞きしたいこと</a:t>
            </a:r>
            <a:endParaRPr lang="en-US" altLang="ja-JP" sz="2200" b="1" dirty="0">
              <a:latin typeface="+mj-ea"/>
              <a:ea typeface="+mj-ea"/>
            </a:endParaRPr>
          </a:p>
          <a:p>
            <a:endParaRPr kumimoji="1" lang="en-US" altLang="ja-JP" dirty="0">
              <a:latin typeface="+mj-ea"/>
              <a:ea typeface="+mj-ea"/>
            </a:endParaRPr>
          </a:p>
          <a:p>
            <a:r>
              <a:rPr kumimoji="1" lang="ja-JP" altLang="en-US" sz="1600" dirty="0">
                <a:latin typeface="+mj-ea"/>
                <a:ea typeface="+mj-ea"/>
              </a:rPr>
              <a:t>◆</a:t>
            </a:r>
            <a:r>
              <a:rPr kumimoji="1" lang="en-US" altLang="ja-JP" sz="1600" dirty="0">
                <a:latin typeface="+mj-ea"/>
                <a:ea typeface="+mj-ea"/>
              </a:rPr>
              <a:t>IT</a:t>
            </a:r>
            <a:r>
              <a:rPr kumimoji="1" lang="ja-JP" altLang="en-US" sz="1600" dirty="0">
                <a:latin typeface="+mj-ea"/>
                <a:ea typeface="+mj-ea"/>
              </a:rPr>
              <a:t>職種を目指した理由や志望度合い</a:t>
            </a:r>
            <a:endParaRPr kumimoji="1" lang="en-US" altLang="ja-JP" sz="1600" dirty="0">
              <a:latin typeface="+mj-ea"/>
              <a:ea typeface="+mj-ea"/>
            </a:endParaRPr>
          </a:p>
          <a:p>
            <a:r>
              <a:rPr kumimoji="1" lang="ja-JP" altLang="en-US" sz="1600" dirty="0">
                <a:latin typeface="+mj-ea"/>
                <a:ea typeface="+mj-ea"/>
              </a:rPr>
              <a:t>◆今後のキャリアビジョンについて</a:t>
            </a:r>
            <a:endParaRPr kumimoji="1" lang="en-US" altLang="ja-JP" sz="1600" dirty="0">
              <a:latin typeface="+mj-ea"/>
              <a:ea typeface="+mj-ea"/>
            </a:endParaRPr>
          </a:p>
          <a:p>
            <a:r>
              <a:rPr kumimoji="1" lang="ja-JP" altLang="en-US" sz="1600" dirty="0">
                <a:latin typeface="+mj-ea"/>
                <a:ea typeface="+mj-ea"/>
              </a:rPr>
              <a:t>◆世の中がどのように変わっていくと思うか　等</a:t>
            </a:r>
            <a:endParaRPr kumimoji="1" lang="en-US" altLang="ja-JP" sz="1600" dirty="0">
              <a:latin typeface="+mj-ea"/>
              <a:ea typeface="+mj-ea"/>
            </a:endParaRPr>
          </a:p>
          <a:p>
            <a:r>
              <a:rPr kumimoji="1" lang="ja-JP" altLang="en-US" sz="1600" dirty="0">
                <a:latin typeface="+mj-ea"/>
                <a:ea typeface="+mj-ea"/>
              </a:rPr>
              <a:t>コミュニケーションをとりながら確認をさせていただいております。</a:t>
            </a:r>
            <a:endParaRPr kumimoji="1" lang="en-US" altLang="ja-JP" sz="1600" dirty="0">
              <a:latin typeface="+mj-ea"/>
              <a:ea typeface="+mj-ea"/>
            </a:endParaRPr>
          </a:p>
          <a:p>
            <a:endParaRPr kumimoji="1" lang="en-US" altLang="ja-JP" sz="1600" dirty="0">
              <a:latin typeface="+mj-ea"/>
              <a:ea typeface="+mj-ea"/>
            </a:endParaRPr>
          </a:p>
          <a:p>
            <a:r>
              <a:rPr kumimoji="1" lang="ja-JP" altLang="en-US" sz="1600" dirty="0">
                <a:latin typeface="+mj-ea"/>
                <a:ea typeface="+mj-ea"/>
              </a:rPr>
              <a:t>入社後の配属の際には、</a:t>
            </a:r>
            <a:endParaRPr kumimoji="1" lang="en-US" altLang="ja-JP" sz="1600" dirty="0">
              <a:latin typeface="+mj-ea"/>
              <a:ea typeface="+mj-ea"/>
            </a:endParaRPr>
          </a:p>
          <a:p>
            <a:r>
              <a:rPr kumimoji="1" lang="ja-JP" altLang="en-US" sz="1600" dirty="0">
                <a:latin typeface="+mj-ea"/>
                <a:ea typeface="+mj-ea"/>
              </a:rPr>
              <a:t>ひとりひとりのキャリアビジョン、キャリアアップを見据えた配属を心掛けております。</a:t>
            </a:r>
            <a:endParaRPr kumimoji="1" lang="en-US" altLang="ja-JP" sz="1600" dirty="0">
              <a:latin typeface="+mj-ea"/>
              <a:ea typeface="+mj-ea"/>
            </a:endParaRPr>
          </a:p>
          <a:p>
            <a:endParaRPr kumimoji="1" lang="en-US" altLang="ja-JP" sz="1600" dirty="0">
              <a:latin typeface="+mj-ea"/>
              <a:ea typeface="+mj-ea"/>
            </a:endParaRPr>
          </a:p>
          <a:p>
            <a:r>
              <a:rPr kumimoji="1" lang="ja-JP" altLang="en-US" sz="1600" dirty="0">
                <a:latin typeface="+mj-ea"/>
                <a:ea typeface="+mj-ea"/>
              </a:rPr>
              <a:t>ご自身のキャリアについてイメージ化がまだの方はこの機会に是非ご自身のキャリアについて考えてみてください。</a:t>
            </a:r>
          </a:p>
        </p:txBody>
      </p:sp>
      <p:grpSp>
        <p:nvGrpSpPr>
          <p:cNvPr id="14" name="Group 13">
            <a:extLst>
              <a:ext uri="{FF2B5EF4-FFF2-40B4-BE49-F238E27FC236}">
                <a16:creationId xmlns:a16="http://schemas.microsoft.com/office/drawing/2014/main" id="{BA9CC748-80E7-4450-A76D-9D5E09B11441}"/>
              </a:ext>
            </a:extLst>
          </p:cNvPr>
          <p:cNvGrpSpPr/>
          <p:nvPr/>
        </p:nvGrpSpPr>
        <p:grpSpPr>
          <a:xfrm>
            <a:off x="7747495" y="1786433"/>
            <a:ext cx="4190904" cy="4339232"/>
            <a:chOff x="7701624" y="1316010"/>
            <a:chExt cx="4190904" cy="4339232"/>
          </a:xfrm>
        </p:grpSpPr>
        <p:sp>
          <p:nvSpPr>
            <p:cNvPr id="17" name="フリーフォーム: 図形 59">
              <a:extLst>
                <a:ext uri="{FF2B5EF4-FFF2-40B4-BE49-F238E27FC236}">
                  <a16:creationId xmlns:a16="http://schemas.microsoft.com/office/drawing/2014/main" id="{0C5BC5F7-FEE9-434F-AD06-4B39E7844283}"/>
                </a:ext>
              </a:extLst>
            </p:cNvPr>
            <p:cNvSpPr/>
            <p:nvPr/>
          </p:nvSpPr>
          <p:spPr>
            <a:xfrm>
              <a:off x="9391560" y="1316010"/>
              <a:ext cx="1656000" cy="1656000"/>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solidFill>
              <a:schemeClr val="accent4">
                <a:lumMod val="40000"/>
                <a:lumOff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6140" tIns="396831" rIns="356140" bIns="396831" numCol="1" spcCol="1270" anchor="ctr" anchorCtr="0">
              <a:noAutofit/>
            </a:bodyPr>
            <a:lstStyle/>
            <a:p>
              <a:pPr lvl="0" algn="ctr" defTabSz="977900">
                <a:lnSpc>
                  <a:spcPct val="90000"/>
                </a:lnSpc>
                <a:spcBef>
                  <a:spcPct val="0"/>
                </a:spcBef>
                <a:spcAft>
                  <a:spcPct val="35000"/>
                </a:spcAft>
              </a:pPr>
              <a:r>
                <a:rPr kumimoji="1" lang="en-US" altLang="ja-JP" sz="1200" dirty="0">
                  <a:solidFill>
                    <a:schemeClr val="tx1"/>
                  </a:solidFill>
                  <a:latin typeface="+mj-ea"/>
                  <a:ea typeface="+mj-ea"/>
                </a:rPr>
                <a:t>IT</a:t>
              </a:r>
              <a:r>
                <a:rPr kumimoji="1" lang="ja-JP" altLang="en-US" sz="1200" dirty="0">
                  <a:solidFill>
                    <a:schemeClr val="tx1"/>
                  </a:solidFill>
                  <a:latin typeface="+mj-ea"/>
                  <a:ea typeface="+mj-ea"/>
                </a:rPr>
                <a:t>職種</a:t>
              </a:r>
              <a:endParaRPr kumimoji="1" lang="en-US" altLang="ja-JP" sz="1200" dirty="0">
                <a:solidFill>
                  <a:schemeClr val="tx1"/>
                </a:solidFill>
                <a:latin typeface="+mj-ea"/>
                <a:ea typeface="+mj-ea"/>
              </a:endParaRPr>
            </a:p>
            <a:p>
              <a:pPr lvl="0" algn="ctr" defTabSz="977900">
                <a:lnSpc>
                  <a:spcPct val="90000"/>
                </a:lnSpc>
                <a:spcBef>
                  <a:spcPct val="0"/>
                </a:spcBef>
                <a:spcAft>
                  <a:spcPct val="35000"/>
                </a:spcAft>
              </a:pPr>
              <a:r>
                <a:rPr kumimoji="1" lang="ja-JP" altLang="en-US" sz="1200" dirty="0">
                  <a:solidFill>
                    <a:schemeClr val="tx1"/>
                  </a:solidFill>
                  <a:latin typeface="+mj-ea"/>
                  <a:ea typeface="+mj-ea"/>
                </a:rPr>
                <a:t>志望度合い</a:t>
              </a:r>
            </a:p>
          </p:txBody>
        </p:sp>
        <p:sp>
          <p:nvSpPr>
            <p:cNvPr id="18" name="フリーフォーム: 図形 61">
              <a:extLst>
                <a:ext uri="{FF2B5EF4-FFF2-40B4-BE49-F238E27FC236}">
                  <a16:creationId xmlns:a16="http://schemas.microsoft.com/office/drawing/2014/main" id="{807E7DD5-6D84-457E-8F92-45AB97CB1D75}"/>
                </a:ext>
              </a:extLst>
            </p:cNvPr>
            <p:cNvSpPr/>
            <p:nvPr/>
          </p:nvSpPr>
          <p:spPr>
            <a:xfrm>
              <a:off x="7701624" y="1316010"/>
              <a:ext cx="1656000" cy="1656000"/>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solidFill>
              <a:schemeClr val="accent4">
                <a:lumMod val="40000"/>
                <a:lumOff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2320" tIns="313011" rIns="272320" bIns="313011" numCol="1" spcCol="1270" anchor="ctr" anchorCtr="0">
              <a:noAutofit/>
            </a:bodyPr>
            <a:lstStyle/>
            <a:p>
              <a:pPr lvl="0" algn="ctr" defTabSz="1600200">
                <a:lnSpc>
                  <a:spcPct val="90000"/>
                </a:lnSpc>
                <a:spcBef>
                  <a:spcPct val="0"/>
                </a:spcBef>
                <a:spcAft>
                  <a:spcPct val="35000"/>
                </a:spcAft>
              </a:pPr>
              <a:r>
                <a:rPr kumimoji="1" lang="ja-JP" altLang="en-US" sz="1200" dirty="0">
                  <a:solidFill>
                    <a:schemeClr val="tx1"/>
                  </a:solidFill>
                  <a:latin typeface="+mj-ea"/>
                  <a:ea typeface="+mj-ea"/>
                </a:rPr>
                <a:t>コミュニケーション能力</a:t>
              </a:r>
            </a:p>
          </p:txBody>
        </p:sp>
        <p:sp>
          <p:nvSpPr>
            <p:cNvPr id="19" name="フリーフォーム: 図形 62">
              <a:extLst>
                <a:ext uri="{FF2B5EF4-FFF2-40B4-BE49-F238E27FC236}">
                  <a16:creationId xmlns:a16="http://schemas.microsoft.com/office/drawing/2014/main" id="{226EF3B0-5383-4787-BCC5-8A03466152FA}"/>
                </a:ext>
              </a:extLst>
            </p:cNvPr>
            <p:cNvSpPr/>
            <p:nvPr/>
          </p:nvSpPr>
          <p:spPr>
            <a:xfrm>
              <a:off x="8546592" y="2657626"/>
              <a:ext cx="1656000" cy="1656000"/>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solidFill>
              <a:schemeClr val="accent4"/>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6140" tIns="396831" rIns="356140" bIns="396831" numCol="1" spcCol="1270" anchor="ctr" anchorCtr="0">
              <a:noAutofit/>
            </a:bodyPr>
            <a:lstStyle/>
            <a:p>
              <a:pPr marL="0" lvl="0" indent="0" algn="ctr" defTabSz="977900">
                <a:lnSpc>
                  <a:spcPct val="90000"/>
                </a:lnSpc>
                <a:spcBef>
                  <a:spcPct val="0"/>
                </a:spcBef>
                <a:spcAft>
                  <a:spcPct val="35000"/>
                </a:spcAft>
                <a:buNone/>
              </a:pPr>
              <a:r>
                <a:rPr kumimoji="1" lang="ja-JP" altLang="en-US" sz="1200" b="1" dirty="0"/>
                <a:t>キャリアビジョン</a:t>
              </a:r>
              <a:endParaRPr kumimoji="1" lang="ja-JP" altLang="en-US" sz="1200" b="1" kern="1200" dirty="0"/>
            </a:p>
          </p:txBody>
        </p:sp>
        <p:sp>
          <p:nvSpPr>
            <p:cNvPr id="21" name="フリーフォーム: 図形 64">
              <a:extLst>
                <a:ext uri="{FF2B5EF4-FFF2-40B4-BE49-F238E27FC236}">
                  <a16:creationId xmlns:a16="http://schemas.microsoft.com/office/drawing/2014/main" id="{7C28F2C2-9109-4C19-872A-EB680DA48B4A}"/>
                </a:ext>
              </a:extLst>
            </p:cNvPr>
            <p:cNvSpPr/>
            <p:nvPr/>
          </p:nvSpPr>
          <p:spPr>
            <a:xfrm>
              <a:off x="10236528" y="2657626"/>
              <a:ext cx="1656000" cy="1656000"/>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solidFill>
              <a:schemeClr val="accent4">
                <a:lumMod val="40000"/>
                <a:lumOff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2320" tIns="313011" rIns="272320" bIns="313011" numCol="1" spcCol="1270" anchor="ctr" anchorCtr="0">
              <a:noAutofit/>
            </a:bodyPr>
            <a:lstStyle/>
            <a:p>
              <a:pPr lvl="0" algn="ctr" defTabSz="1600200">
                <a:lnSpc>
                  <a:spcPct val="90000"/>
                </a:lnSpc>
                <a:spcBef>
                  <a:spcPct val="0"/>
                </a:spcBef>
                <a:spcAft>
                  <a:spcPct val="35000"/>
                </a:spcAft>
              </a:pPr>
              <a:r>
                <a:rPr kumimoji="1" lang="ja-JP" altLang="en-US" sz="1200" dirty="0">
                  <a:solidFill>
                    <a:schemeClr val="tx1"/>
                  </a:solidFill>
                  <a:latin typeface="+mj-ea"/>
                  <a:ea typeface="+mj-ea"/>
                </a:rPr>
                <a:t>継続力</a:t>
              </a:r>
            </a:p>
          </p:txBody>
        </p:sp>
        <p:sp>
          <p:nvSpPr>
            <p:cNvPr id="22" name="フリーフォーム: 図形 65">
              <a:extLst>
                <a:ext uri="{FF2B5EF4-FFF2-40B4-BE49-F238E27FC236}">
                  <a16:creationId xmlns:a16="http://schemas.microsoft.com/office/drawing/2014/main" id="{4EBE7DA3-BE92-4F82-ACF0-9805E88BE01B}"/>
                </a:ext>
              </a:extLst>
            </p:cNvPr>
            <p:cNvSpPr/>
            <p:nvPr/>
          </p:nvSpPr>
          <p:spPr>
            <a:xfrm>
              <a:off x="9391560" y="3999242"/>
              <a:ext cx="1656000" cy="1656000"/>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solidFill>
              <a:schemeClr val="accent4">
                <a:lumMod val="40000"/>
                <a:lumOff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6140" tIns="396831" rIns="356140" bIns="396831" numCol="1" spcCol="1270" anchor="ctr" anchorCtr="0">
              <a:noAutofit/>
            </a:bodyPr>
            <a:lstStyle/>
            <a:p>
              <a:pPr lvl="0" algn="ctr" defTabSz="977900">
                <a:lnSpc>
                  <a:spcPct val="90000"/>
                </a:lnSpc>
                <a:spcBef>
                  <a:spcPct val="0"/>
                </a:spcBef>
                <a:spcAft>
                  <a:spcPct val="35000"/>
                </a:spcAft>
              </a:pPr>
              <a:r>
                <a:rPr kumimoji="1" lang="ja-JP" altLang="en-US" sz="1200" dirty="0">
                  <a:solidFill>
                    <a:schemeClr val="tx1"/>
                  </a:solidFill>
                  <a:latin typeface="+mj-ea"/>
                  <a:ea typeface="+mj-ea"/>
                </a:rPr>
                <a:t>自己研鑽をしているか？</a:t>
              </a:r>
            </a:p>
          </p:txBody>
        </p:sp>
        <p:sp>
          <p:nvSpPr>
            <p:cNvPr id="23" name="フリーフォーム: 図形 67">
              <a:extLst>
                <a:ext uri="{FF2B5EF4-FFF2-40B4-BE49-F238E27FC236}">
                  <a16:creationId xmlns:a16="http://schemas.microsoft.com/office/drawing/2014/main" id="{82A86533-F611-4792-9B32-44E608B044CF}"/>
                </a:ext>
              </a:extLst>
            </p:cNvPr>
            <p:cNvSpPr/>
            <p:nvPr/>
          </p:nvSpPr>
          <p:spPr>
            <a:xfrm>
              <a:off x="7701624" y="3999242"/>
              <a:ext cx="1656000" cy="1656000"/>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solidFill>
              <a:schemeClr val="accent4">
                <a:lumMod val="40000"/>
                <a:lumOff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2320" tIns="313011" rIns="272320" bIns="313011" numCol="1" spcCol="1270" anchor="ctr" anchorCtr="0">
              <a:noAutofit/>
            </a:bodyPr>
            <a:lstStyle/>
            <a:p>
              <a:pPr lvl="0" algn="ctr" defTabSz="1600200">
                <a:lnSpc>
                  <a:spcPct val="90000"/>
                </a:lnSpc>
                <a:spcBef>
                  <a:spcPct val="0"/>
                </a:spcBef>
                <a:spcAft>
                  <a:spcPct val="35000"/>
                </a:spcAft>
              </a:pPr>
              <a:r>
                <a:rPr kumimoji="1" lang="ja-JP" altLang="en-US" sz="1200" dirty="0">
                  <a:solidFill>
                    <a:schemeClr val="tx1"/>
                  </a:solidFill>
                  <a:latin typeface="+mj-ea"/>
                  <a:ea typeface="+mj-ea"/>
                </a:rPr>
                <a:t>強み、弱み</a:t>
              </a:r>
            </a:p>
          </p:txBody>
        </p:sp>
      </p:grpSp>
      <p:sp>
        <p:nvSpPr>
          <p:cNvPr id="24" name="フリーフォーム: 図形 63">
            <a:extLst>
              <a:ext uri="{FF2B5EF4-FFF2-40B4-BE49-F238E27FC236}">
                <a16:creationId xmlns:a16="http://schemas.microsoft.com/office/drawing/2014/main" id="{79B78505-5E9D-4D9F-8DDB-A49027E57FFF}"/>
              </a:ext>
            </a:extLst>
          </p:cNvPr>
          <p:cNvSpPr/>
          <p:nvPr/>
        </p:nvSpPr>
        <p:spPr>
          <a:xfrm>
            <a:off x="5397910" y="3568709"/>
            <a:ext cx="2772069" cy="774680"/>
          </a:xfrm>
          <a:custGeom>
            <a:avLst/>
            <a:gdLst>
              <a:gd name="connsiteX0" fmla="*/ 0 w 2169318"/>
              <a:gd name="connsiteY0" fmla="*/ 0 h 1205177"/>
              <a:gd name="connsiteX1" fmla="*/ 2169318 w 2169318"/>
              <a:gd name="connsiteY1" fmla="*/ 0 h 1205177"/>
              <a:gd name="connsiteX2" fmla="*/ 2169318 w 2169318"/>
              <a:gd name="connsiteY2" fmla="*/ 1205177 h 1205177"/>
              <a:gd name="connsiteX3" fmla="*/ 0 w 2169318"/>
              <a:gd name="connsiteY3" fmla="*/ 1205177 h 1205177"/>
              <a:gd name="connsiteX4" fmla="*/ 0 w 2169318"/>
              <a:gd name="connsiteY4" fmla="*/ 0 h 1205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9318" h="1205177">
                <a:moveTo>
                  <a:pt x="0" y="0"/>
                </a:moveTo>
                <a:lnTo>
                  <a:pt x="2169318" y="0"/>
                </a:lnTo>
                <a:lnTo>
                  <a:pt x="2169318" y="1205177"/>
                </a:lnTo>
                <a:lnTo>
                  <a:pt x="0" y="1205177"/>
                </a:lnTo>
                <a:lnTo>
                  <a:pt x="0" y="0"/>
                </a:lnTo>
                <a:close/>
              </a:path>
            </a:pathLst>
          </a:custGeom>
          <a:solidFill>
            <a:schemeClr val="bg1">
              <a:lumMod val="85000"/>
            </a:schemeClr>
          </a:solidFill>
          <a:ln>
            <a:noFill/>
          </a:ln>
          <a:effectLst>
            <a:softEdge rad="31750"/>
          </a:effectLst>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kumimoji="1" lang="ja-JP" altLang="en-US" sz="1200" kern="1200" dirty="0">
                <a:solidFill>
                  <a:schemeClr val="tx1"/>
                </a:solidFill>
                <a:latin typeface="+mj-ea"/>
                <a:ea typeface="+mj-ea"/>
              </a:rPr>
              <a:t>数年後どうなっていたいですか？</a:t>
            </a:r>
            <a:endParaRPr kumimoji="1" lang="en-US" altLang="ja-JP" sz="1200" kern="1200" dirty="0">
              <a:solidFill>
                <a:schemeClr val="tx1"/>
              </a:solidFill>
              <a:latin typeface="+mj-ea"/>
              <a:ea typeface="+mj-ea"/>
            </a:endParaRPr>
          </a:p>
          <a:p>
            <a:pPr marL="0" lvl="0" indent="0" algn="ctr" defTabSz="1600200">
              <a:lnSpc>
                <a:spcPct val="90000"/>
              </a:lnSpc>
              <a:spcBef>
                <a:spcPct val="0"/>
              </a:spcBef>
              <a:spcAft>
                <a:spcPct val="35000"/>
              </a:spcAft>
              <a:buNone/>
            </a:pPr>
            <a:r>
              <a:rPr kumimoji="1" lang="ja-JP" altLang="en-US" sz="1200" dirty="0">
                <a:solidFill>
                  <a:schemeClr val="tx1"/>
                </a:solidFill>
                <a:latin typeface="+mj-ea"/>
                <a:ea typeface="+mj-ea"/>
              </a:rPr>
              <a:t>自らが大事にしている想いはなんですか？</a:t>
            </a:r>
            <a:endParaRPr kumimoji="1" lang="ja-JP" altLang="en-US" sz="1200" kern="1200" dirty="0">
              <a:solidFill>
                <a:schemeClr val="tx1"/>
              </a:solidFill>
              <a:latin typeface="+mj-ea"/>
              <a:ea typeface="+mj-ea"/>
            </a:endParaRPr>
          </a:p>
        </p:txBody>
      </p:sp>
    </p:spTree>
    <p:extLst>
      <p:ext uri="{BB962C8B-B14F-4D97-AF65-F5344CB8AC3E}">
        <p14:creationId xmlns:p14="http://schemas.microsoft.com/office/powerpoint/2010/main" val="35525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四角形: 角を丸くする 3">
            <a:extLst>
              <a:ext uri="{FF2B5EF4-FFF2-40B4-BE49-F238E27FC236}">
                <a16:creationId xmlns:a16="http://schemas.microsoft.com/office/drawing/2014/main" id="{6F179339-D062-4934-AA16-7E19962C4F45}"/>
              </a:ext>
            </a:extLst>
          </p:cNvPr>
          <p:cNvSpPr/>
          <p:nvPr/>
        </p:nvSpPr>
        <p:spPr>
          <a:xfrm>
            <a:off x="766792" y="2959540"/>
            <a:ext cx="2700000" cy="1378065"/>
          </a:xfrm>
          <a:prstGeom prst="rect">
            <a:avLst/>
          </a:prstGeom>
          <a:solidFill>
            <a:schemeClr val="accent4"/>
          </a:solidFill>
          <a:ln>
            <a:no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algn="ctr"/>
            <a:r>
              <a:rPr lang="ja-JP" altLang="en-US" sz="2000" b="1" dirty="0">
                <a:solidFill>
                  <a:schemeClr val="bg1"/>
                </a:solidFill>
                <a:latin typeface="+mj-ea"/>
                <a:ea typeface="+mj-ea"/>
              </a:rPr>
              <a:t>アデコ</a:t>
            </a:r>
            <a:r>
              <a:rPr lang="en-US" altLang="ja-JP" sz="2000" b="1" dirty="0">
                <a:solidFill>
                  <a:schemeClr val="bg1"/>
                </a:solidFill>
                <a:latin typeface="+mj-ea"/>
                <a:ea typeface="+mj-ea"/>
              </a:rPr>
              <a:t>Modis</a:t>
            </a:r>
            <a:r>
              <a:rPr lang="ja-JP" altLang="en-US" sz="2000" b="1" dirty="0">
                <a:solidFill>
                  <a:schemeClr val="bg1"/>
                </a:solidFill>
                <a:latin typeface="+mj-ea"/>
                <a:ea typeface="+mj-ea"/>
              </a:rPr>
              <a:t>について</a:t>
            </a:r>
            <a:endParaRPr lang="en-US" altLang="ja-JP" sz="2000" b="1" dirty="0">
              <a:solidFill>
                <a:schemeClr val="bg1"/>
              </a:solidFill>
              <a:latin typeface="+mj-ea"/>
              <a:ea typeface="+mj-ea"/>
            </a:endParaRPr>
          </a:p>
          <a:p>
            <a:pPr algn="ctr"/>
            <a:r>
              <a:rPr lang="ja-JP" altLang="en-US" sz="2000" b="1" dirty="0">
                <a:solidFill>
                  <a:schemeClr val="bg1"/>
                </a:solidFill>
                <a:latin typeface="+mj-ea"/>
                <a:ea typeface="+mj-ea"/>
              </a:rPr>
              <a:t>ご説明します</a:t>
            </a:r>
          </a:p>
        </p:txBody>
      </p:sp>
      <p:sp>
        <p:nvSpPr>
          <p:cNvPr id="5" name="フリーフォーム: 図形 4">
            <a:extLst>
              <a:ext uri="{FF2B5EF4-FFF2-40B4-BE49-F238E27FC236}">
                <a16:creationId xmlns:a16="http://schemas.microsoft.com/office/drawing/2014/main" id="{5F109E81-553B-4FAD-B598-ECF143995E2F}"/>
              </a:ext>
            </a:extLst>
          </p:cNvPr>
          <p:cNvSpPr/>
          <p:nvPr/>
        </p:nvSpPr>
        <p:spPr>
          <a:xfrm>
            <a:off x="925196" y="4150360"/>
            <a:ext cx="3117600" cy="2279610"/>
          </a:xfrm>
          <a:prstGeom prst="rect">
            <a:avLst/>
          </a:prstGeom>
          <a:solidFill>
            <a:schemeClr val="accent4">
              <a:lumMod val="20000"/>
              <a:lumOff val="80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8652" tIns="158652" rIns="158652" bIns="158652" numCol="1" spcCol="1270" anchor="t" anchorCtr="0">
            <a:noAutofit/>
          </a:bodyPr>
          <a:lstStyle/>
          <a:p>
            <a:pPr marL="0" lvl="0" indent="0" algn="l" defTabSz="1200150">
              <a:lnSpc>
                <a:spcPct val="90000"/>
              </a:lnSpc>
              <a:spcBef>
                <a:spcPct val="0"/>
              </a:spcBef>
              <a:spcAft>
                <a:spcPct val="35000"/>
              </a:spcAft>
              <a:buNone/>
            </a:pPr>
            <a:r>
              <a:rPr kumimoji="1" lang="ja-JP" altLang="en-US" sz="1400" kern="1200" dirty="0">
                <a:solidFill>
                  <a:schemeClr val="tx1"/>
                </a:solidFill>
                <a:latin typeface="+mn-ea"/>
              </a:rPr>
              <a:t>・会社説明</a:t>
            </a:r>
            <a:endParaRPr kumimoji="1" lang="en-US" altLang="ja-JP" sz="1400" kern="1200" dirty="0">
              <a:solidFill>
                <a:schemeClr val="tx1"/>
              </a:solidFill>
              <a:latin typeface="+mn-ea"/>
            </a:endParaRPr>
          </a:p>
          <a:p>
            <a:pPr marL="0" lvl="0" indent="0" algn="l" defTabSz="1200150">
              <a:lnSpc>
                <a:spcPct val="90000"/>
              </a:lnSpc>
              <a:spcBef>
                <a:spcPct val="0"/>
              </a:spcBef>
              <a:spcAft>
                <a:spcPct val="35000"/>
              </a:spcAft>
              <a:buNone/>
            </a:pPr>
            <a:r>
              <a:rPr kumimoji="1" lang="ja-JP" altLang="en-US" sz="1400" dirty="0">
                <a:solidFill>
                  <a:schemeClr val="tx1"/>
                </a:solidFill>
                <a:latin typeface="+mn-ea"/>
              </a:rPr>
              <a:t>・研修内容について</a:t>
            </a:r>
            <a:endParaRPr kumimoji="1" lang="en-US" altLang="ja-JP" sz="1400" dirty="0">
              <a:solidFill>
                <a:schemeClr val="tx1"/>
              </a:solidFill>
              <a:latin typeface="+mn-ea"/>
            </a:endParaRPr>
          </a:p>
          <a:p>
            <a:pPr marL="0" lvl="0" indent="0" algn="l" defTabSz="1200150">
              <a:lnSpc>
                <a:spcPct val="90000"/>
              </a:lnSpc>
              <a:spcBef>
                <a:spcPct val="0"/>
              </a:spcBef>
              <a:spcAft>
                <a:spcPct val="35000"/>
              </a:spcAft>
              <a:buNone/>
            </a:pPr>
            <a:r>
              <a:rPr kumimoji="1" lang="ja-JP" altLang="en-US" sz="1400" dirty="0">
                <a:solidFill>
                  <a:schemeClr val="tx1"/>
                </a:solidFill>
                <a:latin typeface="+mn-ea"/>
              </a:rPr>
              <a:t>・配属イメージについて</a:t>
            </a:r>
            <a:endParaRPr kumimoji="1" lang="en-US" altLang="ja-JP" sz="1400" dirty="0">
              <a:solidFill>
                <a:schemeClr val="tx1"/>
              </a:solidFill>
              <a:latin typeface="+mn-ea"/>
            </a:endParaRPr>
          </a:p>
          <a:p>
            <a:pPr marL="0" lvl="0" indent="0" algn="l" defTabSz="1200150">
              <a:lnSpc>
                <a:spcPct val="90000"/>
              </a:lnSpc>
              <a:spcBef>
                <a:spcPct val="0"/>
              </a:spcBef>
              <a:spcAft>
                <a:spcPct val="35000"/>
              </a:spcAft>
              <a:buNone/>
            </a:pPr>
            <a:r>
              <a:rPr kumimoji="1" lang="ja-JP" altLang="en-US" sz="1400" dirty="0">
                <a:solidFill>
                  <a:schemeClr val="tx1"/>
                </a:solidFill>
                <a:latin typeface="+mn-ea"/>
              </a:rPr>
              <a:t>　（例：勤務先、配属エリア）</a:t>
            </a:r>
            <a:endParaRPr kumimoji="1" lang="en-US" altLang="ja-JP" sz="1400" dirty="0">
              <a:solidFill>
                <a:schemeClr val="tx1"/>
              </a:solidFill>
              <a:latin typeface="+mn-ea"/>
            </a:endParaRPr>
          </a:p>
          <a:p>
            <a:pPr marL="0" lvl="0" indent="0" algn="l" defTabSz="1200150">
              <a:lnSpc>
                <a:spcPct val="90000"/>
              </a:lnSpc>
              <a:spcBef>
                <a:spcPct val="0"/>
              </a:spcBef>
              <a:spcAft>
                <a:spcPct val="35000"/>
              </a:spcAft>
              <a:buNone/>
            </a:pPr>
            <a:r>
              <a:rPr kumimoji="1" lang="ja-JP" altLang="en-US" sz="1400" dirty="0">
                <a:solidFill>
                  <a:schemeClr val="tx1"/>
                </a:solidFill>
                <a:latin typeface="+mn-ea"/>
              </a:rPr>
              <a:t>・キャリア開発支援体制について</a:t>
            </a:r>
            <a:endParaRPr kumimoji="1" lang="en-US" altLang="ja-JP" sz="1400" dirty="0">
              <a:solidFill>
                <a:schemeClr val="tx1"/>
              </a:solidFill>
              <a:latin typeface="+mn-ea"/>
            </a:endParaRPr>
          </a:p>
          <a:p>
            <a:pPr marL="0" lvl="0" indent="0" algn="l" defTabSz="1200150">
              <a:lnSpc>
                <a:spcPct val="90000"/>
              </a:lnSpc>
              <a:spcBef>
                <a:spcPct val="0"/>
              </a:spcBef>
              <a:spcAft>
                <a:spcPct val="35000"/>
              </a:spcAft>
              <a:buNone/>
            </a:pPr>
            <a:r>
              <a:rPr kumimoji="1" lang="ja-JP" altLang="en-US" sz="1400" dirty="0">
                <a:solidFill>
                  <a:schemeClr val="tx1"/>
                </a:solidFill>
                <a:latin typeface="+mn-ea"/>
              </a:rPr>
              <a:t>・キャリアアップイメージについて</a:t>
            </a:r>
            <a:endParaRPr kumimoji="1" lang="en-US" altLang="ja-JP" sz="1400" dirty="0">
              <a:solidFill>
                <a:schemeClr val="tx1"/>
              </a:solidFill>
              <a:latin typeface="+mn-ea"/>
            </a:endParaRPr>
          </a:p>
          <a:p>
            <a:pPr marL="0" lvl="0" indent="0" algn="l" defTabSz="1200150">
              <a:lnSpc>
                <a:spcPct val="90000"/>
              </a:lnSpc>
              <a:spcBef>
                <a:spcPct val="0"/>
              </a:spcBef>
              <a:spcAft>
                <a:spcPct val="35000"/>
              </a:spcAft>
              <a:buNone/>
            </a:pPr>
            <a:r>
              <a:rPr kumimoji="1" lang="ja-JP" altLang="en-US" sz="1400" dirty="0">
                <a:solidFill>
                  <a:schemeClr val="tx1"/>
                </a:solidFill>
                <a:latin typeface="+mn-ea"/>
              </a:rPr>
              <a:t>・給与待遇について</a:t>
            </a:r>
            <a:endParaRPr kumimoji="1" lang="en-US" altLang="ja-JP" sz="1400" dirty="0">
              <a:solidFill>
                <a:schemeClr val="tx1"/>
              </a:solidFill>
              <a:latin typeface="+mn-ea"/>
            </a:endParaRPr>
          </a:p>
          <a:p>
            <a:pPr marL="0" lvl="0" indent="0" algn="l" defTabSz="1200150">
              <a:lnSpc>
                <a:spcPct val="90000"/>
              </a:lnSpc>
              <a:spcBef>
                <a:spcPct val="0"/>
              </a:spcBef>
              <a:spcAft>
                <a:spcPct val="35000"/>
              </a:spcAft>
              <a:buNone/>
            </a:pPr>
            <a:endParaRPr kumimoji="1" lang="en-US" altLang="ja-JP" sz="1400" dirty="0">
              <a:solidFill>
                <a:schemeClr val="tx1"/>
              </a:solidFill>
              <a:latin typeface="+mn-ea"/>
            </a:endParaRPr>
          </a:p>
          <a:p>
            <a:pPr marL="0" lvl="0" indent="0" algn="l" defTabSz="1200150">
              <a:lnSpc>
                <a:spcPct val="90000"/>
              </a:lnSpc>
              <a:spcBef>
                <a:spcPct val="0"/>
              </a:spcBef>
              <a:spcAft>
                <a:spcPct val="35000"/>
              </a:spcAft>
              <a:buNone/>
            </a:pPr>
            <a:endParaRPr kumimoji="1" lang="ja-JP" altLang="en-US" sz="1400" kern="1200" dirty="0">
              <a:solidFill>
                <a:schemeClr val="tx1"/>
              </a:solidFill>
              <a:latin typeface="+mn-ea"/>
            </a:endParaRPr>
          </a:p>
          <a:p>
            <a:pPr marL="228600" lvl="1" indent="-228600" algn="l" defTabSz="933450">
              <a:lnSpc>
                <a:spcPct val="90000"/>
              </a:lnSpc>
              <a:spcBef>
                <a:spcPct val="0"/>
              </a:spcBef>
              <a:spcAft>
                <a:spcPct val="15000"/>
              </a:spcAft>
              <a:buChar char="•"/>
            </a:pPr>
            <a:endParaRPr kumimoji="1" lang="ja-JP" altLang="en-US" sz="1400" kern="1200" dirty="0">
              <a:solidFill>
                <a:schemeClr val="tx1"/>
              </a:solidFill>
              <a:latin typeface="+mn-ea"/>
            </a:endParaRPr>
          </a:p>
          <a:p>
            <a:pPr marL="228600" lvl="1" indent="-228600" algn="l" defTabSz="933450">
              <a:lnSpc>
                <a:spcPct val="90000"/>
              </a:lnSpc>
              <a:spcBef>
                <a:spcPct val="0"/>
              </a:spcBef>
              <a:spcAft>
                <a:spcPct val="15000"/>
              </a:spcAft>
              <a:buChar char="•"/>
            </a:pPr>
            <a:endParaRPr kumimoji="1" lang="ja-JP" altLang="en-US" sz="1400" kern="1200" dirty="0">
              <a:solidFill>
                <a:schemeClr val="tx1"/>
              </a:solidFill>
              <a:latin typeface="+mn-ea"/>
            </a:endParaRPr>
          </a:p>
        </p:txBody>
      </p:sp>
      <p:sp>
        <p:nvSpPr>
          <p:cNvPr id="20" name="タイトル 1">
            <a:extLst>
              <a:ext uri="{FF2B5EF4-FFF2-40B4-BE49-F238E27FC236}">
                <a16:creationId xmlns:a16="http://schemas.microsoft.com/office/drawing/2014/main" id="{949FF42A-6761-478F-B805-D3AB9521D19C}"/>
              </a:ext>
            </a:extLst>
          </p:cNvPr>
          <p:cNvSpPr txBox="1">
            <a:spLocks/>
          </p:cNvSpPr>
          <p:nvPr/>
        </p:nvSpPr>
        <p:spPr>
          <a:xfrm>
            <a:off x="253601" y="428030"/>
            <a:ext cx="10875963" cy="367097"/>
          </a:xfrm>
          <a:prstGeom prst="rect">
            <a:avLst/>
          </a:prstGeom>
        </p:spPr>
        <p:txBody>
          <a:bodyPr vert="horz" lIns="91440" tIns="45720" rIns="91440" bIns="45720" rtlCol="0" anchor="ctr">
            <a:noAutofit/>
          </a:bodyPr>
          <a:lstStyle>
            <a:lvl1pPr marL="0" algn="l" defTabSz="914400" rtl="0" eaLnBrk="1" latinLnBrk="0" hangingPunct="1">
              <a:lnSpc>
                <a:spcPct val="90000"/>
              </a:lnSpc>
              <a:spcBef>
                <a:spcPct val="0"/>
              </a:spcBef>
              <a:buNone/>
              <a:defRPr lang="en-US" sz="3200" b="0" kern="1200">
                <a:solidFill>
                  <a:schemeClr val="bg1"/>
                </a:solidFill>
                <a:latin typeface="Reso" panose="02000000000000000000" pitchFamily="50" charset="0"/>
                <a:ea typeface="+mj-ea"/>
                <a:cs typeface="+mj-cs"/>
              </a:defRPr>
            </a:lvl1pPr>
          </a:lstStyle>
          <a:p>
            <a:r>
              <a:rPr kumimoji="1" lang="ja-JP" altLang="en-US" sz="2800" dirty="0">
                <a:latin typeface="+mn-ea"/>
                <a:ea typeface="+mn-ea"/>
              </a:rPr>
              <a:t>応募から配属までの流れについて</a:t>
            </a:r>
          </a:p>
        </p:txBody>
      </p:sp>
      <p:sp>
        <p:nvSpPr>
          <p:cNvPr id="6" name="フリーフォーム: 図形 5">
            <a:extLst>
              <a:ext uri="{FF2B5EF4-FFF2-40B4-BE49-F238E27FC236}">
                <a16:creationId xmlns:a16="http://schemas.microsoft.com/office/drawing/2014/main" id="{ABF06315-94F4-4CAF-A44B-525DC5864C8F}"/>
              </a:ext>
            </a:extLst>
          </p:cNvPr>
          <p:cNvSpPr/>
          <p:nvPr/>
        </p:nvSpPr>
        <p:spPr>
          <a:xfrm>
            <a:off x="3833610" y="3292418"/>
            <a:ext cx="491370" cy="534593"/>
          </a:xfrm>
          <a:custGeom>
            <a:avLst/>
            <a:gdLst>
              <a:gd name="connsiteX0" fmla="*/ 0 w 366853"/>
              <a:gd name="connsiteY0" fmla="*/ 91526 h 457630"/>
              <a:gd name="connsiteX1" fmla="*/ 183427 w 366853"/>
              <a:gd name="connsiteY1" fmla="*/ 91526 h 457630"/>
              <a:gd name="connsiteX2" fmla="*/ 183427 w 366853"/>
              <a:gd name="connsiteY2" fmla="*/ 0 h 457630"/>
              <a:gd name="connsiteX3" fmla="*/ 366853 w 366853"/>
              <a:gd name="connsiteY3" fmla="*/ 228815 h 457630"/>
              <a:gd name="connsiteX4" fmla="*/ 183427 w 366853"/>
              <a:gd name="connsiteY4" fmla="*/ 457630 h 457630"/>
              <a:gd name="connsiteX5" fmla="*/ 183427 w 366853"/>
              <a:gd name="connsiteY5" fmla="*/ 366104 h 457630"/>
              <a:gd name="connsiteX6" fmla="*/ 0 w 366853"/>
              <a:gd name="connsiteY6" fmla="*/ 366104 h 457630"/>
              <a:gd name="connsiteX7" fmla="*/ 0 w 366853"/>
              <a:gd name="connsiteY7" fmla="*/ 91526 h 457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853" h="457630">
                <a:moveTo>
                  <a:pt x="0" y="91526"/>
                </a:moveTo>
                <a:lnTo>
                  <a:pt x="183427" y="91526"/>
                </a:lnTo>
                <a:lnTo>
                  <a:pt x="183427" y="0"/>
                </a:lnTo>
                <a:lnTo>
                  <a:pt x="366853" y="228815"/>
                </a:lnTo>
                <a:lnTo>
                  <a:pt x="183427" y="457630"/>
                </a:lnTo>
                <a:lnTo>
                  <a:pt x="183427" y="366104"/>
                </a:lnTo>
                <a:lnTo>
                  <a:pt x="0" y="366104"/>
                </a:lnTo>
                <a:lnTo>
                  <a:pt x="0" y="91526"/>
                </a:lnTo>
                <a:close/>
              </a:path>
            </a:pathLst>
          </a:custGeom>
          <a:solidFill>
            <a:srgbClr val="FFB81C"/>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91526" rIns="110056" bIns="91526" numCol="1" spcCol="1270" anchor="ctr" anchorCtr="0">
            <a:noAutofit/>
          </a:bodyPr>
          <a:lstStyle/>
          <a:p>
            <a:pPr marL="0" lvl="0" indent="0" algn="ctr" defTabSz="844550">
              <a:lnSpc>
                <a:spcPct val="90000"/>
              </a:lnSpc>
              <a:spcBef>
                <a:spcPct val="0"/>
              </a:spcBef>
              <a:spcAft>
                <a:spcPct val="35000"/>
              </a:spcAft>
              <a:buNone/>
            </a:pPr>
            <a:endParaRPr kumimoji="1" lang="ja-JP" altLang="en-US" sz="1900" kern="1200">
              <a:latin typeface="+mn-ea"/>
            </a:endParaRPr>
          </a:p>
        </p:txBody>
      </p:sp>
      <p:sp>
        <p:nvSpPr>
          <p:cNvPr id="7" name="四角形: 角を丸くする 6">
            <a:extLst>
              <a:ext uri="{FF2B5EF4-FFF2-40B4-BE49-F238E27FC236}">
                <a16:creationId xmlns:a16="http://schemas.microsoft.com/office/drawing/2014/main" id="{875A6EDC-9E3D-49F5-8886-01F5D6FCC5B8}"/>
              </a:ext>
            </a:extLst>
          </p:cNvPr>
          <p:cNvSpPr/>
          <p:nvPr/>
        </p:nvSpPr>
        <p:spPr>
          <a:xfrm>
            <a:off x="4746154" y="3018532"/>
            <a:ext cx="2700000" cy="1378067"/>
          </a:xfrm>
          <a:prstGeom prst="rect">
            <a:avLst/>
          </a:prstGeom>
          <a:solidFill>
            <a:schemeClr val="accent4"/>
          </a:solidFill>
          <a:ln>
            <a:no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algn="ctr"/>
            <a:r>
              <a:rPr lang="ja-JP" altLang="en-US" sz="2000" b="1" dirty="0">
                <a:latin typeface="+mj-ea"/>
                <a:ea typeface="+mj-ea"/>
              </a:rPr>
              <a:t>応募者様（あなた）</a:t>
            </a:r>
            <a:endParaRPr lang="en-US" altLang="ja-JP" sz="2000" b="1" dirty="0">
              <a:latin typeface="+mj-ea"/>
              <a:ea typeface="+mj-ea"/>
            </a:endParaRPr>
          </a:p>
          <a:p>
            <a:pPr algn="ctr"/>
            <a:r>
              <a:rPr lang="ja-JP" altLang="en-US" sz="2000" b="1" dirty="0">
                <a:latin typeface="+mj-ea"/>
                <a:ea typeface="+mj-ea"/>
              </a:rPr>
              <a:t>についてお聞きします</a:t>
            </a:r>
            <a:endParaRPr lang="ja-JP" altLang="en-US" b="1" dirty="0">
              <a:latin typeface="+mj-ea"/>
              <a:ea typeface="+mj-ea"/>
            </a:endParaRPr>
          </a:p>
        </p:txBody>
      </p:sp>
      <p:sp>
        <p:nvSpPr>
          <p:cNvPr id="8" name="フリーフォーム: 図形 7">
            <a:extLst>
              <a:ext uri="{FF2B5EF4-FFF2-40B4-BE49-F238E27FC236}">
                <a16:creationId xmlns:a16="http://schemas.microsoft.com/office/drawing/2014/main" id="{E2801181-23E9-4817-8257-18099F40D70C}"/>
              </a:ext>
            </a:extLst>
          </p:cNvPr>
          <p:cNvSpPr/>
          <p:nvPr/>
        </p:nvSpPr>
        <p:spPr>
          <a:xfrm>
            <a:off x="4954953" y="4145612"/>
            <a:ext cx="3117600" cy="2284358"/>
          </a:xfrm>
          <a:prstGeom prst="rect">
            <a:avLst/>
          </a:prstGeom>
          <a:solidFill>
            <a:schemeClr val="accent4">
              <a:lumMod val="20000"/>
              <a:lumOff val="80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8652" tIns="158652" rIns="158652" bIns="158652" numCol="1" spcCol="1270" anchor="t" anchorCtr="0">
            <a:noAutofit/>
          </a:bodyPr>
          <a:lstStyle/>
          <a:p>
            <a:pPr marL="0" lvl="0" indent="0" algn="l" defTabSz="1200150">
              <a:lnSpc>
                <a:spcPct val="90000"/>
              </a:lnSpc>
              <a:spcBef>
                <a:spcPct val="0"/>
              </a:spcBef>
              <a:spcAft>
                <a:spcPct val="35000"/>
              </a:spcAft>
              <a:buNone/>
            </a:pPr>
            <a:r>
              <a:rPr kumimoji="1" lang="ja-JP" altLang="en-US" sz="1400" kern="1200" dirty="0">
                <a:solidFill>
                  <a:schemeClr val="tx1"/>
                </a:solidFill>
                <a:latin typeface="+mn-ea"/>
              </a:rPr>
              <a:t>・これまでのご経験</a:t>
            </a:r>
            <a:endParaRPr kumimoji="1" lang="en-US" altLang="ja-JP" sz="1400" kern="1200" dirty="0">
              <a:solidFill>
                <a:schemeClr val="tx1"/>
              </a:solidFill>
              <a:latin typeface="+mn-ea"/>
            </a:endParaRPr>
          </a:p>
          <a:p>
            <a:pPr marL="0" lvl="0" indent="0" algn="l" defTabSz="1200150">
              <a:lnSpc>
                <a:spcPct val="90000"/>
              </a:lnSpc>
              <a:spcBef>
                <a:spcPct val="0"/>
              </a:spcBef>
              <a:spcAft>
                <a:spcPct val="35000"/>
              </a:spcAft>
              <a:buNone/>
            </a:pPr>
            <a:r>
              <a:rPr kumimoji="1" lang="ja-JP" altLang="en-US" sz="1400" dirty="0">
                <a:solidFill>
                  <a:schemeClr val="tx1"/>
                </a:solidFill>
                <a:latin typeface="+mn-ea"/>
              </a:rPr>
              <a:t>・ご自身のキャリアビジョンについて</a:t>
            </a:r>
            <a:endParaRPr kumimoji="1" lang="en-US" altLang="ja-JP" sz="1400" dirty="0">
              <a:solidFill>
                <a:schemeClr val="tx1"/>
              </a:solidFill>
              <a:latin typeface="+mn-ea"/>
            </a:endParaRPr>
          </a:p>
          <a:p>
            <a:pPr marL="0" lvl="0" indent="0" algn="l" defTabSz="1200150">
              <a:lnSpc>
                <a:spcPct val="90000"/>
              </a:lnSpc>
              <a:spcBef>
                <a:spcPct val="0"/>
              </a:spcBef>
              <a:spcAft>
                <a:spcPct val="35000"/>
              </a:spcAft>
              <a:buNone/>
            </a:pPr>
            <a:r>
              <a:rPr kumimoji="1" lang="ja-JP" altLang="en-US" sz="1400" kern="1200" dirty="0">
                <a:solidFill>
                  <a:schemeClr val="tx1"/>
                </a:solidFill>
                <a:latin typeface="+mn-ea"/>
              </a:rPr>
              <a:t>・志望動機について</a:t>
            </a:r>
            <a:endParaRPr kumimoji="1" lang="en-US" altLang="ja-JP" sz="1400" dirty="0">
              <a:solidFill>
                <a:schemeClr val="tx1"/>
              </a:solidFill>
              <a:latin typeface="+mn-ea"/>
            </a:endParaRPr>
          </a:p>
          <a:p>
            <a:pPr marL="0" lvl="0" indent="0" algn="l" defTabSz="1200150">
              <a:lnSpc>
                <a:spcPct val="90000"/>
              </a:lnSpc>
              <a:spcBef>
                <a:spcPct val="0"/>
              </a:spcBef>
              <a:spcAft>
                <a:spcPct val="35000"/>
              </a:spcAft>
              <a:buNone/>
            </a:pPr>
            <a:r>
              <a:rPr kumimoji="1" lang="ja-JP" altLang="en-US" sz="1400" dirty="0">
                <a:solidFill>
                  <a:schemeClr val="tx1"/>
                </a:solidFill>
                <a:latin typeface="+mn-ea"/>
              </a:rPr>
              <a:t>　（例：エンジニア職を志望した理由、</a:t>
            </a:r>
            <a:endParaRPr kumimoji="1" lang="en-US" altLang="ja-JP" sz="1400" dirty="0">
              <a:solidFill>
                <a:schemeClr val="tx1"/>
              </a:solidFill>
              <a:latin typeface="+mn-ea"/>
            </a:endParaRPr>
          </a:p>
          <a:p>
            <a:pPr marL="0" lvl="0" indent="0" algn="l" defTabSz="1200150">
              <a:lnSpc>
                <a:spcPct val="90000"/>
              </a:lnSpc>
              <a:spcBef>
                <a:spcPct val="0"/>
              </a:spcBef>
              <a:spcAft>
                <a:spcPct val="35000"/>
              </a:spcAft>
              <a:buNone/>
            </a:pPr>
            <a:r>
              <a:rPr kumimoji="1" lang="ja-JP" altLang="en-US" sz="1400" kern="1200" dirty="0">
                <a:solidFill>
                  <a:schemeClr val="tx1"/>
                </a:solidFill>
                <a:latin typeface="+mn-ea"/>
              </a:rPr>
              <a:t>　　アデコ</a:t>
            </a:r>
            <a:r>
              <a:rPr kumimoji="1" lang="en-US" altLang="ja-JP" sz="1400" kern="1200" dirty="0">
                <a:solidFill>
                  <a:schemeClr val="tx1"/>
                </a:solidFill>
                <a:latin typeface="+mn-ea"/>
              </a:rPr>
              <a:t>Modis</a:t>
            </a:r>
            <a:r>
              <a:rPr kumimoji="1" lang="ja-JP" altLang="en-US" sz="1400" kern="1200" dirty="0">
                <a:solidFill>
                  <a:schemeClr val="tx1"/>
                </a:solidFill>
                <a:latin typeface="+mn-ea"/>
              </a:rPr>
              <a:t>を志望した理由等）</a:t>
            </a:r>
            <a:endParaRPr kumimoji="1" lang="en-US" altLang="ja-JP" sz="1400" kern="1200" dirty="0">
              <a:solidFill>
                <a:schemeClr val="tx1"/>
              </a:solidFill>
              <a:latin typeface="+mn-ea"/>
            </a:endParaRPr>
          </a:p>
          <a:p>
            <a:pPr marL="0" lvl="0" indent="0" algn="l" defTabSz="1200150">
              <a:lnSpc>
                <a:spcPct val="90000"/>
              </a:lnSpc>
              <a:spcBef>
                <a:spcPct val="0"/>
              </a:spcBef>
              <a:spcAft>
                <a:spcPct val="35000"/>
              </a:spcAft>
              <a:buNone/>
            </a:pPr>
            <a:endParaRPr kumimoji="1" lang="ja-JP" altLang="en-US" sz="1400" kern="1200" dirty="0">
              <a:solidFill>
                <a:schemeClr val="tx1"/>
              </a:solidFill>
              <a:latin typeface="+mn-ea"/>
            </a:endParaRPr>
          </a:p>
          <a:p>
            <a:pPr marL="228600" lvl="1" indent="-228600" algn="l" defTabSz="933450">
              <a:lnSpc>
                <a:spcPct val="90000"/>
              </a:lnSpc>
              <a:spcBef>
                <a:spcPct val="0"/>
              </a:spcBef>
              <a:spcAft>
                <a:spcPct val="15000"/>
              </a:spcAft>
              <a:buChar char="•"/>
            </a:pPr>
            <a:endParaRPr kumimoji="1" lang="ja-JP" altLang="en-US" sz="1400" kern="1200" dirty="0">
              <a:solidFill>
                <a:schemeClr val="tx1"/>
              </a:solidFill>
              <a:latin typeface="+mn-ea"/>
            </a:endParaRPr>
          </a:p>
          <a:p>
            <a:pPr marL="228600" lvl="1" indent="-228600" algn="l" defTabSz="933450">
              <a:lnSpc>
                <a:spcPct val="90000"/>
              </a:lnSpc>
              <a:spcBef>
                <a:spcPct val="0"/>
              </a:spcBef>
              <a:spcAft>
                <a:spcPct val="15000"/>
              </a:spcAft>
              <a:buChar char="•"/>
            </a:pPr>
            <a:endParaRPr kumimoji="1" lang="ja-JP" altLang="en-US" sz="1400" kern="1200" dirty="0">
              <a:solidFill>
                <a:schemeClr val="tx1"/>
              </a:solidFill>
              <a:latin typeface="+mn-ea"/>
            </a:endParaRPr>
          </a:p>
        </p:txBody>
      </p:sp>
      <p:sp>
        <p:nvSpPr>
          <p:cNvPr id="9" name="フリーフォーム: 図形 8">
            <a:extLst>
              <a:ext uri="{FF2B5EF4-FFF2-40B4-BE49-F238E27FC236}">
                <a16:creationId xmlns:a16="http://schemas.microsoft.com/office/drawing/2014/main" id="{B2D8A23A-1DF7-46EA-9181-9183297F65D7}"/>
              </a:ext>
            </a:extLst>
          </p:cNvPr>
          <p:cNvSpPr/>
          <p:nvPr/>
        </p:nvSpPr>
        <p:spPr>
          <a:xfrm>
            <a:off x="7788479" y="3292418"/>
            <a:ext cx="491370" cy="534593"/>
          </a:xfrm>
          <a:custGeom>
            <a:avLst/>
            <a:gdLst>
              <a:gd name="connsiteX0" fmla="*/ 0 w 366853"/>
              <a:gd name="connsiteY0" fmla="*/ 91526 h 457630"/>
              <a:gd name="connsiteX1" fmla="*/ 183427 w 366853"/>
              <a:gd name="connsiteY1" fmla="*/ 91526 h 457630"/>
              <a:gd name="connsiteX2" fmla="*/ 183427 w 366853"/>
              <a:gd name="connsiteY2" fmla="*/ 0 h 457630"/>
              <a:gd name="connsiteX3" fmla="*/ 366853 w 366853"/>
              <a:gd name="connsiteY3" fmla="*/ 228815 h 457630"/>
              <a:gd name="connsiteX4" fmla="*/ 183427 w 366853"/>
              <a:gd name="connsiteY4" fmla="*/ 457630 h 457630"/>
              <a:gd name="connsiteX5" fmla="*/ 183427 w 366853"/>
              <a:gd name="connsiteY5" fmla="*/ 366104 h 457630"/>
              <a:gd name="connsiteX6" fmla="*/ 0 w 366853"/>
              <a:gd name="connsiteY6" fmla="*/ 366104 h 457630"/>
              <a:gd name="connsiteX7" fmla="*/ 0 w 366853"/>
              <a:gd name="connsiteY7" fmla="*/ 91526 h 457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853" h="457630">
                <a:moveTo>
                  <a:pt x="0" y="91526"/>
                </a:moveTo>
                <a:lnTo>
                  <a:pt x="183427" y="91526"/>
                </a:lnTo>
                <a:lnTo>
                  <a:pt x="183427" y="0"/>
                </a:lnTo>
                <a:lnTo>
                  <a:pt x="366853" y="228815"/>
                </a:lnTo>
                <a:lnTo>
                  <a:pt x="183427" y="457630"/>
                </a:lnTo>
                <a:lnTo>
                  <a:pt x="183427" y="366104"/>
                </a:lnTo>
                <a:lnTo>
                  <a:pt x="0" y="366104"/>
                </a:lnTo>
                <a:lnTo>
                  <a:pt x="0" y="91526"/>
                </a:lnTo>
                <a:close/>
              </a:path>
            </a:pathLst>
          </a:custGeom>
          <a:solidFill>
            <a:srgbClr val="FFB81C"/>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91526" rIns="110056" bIns="91526" numCol="1" spcCol="1270" anchor="ctr" anchorCtr="0">
            <a:noAutofit/>
          </a:bodyPr>
          <a:lstStyle/>
          <a:p>
            <a:pPr marL="0" lvl="0" indent="0" algn="ctr" defTabSz="844550">
              <a:lnSpc>
                <a:spcPct val="90000"/>
              </a:lnSpc>
              <a:spcBef>
                <a:spcPct val="0"/>
              </a:spcBef>
              <a:spcAft>
                <a:spcPct val="35000"/>
              </a:spcAft>
              <a:buNone/>
            </a:pPr>
            <a:endParaRPr kumimoji="1" lang="ja-JP" altLang="en-US" sz="1900" kern="1200">
              <a:latin typeface="+mn-ea"/>
            </a:endParaRPr>
          </a:p>
        </p:txBody>
      </p:sp>
      <p:sp>
        <p:nvSpPr>
          <p:cNvPr id="10" name="四角形: 角を丸くする 9">
            <a:extLst>
              <a:ext uri="{FF2B5EF4-FFF2-40B4-BE49-F238E27FC236}">
                <a16:creationId xmlns:a16="http://schemas.microsoft.com/office/drawing/2014/main" id="{D693FFCD-7F19-4384-AA58-80F957EF6885}"/>
              </a:ext>
            </a:extLst>
          </p:cNvPr>
          <p:cNvSpPr/>
          <p:nvPr/>
        </p:nvSpPr>
        <p:spPr>
          <a:xfrm>
            <a:off x="8701023" y="3018532"/>
            <a:ext cx="2700000" cy="1378067"/>
          </a:xfrm>
          <a:prstGeom prst="rect">
            <a:avLst/>
          </a:prstGeom>
          <a:solidFill>
            <a:schemeClr val="accent4"/>
          </a:solidFill>
          <a:ln>
            <a:no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algn="ctr"/>
            <a:r>
              <a:rPr lang="ja-JP" altLang="en-US" sz="2000" b="1" dirty="0">
                <a:latin typeface="+mj-ea"/>
                <a:ea typeface="+mj-ea"/>
              </a:rPr>
              <a:t>質疑応答</a:t>
            </a:r>
          </a:p>
        </p:txBody>
      </p:sp>
      <p:sp>
        <p:nvSpPr>
          <p:cNvPr id="11" name="フリーフォーム: 図形 10">
            <a:extLst>
              <a:ext uri="{FF2B5EF4-FFF2-40B4-BE49-F238E27FC236}">
                <a16:creationId xmlns:a16="http://schemas.microsoft.com/office/drawing/2014/main" id="{89F01C1B-BECE-40D2-8043-6933CC9D4A69}"/>
              </a:ext>
            </a:extLst>
          </p:cNvPr>
          <p:cNvSpPr/>
          <p:nvPr/>
        </p:nvSpPr>
        <p:spPr>
          <a:xfrm>
            <a:off x="8909822" y="4145612"/>
            <a:ext cx="3117600" cy="2284358"/>
          </a:xfrm>
          <a:prstGeom prst="rect">
            <a:avLst/>
          </a:prstGeom>
          <a:solidFill>
            <a:schemeClr val="accent4">
              <a:lumMod val="20000"/>
              <a:lumOff val="80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8652" tIns="158652" rIns="158652" bIns="158652" numCol="1" spcCol="1270" anchor="t" anchorCtr="0">
            <a:noAutofit/>
          </a:bodyPr>
          <a:lstStyle/>
          <a:p>
            <a:pPr marL="0" lvl="0" indent="0" algn="l" defTabSz="1200150">
              <a:lnSpc>
                <a:spcPct val="90000"/>
              </a:lnSpc>
              <a:spcBef>
                <a:spcPct val="0"/>
              </a:spcBef>
              <a:spcAft>
                <a:spcPct val="35000"/>
              </a:spcAft>
              <a:buNone/>
            </a:pPr>
            <a:r>
              <a:rPr kumimoji="1" lang="ja-JP" altLang="en-US" sz="1400" kern="1200" dirty="0">
                <a:solidFill>
                  <a:schemeClr val="tx1"/>
                </a:solidFill>
                <a:latin typeface="+mn-ea"/>
              </a:rPr>
              <a:t>カジュアルになんでも聞いてください</a:t>
            </a:r>
            <a:endParaRPr kumimoji="1" lang="en-US" altLang="ja-JP" sz="1400" kern="1200" dirty="0">
              <a:solidFill>
                <a:schemeClr val="tx1"/>
              </a:solidFill>
              <a:latin typeface="+mn-ea"/>
            </a:endParaRPr>
          </a:p>
          <a:p>
            <a:pPr marL="0" lvl="0" indent="0" algn="l" defTabSz="1200150">
              <a:lnSpc>
                <a:spcPct val="90000"/>
              </a:lnSpc>
              <a:spcBef>
                <a:spcPct val="0"/>
              </a:spcBef>
              <a:spcAft>
                <a:spcPct val="35000"/>
              </a:spcAft>
              <a:buNone/>
            </a:pPr>
            <a:r>
              <a:rPr kumimoji="1" lang="ja-JP" altLang="en-US" sz="1400" dirty="0">
                <a:solidFill>
                  <a:schemeClr val="tx1"/>
                </a:solidFill>
                <a:latin typeface="+mn-ea"/>
              </a:rPr>
              <a:t>・会社の雰囲気について</a:t>
            </a:r>
            <a:endParaRPr kumimoji="1" lang="en-US" altLang="ja-JP" sz="1400" dirty="0">
              <a:solidFill>
                <a:schemeClr val="tx1"/>
              </a:solidFill>
              <a:latin typeface="+mn-ea"/>
            </a:endParaRPr>
          </a:p>
          <a:p>
            <a:pPr marL="0" lvl="0" indent="0" algn="l" defTabSz="1200150">
              <a:lnSpc>
                <a:spcPct val="90000"/>
              </a:lnSpc>
              <a:spcBef>
                <a:spcPct val="0"/>
              </a:spcBef>
              <a:spcAft>
                <a:spcPct val="35000"/>
              </a:spcAft>
              <a:buNone/>
            </a:pPr>
            <a:r>
              <a:rPr kumimoji="1" lang="ja-JP" altLang="en-US" sz="1400" kern="1200" dirty="0">
                <a:solidFill>
                  <a:schemeClr val="tx1"/>
                </a:solidFill>
                <a:latin typeface="+mn-ea"/>
              </a:rPr>
              <a:t>・先輩社員について</a:t>
            </a:r>
            <a:endParaRPr kumimoji="1" lang="en-US" altLang="ja-JP" sz="1400" kern="1200" dirty="0">
              <a:solidFill>
                <a:schemeClr val="tx1"/>
              </a:solidFill>
              <a:latin typeface="+mn-ea"/>
            </a:endParaRPr>
          </a:p>
          <a:p>
            <a:pPr marL="0" lvl="0" indent="0" algn="l" defTabSz="1200150">
              <a:lnSpc>
                <a:spcPct val="90000"/>
              </a:lnSpc>
              <a:spcBef>
                <a:spcPct val="0"/>
              </a:spcBef>
              <a:spcAft>
                <a:spcPct val="35000"/>
              </a:spcAft>
              <a:buNone/>
            </a:pPr>
            <a:r>
              <a:rPr kumimoji="1" lang="ja-JP" altLang="en-US" sz="1400" dirty="0">
                <a:solidFill>
                  <a:schemeClr val="tx1"/>
                </a:solidFill>
                <a:latin typeface="+mn-ea"/>
              </a:rPr>
              <a:t>・同期の方について</a:t>
            </a:r>
            <a:endParaRPr kumimoji="1" lang="en-US" altLang="ja-JP" sz="1400" dirty="0">
              <a:solidFill>
                <a:schemeClr val="tx1"/>
              </a:solidFill>
              <a:latin typeface="+mn-ea"/>
            </a:endParaRPr>
          </a:p>
          <a:p>
            <a:pPr marL="0" lvl="0" indent="0" algn="l" defTabSz="1200150">
              <a:lnSpc>
                <a:spcPct val="90000"/>
              </a:lnSpc>
              <a:spcBef>
                <a:spcPct val="0"/>
              </a:spcBef>
              <a:spcAft>
                <a:spcPct val="35000"/>
              </a:spcAft>
              <a:buNone/>
            </a:pPr>
            <a:r>
              <a:rPr kumimoji="1" lang="ja-JP" altLang="en-US" sz="1400" kern="1200" dirty="0">
                <a:solidFill>
                  <a:schemeClr val="tx1"/>
                </a:solidFill>
                <a:latin typeface="+mn-ea"/>
              </a:rPr>
              <a:t>・配属について</a:t>
            </a:r>
            <a:endParaRPr kumimoji="1" lang="en-US" altLang="ja-JP" sz="1400" kern="1200" dirty="0">
              <a:solidFill>
                <a:schemeClr val="tx1"/>
              </a:solidFill>
              <a:latin typeface="+mn-ea"/>
            </a:endParaRPr>
          </a:p>
          <a:p>
            <a:pPr marL="0" lvl="0" indent="0" algn="l" defTabSz="1200150">
              <a:lnSpc>
                <a:spcPct val="90000"/>
              </a:lnSpc>
              <a:spcBef>
                <a:spcPct val="0"/>
              </a:spcBef>
              <a:spcAft>
                <a:spcPct val="35000"/>
              </a:spcAft>
              <a:buNone/>
            </a:pPr>
            <a:r>
              <a:rPr kumimoji="1" lang="ja-JP" altLang="en-US" sz="1400" dirty="0">
                <a:solidFill>
                  <a:schemeClr val="tx1"/>
                </a:solidFill>
                <a:latin typeface="+mn-ea"/>
              </a:rPr>
              <a:t>・インフラ職について</a:t>
            </a:r>
            <a:endParaRPr kumimoji="1" lang="en-US" altLang="ja-JP" sz="1400" dirty="0">
              <a:solidFill>
                <a:schemeClr val="tx1"/>
              </a:solidFill>
              <a:latin typeface="+mn-ea"/>
            </a:endParaRPr>
          </a:p>
          <a:p>
            <a:pPr marL="0" lvl="0" indent="0" algn="l" defTabSz="1200150">
              <a:lnSpc>
                <a:spcPct val="90000"/>
              </a:lnSpc>
              <a:spcBef>
                <a:spcPct val="0"/>
              </a:spcBef>
              <a:spcAft>
                <a:spcPct val="35000"/>
              </a:spcAft>
              <a:buNone/>
            </a:pPr>
            <a:r>
              <a:rPr kumimoji="1" lang="ja-JP" altLang="en-US" sz="1400" kern="1200" dirty="0">
                <a:solidFill>
                  <a:schemeClr val="tx1"/>
                </a:solidFill>
                <a:latin typeface="+mn-ea"/>
              </a:rPr>
              <a:t>・キャリアアップイメージについて</a:t>
            </a:r>
            <a:endParaRPr kumimoji="1" lang="en-US" altLang="ja-JP" sz="1400" dirty="0">
              <a:solidFill>
                <a:schemeClr val="tx1"/>
              </a:solidFill>
              <a:latin typeface="+mn-ea"/>
            </a:endParaRPr>
          </a:p>
          <a:p>
            <a:pPr marL="0" lvl="0" indent="0" algn="l" defTabSz="1200150">
              <a:lnSpc>
                <a:spcPct val="90000"/>
              </a:lnSpc>
              <a:spcBef>
                <a:spcPct val="0"/>
              </a:spcBef>
              <a:spcAft>
                <a:spcPct val="35000"/>
              </a:spcAft>
              <a:buNone/>
            </a:pPr>
            <a:r>
              <a:rPr kumimoji="1" lang="ja-JP" altLang="en-US" sz="1400" kern="1200" dirty="0">
                <a:solidFill>
                  <a:schemeClr val="tx1"/>
                </a:solidFill>
                <a:latin typeface="+mn-ea"/>
              </a:rPr>
              <a:t>　　　　　　　　　　　　　　　　　　等</a:t>
            </a:r>
          </a:p>
          <a:p>
            <a:pPr marL="228600" lvl="1" indent="-228600" algn="l" defTabSz="933450">
              <a:lnSpc>
                <a:spcPct val="90000"/>
              </a:lnSpc>
              <a:spcBef>
                <a:spcPct val="0"/>
              </a:spcBef>
              <a:spcAft>
                <a:spcPct val="15000"/>
              </a:spcAft>
              <a:buChar char="•"/>
            </a:pPr>
            <a:endParaRPr kumimoji="1" lang="ja-JP" altLang="en-US" sz="1400" kern="1200" dirty="0">
              <a:solidFill>
                <a:schemeClr val="tx1"/>
              </a:solidFill>
              <a:latin typeface="+mn-ea"/>
            </a:endParaRPr>
          </a:p>
          <a:p>
            <a:pPr marL="228600" lvl="1" indent="-228600" algn="l" defTabSz="933450">
              <a:lnSpc>
                <a:spcPct val="90000"/>
              </a:lnSpc>
              <a:spcBef>
                <a:spcPct val="0"/>
              </a:spcBef>
              <a:spcAft>
                <a:spcPct val="15000"/>
              </a:spcAft>
              <a:buChar char="•"/>
            </a:pPr>
            <a:endParaRPr kumimoji="1" lang="ja-JP" altLang="en-US" sz="1400" kern="1200" dirty="0">
              <a:solidFill>
                <a:schemeClr val="tx1"/>
              </a:solidFill>
              <a:latin typeface="+mn-ea"/>
            </a:endParaRPr>
          </a:p>
        </p:txBody>
      </p:sp>
      <p:grpSp>
        <p:nvGrpSpPr>
          <p:cNvPr id="12" name="グループ化 11">
            <a:extLst>
              <a:ext uri="{FF2B5EF4-FFF2-40B4-BE49-F238E27FC236}">
                <a16:creationId xmlns:a16="http://schemas.microsoft.com/office/drawing/2014/main" id="{5CB83476-3E25-4B6D-80DF-5E3F0D03D9FF}"/>
              </a:ext>
            </a:extLst>
          </p:cNvPr>
          <p:cNvGrpSpPr/>
          <p:nvPr/>
        </p:nvGrpSpPr>
        <p:grpSpPr>
          <a:xfrm>
            <a:off x="1050861" y="1597133"/>
            <a:ext cx="9431567" cy="863821"/>
            <a:chOff x="1069149" y="1534886"/>
            <a:chExt cx="9431567" cy="863821"/>
          </a:xfrm>
        </p:grpSpPr>
        <p:cxnSp>
          <p:nvCxnSpPr>
            <p:cNvPr id="61" name="直線コネクタ 60">
              <a:extLst>
                <a:ext uri="{FF2B5EF4-FFF2-40B4-BE49-F238E27FC236}">
                  <a16:creationId xmlns:a16="http://schemas.microsoft.com/office/drawing/2014/main" id="{5F056CEA-7712-42CC-A919-5A244520128F}"/>
                </a:ext>
              </a:extLst>
            </p:cNvPr>
            <p:cNvCxnSpPr>
              <a:cxnSpLocks/>
            </p:cNvCxnSpPr>
            <p:nvPr/>
          </p:nvCxnSpPr>
          <p:spPr>
            <a:xfrm flipV="1">
              <a:off x="1373836" y="1722621"/>
              <a:ext cx="9017936" cy="11048"/>
            </a:xfrm>
            <a:prstGeom prst="line">
              <a:avLst/>
            </a:prstGeom>
            <a:noFill/>
            <a:ln w="6350" cap="flat" cmpd="sng" algn="ctr">
              <a:solidFill>
                <a:srgbClr val="FFB81C"/>
              </a:solidFill>
              <a:prstDash val="solid"/>
              <a:miter lim="800000"/>
            </a:ln>
            <a:effectLst/>
          </p:spPr>
        </p:cxnSp>
        <p:grpSp>
          <p:nvGrpSpPr>
            <p:cNvPr id="29" name="グループ化 28">
              <a:extLst>
                <a:ext uri="{FF2B5EF4-FFF2-40B4-BE49-F238E27FC236}">
                  <a16:creationId xmlns:a16="http://schemas.microsoft.com/office/drawing/2014/main" id="{00AB5BF3-78A1-451A-BC2A-90385F05DD23}"/>
                </a:ext>
              </a:extLst>
            </p:cNvPr>
            <p:cNvGrpSpPr/>
            <p:nvPr/>
          </p:nvGrpSpPr>
          <p:grpSpPr>
            <a:xfrm>
              <a:off x="1069149" y="1534886"/>
              <a:ext cx="9431567" cy="863821"/>
              <a:chOff x="1299832" y="2523356"/>
              <a:chExt cx="9431567" cy="863821"/>
            </a:xfrm>
          </p:grpSpPr>
          <p:grpSp>
            <p:nvGrpSpPr>
              <p:cNvPr id="30" name="グループ化 29">
                <a:extLst>
                  <a:ext uri="{FF2B5EF4-FFF2-40B4-BE49-F238E27FC236}">
                    <a16:creationId xmlns:a16="http://schemas.microsoft.com/office/drawing/2014/main" id="{CF3DB9ED-117C-4C99-904B-525236644D85}"/>
                  </a:ext>
                </a:extLst>
              </p:cNvPr>
              <p:cNvGrpSpPr/>
              <p:nvPr/>
            </p:nvGrpSpPr>
            <p:grpSpPr>
              <a:xfrm>
                <a:off x="1299832" y="2535304"/>
                <a:ext cx="852508" cy="759540"/>
                <a:chOff x="1020150" y="2439379"/>
                <a:chExt cx="852508" cy="759540"/>
              </a:xfrm>
            </p:grpSpPr>
            <p:sp>
              <p:nvSpPr>
                <p:cNvPr id="57" name="フローチャート: 結合子 56">
                  <a:extLst>
                    <a:ext uri="{FF2B5EF4-FFF2-40B4-BE49-F238E27FC236}">
                      <a16:creationId xmlns:a16="http://schemas.microsoft.com/office/drawing/2014/main" id="{B8A58E5F-1015-4131-88B6-361DA9C1A927}"/>
                    </a:ext>
                  </a:extLst>
                </p:cNvPr>
                <p:cNvSpPr/>
                <p:nvPr/>
              </p:nvSpPr>
              <p:spPr>
                <a:xfrm>
                  <a:off x="1296513" y="2439379"/>
                  <a:ext cx="305698" cy="329008"/>
                </a:xfrm>
                <a:prstGeom prst="flowChartConnector">
                  <a:avLst/>
                </a:prstGeom>
                <a:solidFill>
                  <a:schemeClr val="accent4">
                    <a:lumMod val="20000"/>
                    <a:lumOff val="80000"/>
                  </a:schemeClr>
                </a:solidFill>
                <a:ln w="12700" cap="flat" cmpd="sng" algn="ctr">
                  <a:solidFill>
                    <a:srgbClr val="FFB81C"/>
                  </a:solidFill>
                  <a:prstDash val="solid"/>
                  <a:miter lim="800000"/>
                </a:ln>
                <a:effectLst>
                  <a:outerShdw blurRad="38100" dist="25400" dir="2700000" algn="tl" rotWithShape="0">
                    <a:sysClr val="window" lastClr="FFFFFF">
                      <a:lumMod val="65000"/>
                      <a:alpha val="40000"/>
                    </a:sys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prstClr val="white"/>
                    </a:solidFill>
                    <a:effectLst>
                      <a:outerShdw blurRad="60007" dist="200025" dir="15000000" sy="30000" kx="-1800000" algn="bl" rotWithShape="0">
                        <a:prstClr val="white">
                          <a:lumMod val="50000"/>
                          <a:alpha val="32000"/>
                        </a:prstClr>
                      </a:outerShdw>
                    </a:effectLst>
                    <a:uLnTx/>
                    <a:uFillTx/>
                    <a:latin typeface="Calibri" panose="020F0502020204030204"/>
                    <a:ea typeface="游ゴシック" panose="020B0400000000000000" pitchFamily="50" charset="-128"/>
                    <a:cs typeface="+mn-cs"/>
                  </a:endParaRPr>
                </a:p>
              </p:txBody>
            </p:sp>
            <p:sp>
              <p:nvSpPr>
                <p:cNvPr id="58" name="テキスト ボックス 57">
                  <a:extLst>
                    <a:ext uri="{FF2B5EF4-FFF2-40B4-BE49-F238E27FC236}">
                      <a16:creationId xmlns:a16="http://schemas.microsoft.com/office/drawing/2014/main" id="{A72B36D7-B737-4360-B324-9BD6E0AF6678}"/>
                    </a:ext>
                  </a:extLst>
                </p:cNvPr>
                <p:cNvSpPr txBox="1"/>
                <p:nvPr/>
              </p:nvSpPr>
              <p:spPr>
                <a:xfrm>
                  <a:off x="1020150" y="2921920"/>
                  <a:ext cx="852508" cy="276999"/>
                </a:xfrm>
                <a:prstGeom prst="rect">
                  <a:avLst/>
                </a:prstGeom>
                <a:noFill/>
              </p:spPr>
              <p:txBody>
                <a:bodyPr wrap="square" rtlCol="0">
                  <a:spAutoFit/>
                </a:bodyPr>
                <a:lstStyle/>
                <a:p>
                  <a:pPr algn="ctr" defTabSz="457200"/>
                  <a:r>
                    <a:rPr kumimoji="1" lang="ja-JP" altLang="en-US" sz="12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応募</a:t>
                  </a:r>
                </a:p>
              </p:txBody>
            </p:sp>
          </p:grpSp>
          <p:grpSp>
            <p:nvGrpSpPr>
              <p:cNvPr id="31" name="グループ化 30">
                <a:extLst>
                  <a:ext uri="{FF2B5EF4-FFF2-40B4-BE49-F238E27FC236}">
                    <a16:creationId xmlns:a16="http://schemas.microsoft.com/office/drawing/2014/main" id="{B96862A6-E16B-4898-A3C3-B4E34E3DE3C0}"/>
                  </a:ext>
                </a:extLst>
              </p:cNvPr>
              <p:cNvGrpSpPr/>
              <p:nvPr/>
            </p:nvGrpSpPr>
            <p:grpSpPr>
              <a:xfrm>
                <a:off x="2250106" y="2535304"/>
                <a:ext cx="861011" cy="759540"/>
                <a:chOff x="2399837" y="2441154"/>
                <a:chExt cx="861011" cy="759540"/>
              </a:xfrm>
            </p:grpSpPr>
            <p:sp>
              <p:nvSpPr>
                <p:cNvPr id="55" name="フローチャート: 結合子 54">
                  <a:extLst>
                    <a:ext uri="{FF2B5EF4-FFF2-40B4-BE49-F238E27FC236}">
                      <a16:creationId xmlns:a16="http://schemas.microsoft.com/office/drawing/2014/main" id="{9A261F36-7EBC-4D6B-AB2F-DFE8A8FFD082}"/>
                    </a:ext>
                  </a:extLst>
                </p:cNvPr>
                <p:cNvSpPr/>
                <p:nvPr/>
              </p:nvSpPr>
              <p:spPr>
                <a:xfrm>
                  <a:off x="2692744" y="2441154"/>
                  <a:ext cx="305698" cy="329008"/>
                </a:xfrm>
                <a:prstGeom prst="flowChartConnector">
                  <a:avLst/>
                </a:prstGeom>
                <a:solidFill>
                  <a:schemeClr val="accent4">
                    <a:lumMod val="20000"/>
                    <a:lumOff val="80000"/>
                  </a:schemeClr>
                </a:solidFill>
                <a:ln w="12700" cap="flat" cmpd="sng" algn="ctr">
                  <a:solidFill>
                    <a:srgbClr val="FFB81C"/>
                  </a:solidFill>
                  <a:prstDash val="solid"/>
                  <a:miter lim="800000"/>
                </a:ln>
                <a:effectLst>
                  <a:outerShdw blurRad="38100" dist="25400" dir="2700000" algn="tl" rotWithShape="0">
                    <a:sysClr val="window" lastClr="FFFFFF">
                      <a:lumMod val="65000"/>
                      <a:alpha val="40000"/>
                    </a:sys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prstClr val="white"/>
                    </a:solidFill>
                    <a:effectLst>
                      <a:outerShdw blurRad="60007" dist="200025" dir="15000000" sy="30000" kx="-1800000" algn="bl" rotWithShape="0">
                        <a:prstClr val="white">
                          <a:lumMod val="50000"/>
                          <a:alpha val="32000"/>
                        </a:prstClr>
                      </a:outerShdw>
                    </a:effectLst>
                    <a:uLnTx/>
                    <a:uFillTx/>
                    <a:latin typeface="Calibri" panose="020F0502020204030204"/>
                    <a:ea typeface="游ゴシック" panose="020B0400000000000000" pitchFamily="50" charset="-128"/>
                    <a:cs typeface="+mn-cs"/>
                  </a:endParaRPr>
                </a:p>
              </p:txBody>
            </p:sp>
            <p:sp>
              <p:nvSpPr>
                <p:cNvPr id="56" name="テキスト ボックス 55">
                  <a:extLst>
                    <a:ext uri="{FF2B5EF4-FFF2-40B4-BE49-F238E27FC236}">
                      <a16:creationId xmlns:a16="http://schemas.microsoft.com/office/drawing/2014/main" id="{A9681A02-7AB1-4A13-897C-99EA83B23B50}"/>
                    </a:ext>
                  </a:extLst>
                </p:cNvPr>
                <p:cNvSpPr txBox="1"/>
                <p:nvPr/>
              </p:nvSpPr>
              <p:spPr>
                <a:xfrm>
                  <a:off x="2399837" y="2923695"/>
                  <a:ext cx="861011" cy="276999"/>
                </a:xfrm>
                <a:prstGeom prst="rect">
                  <a:avLst/>
                </a:prstGeom>
                <a:noFill/>
              </p:spPr>
              <p:txBody>
                <a:bodyPr wrap="square" rtlCol="0">
                  <a:spAutoFit/>
                </a:bodyPr>
                <a:lstStyle/>
                <a:p>
                  <a:pPr algn="ctr" defTabSz="457200"/>
                  <a:r>
                    <a:rPr kumimoji="1" lang="ja-JP" altLang="en-US" sz="12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書類選考</a:t>
                  </a:r>
                </a:p>
              </p:txBody>
            </p:sp>
          </p:grpSp>
          <p:grpSp>
            <p:nvGrpSpPr>
              <p:cNvPr id="32" name="グループ化 31">
                <a:extLst>
                  <a:ext uri="{FF2B5EF4-FFF2-40B4-BE49-F238E27FC236}">
                    <a16:creationId xmlns:a16="http://schemas.microsoft.com/office/drawing/2014/main" id="{C29A1892-DAFB-42BB-8B02-CBEE7744BA4A}"/>
                  </a:ext>
                </a:extLst>
              </p:cNvPr>
              <p:cNvGrpSpPr/>
              <p:nvPr/>
            </p:nvGrpSpPr>
            <p:grpSpPr>
              <a:xfrm>
                <a:off x="3131211" y="2546845"/>
                <a:ext cx="1103446" cy="840332"/>
                <a:chOff x="3556789" y="2441154"/>
                <a:chExt cx="1103446" cy="840332"/>
              </a:xfrm>
            </p:grpSpPr>
            <p:sp>
              <p:nvSpPr>
                <p:cNvPr id="53" name="フローチャート: 結合子 52">
                  <a:extLst>
                    <a:ext uri="{FF2B5EF4-FFF2-40B4-BE49-F238E27FC236}">
                      <a16:creationId xmlns:a16="http://schemas.microsoft.com/office/drawing/2014/main" id="{5F1A5FA0-5A96-4FD6-B69E-BECECA36A263}"/>
                    </a:ext>
                  </a:extLst>
                </p:cNvPr>
                <p:cNvSpPr/>
                <p:nvPr/>
              </p:nvSpPr>
              <p:spPr>
                <a:xfrm>
                  <a:off x="3935409" y="2441154"/>
                  <a:ext cx="305698" cy="329008"/>
                </a:xfrm>
                <a:prstGeom prst="flowChartConnector">
                  <a:avLst/>
                </a:prstGeom>
                <a:solidFill>
                  <a:schemeClr val="accent4"/>
                </a:solidFill>
                <a:ln w="12700" cap="flat" cmpd="sng" algn="ctr">
                  <a:solidFill>
                    <a:schemeClr val="accent4"/>
                  </a:solidFill>
                  <a:prstDash val="solid"/>
                  <a:miter lim="800000"/>
                </a:ln>
                <a:effectLst>
                  <a:outerShdw blurRad="38100" dist="25400" dir="2700000" algn="tl" rotWithShape="0">
                    <a:sysClr val="window" lastClr="FFFFFF">
                      <a:lumMod val="65000"/>
                      <a:alpha val="40000"/>
                    </a:sys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dirty="0">
                    <a:ln>
                      <a:noFill/>
                    </a:ln>
                    <a:solidFill>
                      <a:prstClr val="white"/>
                    </a:solidFill>
                    <a:effectLst>
                      <a:outerShdw blurRad="60007" dist="200025" dir="15000000" sy="30000" kx="-1800000" algn="bl" rotWithShape="0">
                        <a:prstClr val="white">
                          <a:lumMod val="50000"/>
                          <a:alpha val="32000"/>
                        </a:prstClr>
                      </a:outerShdw>
                    </a:effectLst>
                    <a:uLnTx/>
                    <a:uFillTx/>
                    <a:latin typeface="Calibri" panose="020F0502020204030204"/>
                    <a:ea typeface="游ゴシック" panose="020B0400000000000000" pitchFamily="50" charset="-128"/>
                    <a:cs typeface="+mn-cs"/>
                  </a:endParaRPr>
                </a:p>
              </p:txBody>
            </p:sp>
            <p:sp>
              <p:nvSpPr>
                <p:cNvPr id="54" name="テキスト ボックス 53">
                  <a:extLst>
                    <a:ext uri="{FF2B5EF4-FFF2-40B4-BE49-F238E27FC236}">
                      <a16:creationId xmlns:a16="http://schemas.microsoft.com/office/drawing/2014/main" id="{AC3DD529-FD74-456E-B541-3CCB239791C4}"/>
                    </a:ext>
                  </a:extLst>
                </p:cNvPr>
                <p:cNvSpPr txBox="1"/>
                <p:nvPr/>
              </p:nvSpPr>
              <p:spPr>
                <a:xfrm>
                  <a:off x="3556789" y="2819821"/>
                  <a:ext cx="1103446" cy="461665"/>
                </a:xfrm>
                <a:prstGeom prst="rect">
                  <a:avLst/>
                </a:prstGeom>
                <a:noFill/>
              </p:spPr>
              <p:txBody>
                <a:bodyPr wrap="square" rtlCol="0">
                  <a:spAutoFit/>
                </a:bodyPr>
                <a:lstStyle/>
                <a:p>
                  <a:pPr algn="ctr" defTabSz="457200"/>
                  <a:r>
                    <a:rPr kumimoji="1" lang="ja-JP" altLang="en-US" sz="12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説明会・</a:t>
                  </a:r>
                  <a:br>
                    <a:rPr kumimoji="1" lang="en-US" altLang="ja-JP" sz="12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br>
                  <a:r>
                    <a:rPr kumimoji="1" lang="ja-JP" altLang="en-US" sz="12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面接（</a:t>
                  </a:r>
                  <a:r>
                    <a:rPr kumimoji="1" lang="en-US" altLang="ja-JP" sz="12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1</a:t>
                  </a:r>
                  <a:r>
                    <a:rPr kumimoji="1" lang="ja-JP" altLang="en-US" sz="12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回）</a:t>
                  </a:r>
                </a:p>
              </p:txBody>
            </p:sp>
          </p:grpSp>
          <p:grpSp>
            <p:nvGrpSpPr>
              <p:cNvPr id="33" name="グループ化 32">
                <a:extLst>
                  <a:ext uri="{FF2B5EF4-FFF2-40B4-BE49-F238E27FC236}">
                    <a16:creationId xmlns:a16="http://schemas.microsoft.com/office/drawing/2014/main" id="{7CAFFF2C-7E24-4401-A754-AA4F7EF923B0}"/>
                  </a:ext>
                </a:extLst>
              </p:cNvPr>
              <p:cNvGrpSpPr/>
              <p:nvPr/>
            </p:nvGrpSpPr>
            <p:grpSpPr>
              <a:xfrm>
                <a:off x="4224193" y="2546593"/>
                <a:ext cx="781155" cy="748251"/>
                <a:chOff x="4823955" y="2437884"/>
                <a:chExt cx="781155" cy="748251"/>
              </a:xfrm>
            </p:grpSpPr>
            <p:sp>
              <p:nvSpPr>
                <p:cNvPr id="51" name="フローチャート: 結合子 50">
                  <a:extLst>
                    <a:ext uri="{FF2B5EF4-FFF2-40B4-BE49-F238E27FC236}">
                      <a16:creationId xmlns:a16="http://schemas.microsoft.com/office/drawing/2014/main" id="{85BEF75F-9849-4863-81AD-8BB0C338E21F}"/>
                    </a:ext>
                  </a:extLst>
                </p:cNvPr>
                <p:cNvSpPr/>
                <p:nvPr/>
              </p:nvSpPr>
              <p:spPr>
                <a:xfrm>
                  <a:off x="5076411" y="2437884"/>
                  <a:ext cx="305698" cy="329008"/>
                </a:xfrm>
                <a:prstGeom prst="flowChartConnector">
                  <a:avLst/>
                </a:prstGeom>
                <a:solidFill>
                  <a:schemeClr val="accent4">
                    <a:lumMod val="20000"/>
                    <a:lumOff val="80000"/>
                  </a:schemeClr>
                </a:solidFill>
                <a:ln w="12700" cap="flat" cmpd="sng" algn="ctr">
                  <a:solidFill>
                    <a:srgbClr val="FFB81C"/>
                  </a:solidFill>
                  <a:prstDash val="solid"/>
                  <a:miter lim="800000"/>
                </a:ln>
                <a:effectLst>
                  <a:outerShdw blurRad="38100" dist="25400" dir="2700000" algn="tl" rotWithShape="0">
                    <a:sysClr val="window" lastClr="FFFFFF">
                      <a:lumMod val="65000"/>
                      <a:alpha val="40000"/>
                    </a:sys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prstClr val="white"/>
                    </a:solidFill>
                    <a:effectLst>
                      <a:outerShdw blurRad="60007" dist="200025" dir="15000000" sy="30000" kx="-1800000" algn="bl" rotWithShape="0">
                        <a:prstClr val="white">
                          <a:lumMod val="50000"/>
                          <a:alpha val="32000"/>
                        </a:prstClr>
                      </a:outerShdw>
                    </a:effectLst>
                    <a:uLnTx/>
                    <a:uFillTx/>
                    <a:latin typeface="Calibri" panose="020F0502020204030204"/>
                    <a:ea typeface="游ゴシック" panose="020B0400000000000000" pitchFamily="50" charset="-128"/>
                    <a:cs typeface="+mn-cs"/>
                  </a:endParaRPr>
                </a:p>
              </p:txBody>
            </p:sp>
            <p:sp>
              <p:nvSpPr>
                <p:cNvPr id="52" name="テキスト ボックス 51">
                  <a:extLst>
                    <a:ext uri="{FF2B5EF4-FFF2-40B4-BE49-F238E27FC236}">
                      <a16:creationId xmlns:a16="http://schemas.microsoft.com/office/drawing/2014/main" id="{3DE0F03C-7238-459C-A052-653B3039773F}"/>
                    </a:ext>
                  </a:extLst>
                </p:cNvPr>
                <p:cNvSpPr txBox="1"/>
                <p:nvPr/>
              </p:nvSpPr>
              <p:spPr>
                <a:xfrm>
                  <a:off x="4823955" y="2909136"/>
                  <a:ext cx="781155" cy="276999"/>
                </a:xfrm>
                <a:prstGeom prst="rect">
                  <a:avLst/>
                </a:prstGeom>
                <a:noFill/>
              </p:spPr>
              <p:txBody>
                <a:bodyPr wrap="square" rtlCol="0">
                  <a:spAutoFit/>
                </a:bodyPr>
                <a:lstStyle/>
                <a:p>
                  <a:pPr algn="ctr" defTabSz="457200"/>
                  <a:r>
                    <a:rPr kumimoji="1" lang="ja-JP" altLang="en-US" sz="1200">
                      <a:solidFill>
                        <a:prstClr val="black"/>
                      </a:solidFill>
                      <a:latin typeface="Meiryo UI" panose="020B0604030504040204" pitchFamily="50" charset="-128"/>
                      <a:ea typeface="Meiryo UI" panose="020B0604030504040204" pitchFamily="50" charset="-128"/>
                      <a:cs typeface="Meiryo UI" panose="020B0604030504040204" pitchFamily="50" charset="-128"/>
                    </a:rPr>
                    <a:t>内定</a:t>
                  </a:r>
                </a:p>
              </p:txBody>
            </p:sp>
          </p:grpSp>
          <p:sp>
            <p:nvSpPr>
              <p:cNvPr id="34" name="テキスト ボックス 33">
                <a:extLst>
                  <a:ext uri="{FF2B5EF4-FFF2-40B4-BE49-F238E27FC236}">
                    <a16:creationId xmlns:a16="http://schemas.microsoft.com/office/drawing/2014/main" id="{AD632C9F-A525-4BEF-B5E2-4556F27A30BF}"/>
                  </a:ext>
                </a:extLst>
              </p:cNvPr>
              <p:cNvSpPr txBox="1"/>
              <p:nvPr/>
            </p:nvSpPr>
            <p:spPr>
              <a:xfrm>
                <a:off x="6205720" y="2925512"/>
                <a:ext cx="687845" cy="461665"/>
              </a:xfrm>
              <a:prstGeom prst="rect">
                <a:avLst/>
              </a:prstGeom>
              <a:noFill/>
            </p:spPr>
            <p:txBody>
              <a:bodyPr wrap="square" rtlCol="0">
                <a:spAutoFit/>
              </a:bodyPr>
              <a:lstStyle/>
              <a:p>
                <a:pPr algn="ctr" defTabSz="457200"/>
                <a:r>
                  <a:rPr kumimoji="1" lang="ja-JP" altLang="en-US" sz="1200">
                    <a:solidFill>
                      <a:prstClr val="black"/>
                    </a:solidFill>
                    <a:latin typeface="Meiryo UI" panose="020B0604030504040204" pitchFamily="50" charset="-128"/>
                    <a:ea typeface="Meiryo UI" panose="020B0604030504040204" pitchFamily="50" charset="-128"/>
                    <a:cs typeface="Meiryo UI" panose="020B0604030504040204" pitchFamily="50" charset="-128"/>
                  </a:rPr>
                  <a:t>事前</a:t>
                </a:r>
                <a:endParaRPr kumimoji="1" lang="en-US" altLang="ja-JP" sz="120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pPr algn="ctr" defTabSz="457200"/>
                <a:r>
                  <a:rPr kumimoji="1" lang="ja-JP" altLang="en-US" sz="1200">
                    <a:solidFill>
                      <a:prstClr val="black"/>
                    </a:solidFill>
                    <a:latin typeface="Meiryo UI" panose="020B0604030504040204" pitchFamily="50" charset="-128"/>
                    <a:ea typeface="Meiryo UI" panose="020B0604030504040204" pitchFamily="50" charset="-128"/>
                    <a:cs typeface="Meiryo UI" panose="020B0604030504040204" pitchFamily="50" charset="-128"/>
                  </a:rPr>
                  <a:t>オリエン</a:t>
                </a:r>
              </a:p>
            </p:txBody>
          </p:sp>
          <p:grpSp>
            <p:nvGrpSpPr>
              <p:cNvPr id="35" name="グループ化 34">
                <a:extLst>
                  <a:ext uri="{FF2B5EF4-FFF2-40B4-BE49-F238E27FC236}">
                    <a16:creationId xmlns:a16="http://schemas.microsoft.com/office/drawing/2014/main" id="{9D8A5661-216D-4E44-92A6-D43C9FF5A850}"/>
                  </a:ext>
                </a:extLst>
              </p:cNvPr>
              <p:cNvGrpSpPr/>
              <p:nvPr/>
            </p:nvGrpSpPr>
            <p:grpSpPr>
              <a:xfrm>
                <a:off x="8657369" y="2533034"/>
                <a:ext cx="1612438" cy="761810"/>
                <a:chOff x="9371044" y="2452427"/>
                <a:chExt cx="1612438" cy="761810"/>
              </a:xfrm>
            </p:grpSpPr>
            <p:sp>
              <p:nvSpPr>
                <p:cNvPr id="49" name="テキスト ボックス 48">
                  <a:extLst>
                    <a:ext uri="{FF2B5EF4-FFF2-40B4-BE49-F238E27FC236}">
                      <a16:creationId xmlns:a16="http://schemas.microsoft.com/office/drawing/2014/main" id="{8972C226-CE08-47D4-AEB3-C13C12A9F98B}"/>
                    </a:ext>
                  </a:extLst>
                </p:cNvPr>
                <p:cNvSpPr txBox="1"/>
                <p:nvPr/>
              </p:nvSpPr>
              <p:spPr>
                <a:xfrm>
                  <a:off x="9371044" y="2937238"/>
                  <a:ext cx="1612438" cy="276999"/>
                </a:xfrm>
                <a:prstGeom prst="rect">
                  <a:avLst/>
                </a:prstGeom>
                <a:noFill/>
              </p:spPr>
              <p:txBody>
                <a:bodyPr wrap="square" rtlCol="0">
                  <a:spAutoFit/>
                </a:bodyPr>
                <a:lstStyle/>
                <a:p>
                  <a:pPr algn="ctr" defTabSz="457200"/>
                  <a:r>
                    <a:rPr kumimoji="1" lang="ja-JP" altLang="en-US" sz="1200">
                      <a:solidFill>
                        <a:prstClr val="black"/>
                      </a:solidFill>
                      <a:latin typeface="Meiryo UI" panose="020B0604030504040204" pitchFamily="50" charset="-128"/>
                      <a:ea typeface="Meiryo UI" panose="020B0604030504040204" pitchFamily="50" charset="-128"/>
                      <a:cs typeface="Meiryo UI" panose="020B0604030504040204" pitchFamily="50" charset="-128"/>
                    </a:rPr>
                    <a:t>研修終了</a:t>
                  </a:r>
                </a:p>
              </p:txBody>
            </p:sp>
            <p:sp>
              <p:nvSpPr>
                <p:cNvPr id="50" name="フローチャート: 結合子 49">
                  <a:extLst>
                    <a:ext uri="{FF2B5EF4-FFF2-40B4-BE49-F238E27FC236}">
                      <a16:creationId xmlns:a16="http://schemas.microsoft.com/office/drawing/2014/main" id="{94E02DCF-CF1E-4B03-808E-D530FBAB4D85}"/>
                    </a:ext>
                  </a:extLst>
                </p:cNvPr>
                <p:cNvSpPr/>
                <p:nvPr/>
              </p:nvSpPr>
              <p:spPr>
                <a:xfrm>
                  <a:off x="10024414" y="2452427"/>
                  <a:ext cx="305698" cy="323479"/>
                </a:xfrm>
                <a:prstGeom prst="flowChartConnector">
                  <a:avLst/>
                </a:prstGeom>
                <a:solidFill>
                  <a:schemeClr val="accent4">
                    <a:lumMod val="20000"/>
                    <a:lumOff val="80000"/>
                  </a:schemeClr>
                </a:solidFill>
                <a:ln w="12700" cap="flat" cmpd="sng" algn="ctr">
                  <a:solidFill>
                    <a:srgbClr val="FFB81C"/>
                  </a:solidFill>
                  <a:prstDash val="solid"/>
                  <a:miter lim="800000"/>
                </a:ln>
                <a:effectLst>
                  <a:outerShdw blurRad="38100" dist="25400" dir="2700000" algn="tl" rotWithShape="0">
                    <a:sysClr val="window" lastClr="FFFFFF">
                      <a:lumMod val="65000"/>
                      <a:alpha val="40000"/>
                    </a:sys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prstClr val="white"/>
                    </a:solidFill>
                    <a:effectLst>
                      <a:outerShdw blurRad="60007" dist="200025" dir="15000000" sy="30000" kx="-1800000" algn="bl" rotWithShape="0">
                        <a:prstClr val="white">
                          <a:lumMod val="50000"/>
                          <a:alpha val="32000"/>
                        </a:prstClr>
                      </a:outerShdw>
                    </a:effectLst>
                    <a:uLnTx/>
                    <a:uFillTx/>
                    <a:latin typeface="Calibri" panose="020F0502020204030204"/>
                    <a:ea typeface="游ゴシック" panose="020B0400000000000000" pitchFamily="50" charset="-128"/>
                    <a:cs typeface="+mn-cs"/>
                  </a:endParaRPr>
                </a:p>
              </p:txBody>
            </p:sp>
          </p:grpSp>
          <p:grpSp>
            <p:nvGrpSpPr>
              <p:cNvPr id="36" name="グループ化 35">
                <a:extLst>
                  <a:ext uri="{FF2B5EF4-FFF2-40B4-BE49-F238E27FC236}">
                    <a16:creationId xmlns:a16="http://schemas.microsoft.com/office/drawing/2014/main" id="{6B91ADC4-6ABD-455A-A4DF-53E33B69F7A5}"/>
                  </a:ext>
                </a:extLst>
              </p:cNvPr>
              <p:cNvGrpSpPr/>
              <p:nvPr/>
            </p:nvGrpSpPr>
            <p:grpSpPr>
              <a:xfrm>
                <a:off x="6913659" y="2534157"/>
                <a:ext cx="1244686" cy="853020"/>
                <a:chOff x="7796640" y="2448195"/>
                <a:chExt cx="1244686" cy="853020"/>
              </a:xfrm>
            </p:grpSpPr>
            <p:sp>
              <p:nvSpPr>
                <p:cNvPr id="47" name="フローチャート: 結合子 46">
                  <a:extLst>
                    <a:ext uri="{FF2B5EF4-FFF2-40B4-BE49-F238E27FC236}">
                      <a16:creationId xmlns:a16="http://schemas.microsoft.com/office/drawing/2014/main" id="{03A74E00-2B4F-47D5-902F-1354BE148FE7}"/>
                    </a:ext>
                  </a:extLst>
                </p:cNvPr>
                <p:cNvSpPr/>
                <p:nvPr/>
              </p:nvSpPr>
              <p:spPr>
                <a:xfrm>
                  <a:off x="8260084" y="2448195"/>
                  <a:ext cx="305698" cy="323479"/>
                </a:xfrm>
                <a:prstGeom prst="flowChartConnector">
                  <a:avLst/>
                </a:prstGeom>
                <a:solidFill>
                  <a:schemeClr val="accent4">
                    <a:lumMod val="20000"/>
                    <a:lumOff val="80000"/>
                  </a:schemeClr>
                </a:solidFill>
                <a:ln w="12700" cap="flat" cmpd="sng" algn="ctr">
                  <a:solidFill>
                    <a:srgbClr val="FFB81C"/>
                  </a:solidFill>
                  <a:prstDash val="solid"/>
                  <a:miter lim="800000"/>
                </a:ln>
                <a:effectLst>
                  <a:outerShdw blurRad="38100" dist="25400" dir="2700000" algn="tl" rotWithShape="0">
                    <a:sysClr val="window" lastClr="FFFFFF">
                      <a:lumMod val="65000"/>
                      <a:alpha val="40000"/>
                    </a:sys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prstClr val="white"/>
                    </a:solidFill>
                    <a:effectLst>
                      <a:outerShdw blurRad="60007" dist="200025" dir="15000000" sy="30000" kx="-1800000" algn="bl" rotWithShape="0">
                        <a:prstClr val="white">
                          <a:lumMod val="50000"/>
                          <a:alpha val="32000"/>
                        </a:prstClr>
                      </a:outerShdw>
                    </a:effectLst>
                    <a:uLnTx/>
                    <a:uFillTx/>
                    <a:latin typeface="Calibri" panose="020F0502020204030204"/>
                    <a:ea typeface="游ゴシック" panose="020B0400000000000000" pitchFamily="50" charset="-128"/>
                    <a:cs typeface="+mn-cs"/>
                  </a:endParaRPr>
                </a:p>
              </p:txBody>
            </p:sp>
            <p:sp>
              <p:nvSpPr>
                <p:cNvPr id="48" name="テキスト ボックス 47">
                  <a:extLst>
                    <a:ext uri="{FF2B5EF4-FFF2-40B4-BE49-F238E27FC236}">
                      <a16:creationId xmlns:a16="http://schemas.microsoft.com/office/drawing/2014/main" id="{314E89C1-98BC-4F20-88C9-64567968E1DA}"/>
                    </a:ext>
                  </a:extLst>
                </p:cNvPr>
                <p:cNvSpPr txBox="1"/>
                <p:nvPr/>
              </p:nvSpPr>
              <p:spPr>
                <a:xfrm>
                  <a:off x="7796640" y="2839550"/>
                  <a:ext cx="1244686" cy="461665"/>
                </a:xfrm>
                <a:prstGeom prst="rect">
                  <a:avLst/>
                </a:prstGeom>
                <a:noFill/>
              </p:spPr>
              <p:txBody>
                <a:bodyPr wrap="square" rtlCol="0">
                  <a:spAutoFit/>
                </a:bodyPr>
                <a:lstStyle/>
                <a:p>
                  <a:pPr algn="ctr" defTabSz="457200"/>
                  <a:r>
                    <a:rPr kumimoji="1" lang="ja-JP" altLang="en-US" sz="1200">
                      <a:solidFill>
                        <a:prstClr val="black"/>
                      </a:solidFill>
                      <a:latin typeface="Meiryo UI" panose="020B0604030504040204" pitchFamily="50" charset="-128"/>
                      <a:ea typeface="Meiryo UI" panose="020B0604030504040204" pitchFamily="50" charset="-128"/>
                      <a:cs typeface="Meiryo UI" panose="020B0604030504040204" pitchFamily="50" charset="-128"/>
                    </a:rPr>
                    <a:t>入社日</a:t>
                  </a:r>
                  <a:endParaRPr kumimoji="1" lang="en-US" altLang="ja-JP" sz="120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pPr algn="ctr" defTabSz="457200"/>
                  <a:r>
                    <a:rPr kumimoji="1" lang="ja-JP" altLang="en-US" sz="1200">
                      <a:solidFill>
                        <a:prstClr val="black"/>
                      </a:solidFill>
                      <a:latin typeface="Meiryo UI" panose="020B0604030504040204" pitchFamily="50" charset="-128"/>
                      <a:ea typeface="Meiryo UI" panose="020B0604030504040204" pitchFamily="50" charset="-128"/>
                      <a:cs typeface="Meiryo UI" panose="020B0604030504040204" pitchFamily="50" charset="-128"/>
                    </a:rPr>
                    <a:t>（入社式）</a:t>
                  </a:r>
                </a:p>
              </p:txBody>
            </p:sp>
          </p:grpSp>
          <p:grpSp>
            <p:nvGrpSpPr>
              <p:cNvPr id="37" name="グループ化 36">
                <a:extLst>
                  <a:ext uri="{FF2B5EF4-FFF2-40B4-BE49-F238E27FC236}">
                    <a16:creationId xmlns:a16="http://schemas.microsoft.com/office/drawing/2014/main" id="{C3DADAC7-207F-421E-B434-978EA526FF27}"/>
                  </a:ext>
                </a:extLst>
              </p:cNvPr>
              <p:cNvGrpSpPr/>
              <p:nvPr/>
            </p:nvGrpSpPr>
            <p:grpSpPr>
              <a:xfrm>
                <a:off x="8096002" y="2523356"/>
                <a:ext cx="878212" cy="771488"/>
                <a:chOff x="8894498" y="2452427"/>
                <a:chExt cx="878212" cy="771488"/>
              </a:xfrm>
            </p:grpSpPr>
            <p:sp>
              <p:nvSpPr>
                <p:cNvPr id="45" name="フローチャート: 結合子 44">
                  <a:extLst>
                    <a:ext uri="{FF2B5EF4-FFF2-40B4-BE49-F238E27FC236}">
                      <a16:creationId xmlns:a16="http://schemas.microsoft.com/office/drawing/2014/main" id="{981C8146-34A6-45F5-BF1C-72F557F8C617}"/>
                    </a:ext>
                  </a:extLst>
                </p:cNvPr>
                <p:cNvSpPr/>
                <p:nvPr/>
              </p:nvSpPr>
              <p:spPr>
                <a:xfrm>
                  <a:off x="9142417" y="2452427"/>
                  <a:ext cx="305698" cy="323479"/>
                </a:xfrm>
                <a:prstGeom prst="flowChartConnector">
                  <a:avLst/>
                </a:prstGeom>
                <a:solidFill>
                  <a:schemeClr val="accent4">
                    <a:lumMod val="20000"/>
                    <a:lumOff val="80000"/>
                  </a:schemeClr>
                </a:solidFill>
                <a:ln w="12700" cap="flat" cmpd="sng" algn="ctr">
                  <a:solidFill>
                    <a:srgbClr val="FFB81C"/>
                  </a:solidFill>
                  <a:prstDash val="solid"/>
                  <a:miter lim="800000"/>
                </a:ln>
                <a:effectLst>
                  <a:outerShdw blurRad="38100" dist="25400" dir="2700000" algn="tl" rotWithShape="0">
                    <a:sysClr val="window" lastClr="FFFFFF">
                      <a:lumMod val="65000"/>
                      <a:alpha val="40000"/>
                    </a:sys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prstClr val="white"/>
                    </a:solidFill>
                    <a:effectLst>
                      <a:outerShdw blurRad="60007" dist="200025" dir="15000000" sy="30000" kx="-1800000" algn="bl" rotWithShape="0">
                        <a:prstClr val="white">
                          <a:lumMod val="50000"/>
                          <a:alpha val="32000"/>
                        </a:prstClr>
                      </a:outerShdw>
                    </a:effectLst>
                    <a:uLnTx/>
                    <a:uFillTx/>
                    <a:latin typeface="Calibri" panose="020F0502020204030204"/>
                    <a:ea typeface="游ゴシック" panose="020B0400000000000000" pitchFamily="50" charset="-128"/>
                    <a:cs typeface="+mn-cs"/>
                  </a:endParaRPr>
                </a:p>
              </p:txBody>
            </p:sp>
            <p:sp>
              <p:nvSpPr>
                <p:cNvPr id="46" name="テキスト ボックス 45">
                  <a:extLst>
                    <a:ext uri="{FF2B5EF4-FFF2-40B4-BE49-F238E27FC236}">
                      <a16:creationId xmlns:a16="http://schemas.microsoft.com/office/drawing/2014/main" id="{1C21AACC-8092-422F-B96F-CCBEF0BEADCB}"/>
                    </a:ext>
                  </a:extLst>
                </p:cNvPr>
                <p:cNvSpPr txBox="1"/>
                <p:nvPr/>
              </p:nvSpPr>
              <p:spPr>
                <a:xfrm>
                  <a:off x="8894498" y="2946916"/>
                  <a:ext cx="878212" cy="276999"/>
                </a:xfrm>
                <a:prstGeom prst="rect">
                  <a:avLst/>
                </a:prstGeom>
                <a:noFill/>
              </p:spPr>
              <p:txBody>
                <a:bodyPr wrap="square" rtlCol="0">
                  <a:spAutoFit/>
                </a:bodyPr>
                <a:lstStyle/>
                <a:p>
                  <a:pPr algn="ctr" defTabSz="457200"/>
                  <a:r>
                    <a:rPr kumimoji="1" lang="ja-JP" altLang="en-US" sz="1200">
                      <a:solidFill>
                        <a:prstClr val="black"/>
                      </a:solidFill>
                      <a:latin typeface="Meiryo UI" panose="020B0604030504040204" pitchFamily="50" charset="-128"/>
                      <a:ea typeface="Meiryo UI" panose="020B0604030504040204" pitchFamily="50" charset="-128"/>
                      <a:cs typeface="Meiryo UI" panose="020B0604030504040204" pitchFamily="50" charset="-128"/>
                    </a:rPr>
                    <a:t>研修開始</a:t>
                  </a:r>
                </a:p>
              </p:txBody>
            </p:sp>
          </p:grpSp>
          <p:sp>
            <p:nvSpPr>
              <p:cNvPr id="38" name="フローチャート: 結合子 37">
                <a:extLst>
                  <a:ext uri="{FF2B5EF4-FFF2-40B4-BE49-F238E27FC236}">
                    <a16:creationId xmlns:a16="http://schemas.microsoft.com/office/drawing/2014/main" id="{C03BA3C7-D8FC-4AD7-8BD7-8C1CDF45DC84}"/>
                  </a:ext>
                </a:extLst>
              </p:cNvPr>
              <p:cNvSpPr/>
              <p:nvPr/>
            </p:nvSpPr>
            <p:spPr>
              <a:xfrm>
                <a:off x="6410285" y="2529665"/>
                <a:ext cx="305698" cy="323479"/>
              </a:xfrm>
              <a:prstGeom prst="flowChartConnector">
                <a:avLst/>
              </a:prstGeom>
              <a:solidFill>
                <a:schemeClr val="accent4">
                  <a:lumMod val="20000"/>
                  <a:lumOff val="80000"/>
                </a:schemeClr>
              </a:solidFill>
              <a:ln w="12700" cap="flat" cmpd="sng" algn="ctr">
                <a:solidFill>
                  <a:srgbClr val="FFB81C"/>
                </a:solidFill>
                <a:prstDash val="solid"/>
                <a:miter lim="800000"/>
              </a:ln>
              <a:effectLst>
                <a:outerShdw blurRad="38100" dist="25400" dir="2700000" algn="tl" rotWithShape="0">
                  <a:sysClr val="window" lastClr="FFFFFF">
                    <a:lumMod val="65000"/>
                    <a:alpha val="40000"/>
                  </a:sys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prstClr val="white"/>
                  </a:solidFill>
                  <a:effectLst>
                    <a:outerShdw blurRad="60007" dist="200025" dir="15000000" sy="30000" kx="-1800000" algn="bl" rotWithShape="0">
                      <a:prstClr val="white">
                        <a:lumMod val="50000"/>
                        <a:alpha val="32000"/>
                      </a:prstClr>
                    </a:outerShdw>
                  </a:effectLst>
                  <a:uLnTx/>
                  <a:uFillTx/>
                  <a:latin typeface="Calibri" panose="020F0502020204030204"/>
                  <a:ea typeface="游ゴシック" panose="020B0400000000000000" pitchFamily="50" charset="-128"/>
                  <a:cs typeface="+mn-cs"/>
                </a:endParaRPr>
              </a:p>
            </p:txBody>
          </p:sp>
          <p:grpSp>
            <p:nvGrpSpPr>
              <p:cNvPr id="39" name="グループ化 38">
                <a:extLst>
                  <a:ext uri="{FF2B5EF4-FFF2-40B4-BE49-F238E27FC236}">
                    <a16:creationId xmlns:a16="http://schemas.microsoft.com/office/drawing/2014/main" id="{8573439B-45DF-47DB-9058-3D1C7F2D929B}"/>
                  </a:ext>
                </a:extLst>
              </p:cNvPr>
              <p:cNvGrpSpPr/>
              <p:nvPr/>
            </p:nvGrpSpPr>
            <p:grpSpPr>
              <a:xfrm>
                <a:off x="10129408" y="2546605"/>
                <a:ext cx="601991" cy="748239"/>
                <a:chOff x="10832107" y="2453247"/>
                <a:chExt cx="601991" cy="748239"/>
              </a:xfrm>
            </p:grpSpPr>
            <p:sp>
              <p:nvSpPr>
                <p:cNvPr id="43" name="フローチャート: 結合子 42">
                  <a:extLst>
                    <a:ext uri="{FF2B5EF4-FFF2-40B4-BE49-F238E27FC236}">
                      <a16:creationId xmlns:a16="http://schemas.microsoft.com/office/drawing/2014/main" id="{DFFA96DC-E626-45ED-A530-D8AC13B8CDD3}"/>
                    </a:ext>
                  </a:extLst>
                </p:cNvPr>
                <p:cNvSpPr/>
                <p:nvPr/>
              </p:nvSpPr>
              <p:spPr>
                <a:xfrm>
                  <a:off x="10980254" y="2453247"/>
                  <a:ext cx="305698" cy="323479"/>
                </a:xfrm>
                <a:prstGeom prst="flowChartConnector">
                  <a:avLst/>
                </a:prstGeom>
                <a:solidFill>
                  <a:schemeClr val="accent4">
                    <a:lumMod val="20000"/>
                    <a:lumOff val="80000"/>
                  </a:schemeClr>
                </a:solidFill>
                <a:ln w="12700" cap="flat" cmpd="sng" algn="ctr">
                  <a:solidFill>
                    <a:srgbClr val="FFB81C"/>
                  </a:solidFill>
                  <a:prstDash val="solid"/>
                  <a:miter lim="800000"/>
                </a:ln>
                <a:effectLst>
                  <a:outerShdw blurRad="38100" dist="25400" dir="2700000" algn="tl" rotWithShape="0">
                    <a:sysClr val="window" lastClr="FFFFFF">
                      <a:lumMod val="65000"/>
                      <a:alpha val="40000"/>
                    </a:sys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prstClr val="white"/>
                    </a:solidFill>
                    <a:effectLst>
                      <a:outerShdw blurRad="60007" dist="200025" dir="15000000" sy="30000" kx="-1800000" algn="bl" rotWithShape="0">
                        <a:prstClr val="white">
                          <a:lumMod val="50000"/>
                          <a:alpha val="32000"/>
                        </a:prstClr>
                      </a:outerShdw>
                    </a:effectLst>
                    <a:uLnTx/>
                    <a:uFillTx/>
                    <a:latin typeface="Calibri" panose="020F0502020204030204"/>
                    <a:ea typeface="游ゴシック" panose="020B0400000000000000" pitchFamily="50" charset="-128"/>
                    <a:cs typeface="+mn-cs"/>
                  </a:endParaRPr>
                </a:p>
              </p:txBody>
            </p:sp>
            <p:sp>
              <p:nvSpPr>
                <p:cNvPr id="44" name="テキスト ボックス 43">
                  <a:extLst>
                    <a:ext uri="{FF2B5EF4-FFF2-40B4-BE49-F238E27FC236}">
                      <a16:creationId xmlns:a16="http://schemas.microsoft.com/office/drawing/2014/main" id="{ADDDDAC9-3B18-43F5-893D-BD9769B2F9FF}"/>
                    </a:ext>
                  </a:extLst>
                </p:cNvPr>
                <p:cNvSpPr txBox="1"/>
                <p:nvPr/>
              </p:nvSpPr>
              <p:spPr>
                <a:xfrm>
                  <a:off x="10832107" y="2924487"/>
                  <a:ext cx="601991" cy="276999"/>
                </a:xfrm>
                <a:prstGeom prst="rect">
                  <a:avLst/>
                </a:prstGeom>
                <a:noFill/>
              </p:spPr>
              <p:txBody>
                <a:bodyPr wrap="square" rtlCol="0">
                  <a:spAutoFit/>
                </a:bodyPr>
                <a:lstStyle/>
                <a:p>
                  <a:pPr algn="ctr" defTabSz="457200"/>
                  <a:r>
                    <a:rPr kumimoji="1" lang="ja-JP" altLang="en-US" sz="1200">
                      <a:solidFill>
                        <a:prstClr val="black"/>
                      </a:solidFill>
                      <a:latin typeface="Meiryo UI" panose="020B0604030504040204" pitchFamily="50" charset="-128"/>
                      <a:ea typeface="Meiryo UI" panose="020B0604030504040204" pitchFamily="50" charset="-128"/>
                      <a:cs typeface="Meiryo UI" panose="020B0604030504040204" pitchFamily="50" charset="-128"/>
                    </a:rPr>
                    <a:t>配属</a:t>
                  </a:r>
                </a:p>
              </p:txBody>
            </p:sp>
          </p:grpSp>
          <p:grpSp>
            <p:nvGrpSpPr>
              <p:cNvPr id="40" name="グループ化 39">
                <a:extLst>
                  <a:ext uri="{FF2B5EF4-FFF2-40B4-BE49-F238E27FC236}">
                    <a16:creationId xmlns:a16="http://schemas.microsoft.com/office/drawing/2014/main" id="{AD0B35D1-5E63-4CF1-A694-39500AAE7FB8}"/>
                  </a:ext>
                </a:extLst>
              </p:cNvPr>
              <p:cNvGrpSpPr/>
              <p:nvPr/>
            </p:nvGrpSpPr>
            <p:grpSpPr>
              <a:xfrm>
                <a:off x="4973973" y="2552111"/>
                <a:ext cx="1244686" cy="835066"/>
                <a:chOff x="5741359" y="2441154"/>
                <a:chExt cx="1244686" cy="835066"/>
              </a:xfrm>
            </p:grpSpPr>
            <p:sp>
              <p:nvSpPr>
                <p:cNvPr id="41" name="フローチャート: 結合子 40">
                  <a:extLst>
                    <a:ext uri="{FF2B5EF4-FFF2-40B4-BE49-F238E27FC236}">
                      <a16:creationId xmlns:a16="http://schemas.microsoft.com/office/drawing/2014/main" id="{7FD37E3B-8AEA-47E8-A7AC-6EBCD91F0067}"/>
                    </a:ext>
                  </a:extLst>
                </p:cNvPr>
                <p:cNvSpPr/>
                <p:nvPr/>
              </p:nvSpPr>
              <p:spPr>
                <a:xfrm>
                  <a:off x="6210853" y="2441154"/>
                  <a:ext cx="305698" cy="329008"/>
                </a:xfrm>
                <a:prstGeom prst="flowChartConnector">
                  <a:avLst/>
                </a:prstGeom>
                <a:solidFill>
                  <a:schemeClr val="accent1"/>
                </a:solidFill>
                <a:ln w="12700" cap="flat" cmpd="sng" algn="ctr">
                  <a:solidFill>
                    <a:schemeClr val="accent1"/>
                  </a:solidFill>
                  <a:prstDash val="solid"/>
                  <a:miter lim="800000"/>
                </a:ln>
                <a:effectLst>
                  <a:outerShdw blurRad="38100" dist="25400" dir="2700000" algn="tl" rotWithShape="0">
                    <a:sysClr val="window" lastClr="FFFFFF">
                      <a:lumMod val="65000"/>
                      <a:alpha val="40000"/>
                    </a:sys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prstClr val="white"/>
                    </a:solidFill>
                    <a:effectLst>
                      <a:outerShdw blurRad="60007" dist="200025" dir="15000000" sy="30000" kx="-1800000" algn="bl" rotWithShape="0">
                        <a:prstClr val="white">
                          <a:lumMod val="50000"/>
                          <a:alpha val="32000"/>
                        </a:prstClr>
                      </a:outerShdw>
                    </a:effectLst>
                    <a:uLnTx/>
                    <a:uFillTx/>
                    <a:latin typeface="Calibri" panose="020F0502020204030204"/>
                    <a:ea typeface="游ゴシック" panose="020B0400000000000000" pitchFamily="50" charset="-128"/>
                    <a:cs typeface="+mn-cs"/>
                  </a:endParaRPr>
                </a:p>
              </p:txBody>
            </p:sp>
            <p:sp>
              <p:nvSpPr>
                <p:cNvPr id="42" name="テキスト ボックス 41">
                  <a:extLst>
                    <a:ext uri="{FF2B5EF4-FFF2-40B4-BE49-F238E27FC236}">
                      <a16:creationId xmlns:a16="http://schemas.microsoft.com/office/drawing/2014/main" id="{1534149D-5C53-461F-82F9-1A97F75E9F55}"/>
                    </a:ext>
                  </a:extLst>
                </p:cNvPr>
                <p:cNvSpPr txBox="1"/>
                <p:nvPr/>
              </p:nvSpPr>
              <p:spPr>
                <a:xfrm>
                  <a:off x="5741359" y="2814555"/>
                  <a:ext cx="1244686" cy="461665"/>
                </a:xfrm>
                <a:prstGeom prst="rect">
                  <a:avLst/>
                </a:prstGeom>
                <a:noFill/>
                <a:ln>
                  <a:noFill/>
                </a:ln>
              </p:spPr>
              <p:txBody>
                <a:bodyPr wrap="square" rtlCol="0">
                  <a:spAutoFit/>
                </a:bodyPr>
                <a:lstStyle/>
                <a:p>
                  <a:pPr algn="ctr" defTabSz="457200"/>
                  <a:r>
                    <a:rPr kumimoji="1" lang="ja-JP" altLang="en-US" sz="12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入社手続き</a:t>
                  </a:r>
                  <a:br>
                    <a:rPr kumimoji="1" lang="en-US" altLang="ja-JP" sz="12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br>
                  <a:r>
                    <a:rPr kumimoji="1" lang="ja-JP" altLang="en-US" sz="12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（入社確定）</a:t>
                  </a:r>
                </a:p>
              </p:txBody>
            </p:sp>
          </p:grpSp>
        </p:grpSp>
      </p:grpSp>
      <p:sp>
        <p:nvSpPr>
          <p:cNvPr id="62" name="Rectangle 61">
            <a:extLst>
              <a:ext uri="{FF2B5EF4-FFF2-40B4-BE49-F238E27FC236}">
                <a16:creationId xmlns:a16="http://schemas.microsoft.com/office/drawing/2014/main" id="{80B2AF61-CF85-492C-8898-070FC04719F1}"/>
              </a:ext>
            </a:extLst>
          </p:cNvPr>
          <p:cNvSpPr/>
          <p:nvPr/>
        </p:nvSpPr>
        <p:spPr>
          <a:xfrm>
            <a:off x="11093431" y="6568864"/>
            <a:ext cx="994183" cy="230832"/>
          </a:xfrm>
          <a:prstGeom prst="rect">
            <a:avLst/>
          </a:prstGeom>
        </p:spPr>
        <p:txBody>
          <a:bodyPr wrap="none">
            <a:spAutoFit/>
          </a:bodyPr>
          <a:lstStyle/>
          <a:p>
            <a:r>
              <a:rPr lang="ja-JP" altLang="en-US" sz="900" dirty="0">
                <a:latin typeface="Meiryo UI (Body)"/>
              </a:rPr>
              <a:t>N_PR_210028</a:t>
            </a:r>
          </a:p>
        </p:txBody>
      </p:sp>
    </p:spTree>
    <p:extLst>
      <p:ext uri="{BB962C8B-B14F-4D97-AF65-F5344CB8AC3E}">
        <p14:creationId xmlns:p14="http://schemas.microsoft.com/office/powerpoint/2010/main" val="3160245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96F902-2413-448D-88F8-665D01955401}"/>
              </a:ext>
            </a:extLst>
          </p:cNvPr>
          <p:cNvSpPr>
            <a:spLocks noGrp="1"/>
          </p:cNvSpPr>
          <p:nvPr>
            <p:ph type="title"/>
          </p:nvPr>
        </p:nvSpPr>
        <p:spPr>
          <a:xfrm>
            <a:off x="291612" y="415767"/>
            <a:ext cx="10875963" cy="367097"/>
          </a:xfrm>
        </p:spPr>
        <p:txBody>
          <a:bodyPr>
            <a:noAutofit/>
          </a:bodyPr>
          <a:lstStyle/>
          <a:p>
            <a:r>
              <a:rPr kumimoji="1" lang="ja-JP" altLang="en-US" sz="2800" dirty="0">
                <a:latin typeface="+mn-ea"/>
                <a:ea typeface="+mn-ea"/>
              </a:rPr>
              <a:t>未来に求められる</a:t>
            </a:r>
            <a:r>
              <a:rPr kumimoji="1" lang="en-US" altLang="ja-JP" sz="2800" dirty="0">
                <a:latin typeface="+mn-ea"/>
                <a:ea typeface="+mn-ea"/>
              </a:rPr>
              <a:t>IT</a:t>
            </a:r>
            <a:r>
              <a:rPr kumimoji="1" lang="ja-JP" altLang="en-US" sz="2800" dirty="0">
                <a:latin typeface="+mn-ea"/>
                <a:ea typeface="+mn-ea"/>
              </a:rPr>
              <a:t>エンジニア職</a:t>
            </a:r>
          </a:p>
        </p:txBody>
      </p:sp>
      <p:sp>
        <p:nvSpPr>
          <p:cNvPr id="10" name="正方形/長方形 9">
            <a:extLst>
              <a:ext uri="{FF2B5EF4-FFF2-40B4-BE49-F238E27FC236}">
                <a16:creationId xmlns:a16="http://schemas.microsoft.com/office/drawing/2014/main" id="{E9976313-5D62-42FC-90D2-A13F3337E44B}"/>
              </a:ext>
            </a:extLst>
          </p:cNvPr>
          <p:cNvSpPr/>
          <p:nvPr/>
        </p:nvSpPr>
        <p:spPr>
          <a:xfrm>
            <a:off x="320207" y="1443589"/>
            <a:ext cx="10847368" cy="2154436"/>
          </a:xfrm>
          <a:prstGeom prst="rect">
            <a:avLst/>
          </a:prstGeom>
        </p:spPr>
        <p:txBody>
          <a:bodyPr wrap="square">
            <a:spAutoFit/>
          </a:bodyPr>
          <a:lstStyle/>
          <a:p>
            <a:r>
              <a:rPr kumimoji="1" lang="en-US" altLang="ja-JP" sz="2200" b="1" dirty="0">
                <a:latin typeface="+mj-ea"/>
                <a:ea typeface="+mj-ea"/>
              </a:rPr>
              <a:t>IT</a:t>
            </a:r>
            <a:r>
              <a:rPr kumimoji="1" lang="ja-JP" altLang="en-US" sz="2200" b="1" dirty="0">
                <a:latin typeface="+mj-ea"/>
                <a:ea typeface="+mj-ea"/>
              </a:rPr>
              <a:t>エンジニアとは</a:t>
            </a:r>
            <a:endParaRPr lang="en-US" altLang="ja-JP" sz="2200" b="1" dirty="0">
              <a:latin typeface="+mj-ea"/>
              <a:ea typeface="+mj-ea"/>
            </a:endParaRPr>
          </a:p>
          <a:p>
            <a:endParaRPr lang="en-US" altLang="ja-JP" sz="1600" dirty="0">
              <a:latin typeface="+mj-ea"/>
              <a:ea typeface="+mj-ea"/>
            </a:endParaRPr>
          </a:p>
          <a:p>
            <a:r>
              <a:rPr lang="en-US" altLang="ja-JP" sz="1600" dirty="0">
                <a:latin typeface="+mj-ea"/>
                <a:ea typeface="+mj-ea"/>
              </a:rPr>
              <a:t>IT</a:t>
            </a:r>
            <a:r>
              <a:rPr lang="ja-JP" altLang="en-US" sz="1600" dirty="0">
                <a:latin typeface="+mj-ea"/>
                <a:ea typeface="+mj-ea"/>
              </a:rPr>
              <a:t>エンジニアの仕事は大きく分けて以下の</a:t>
            </a:r>
            <a:r>
              <a:rPr lang="en-US" altLang="ja-JP" sz="1600" dirty="0">
                <a:latin typeface="+mj-ea"/>
                <a:ea typeface="+mj-ea"/>
              </a:rPr>
              <a:t>2</a:t>
            </a:r>
            <a:r>
              <a:rPr lang="ja-JP" altLang="en-US" sz="1600" dirty="0">
                <a:latin typeface="+mj-ea"/>
                <a:ea typeface="+mj-ea"/>
              </a:rPr>
              <a:t>種類があります。</a:t>
            </a:r>
            <a:endParaRPr lang="en-US" altLang="ja-JP" sz="1600" dirty="0">
              <a:latin typeface="+mj-ea"/>
              <a:ea typeface="+mj-ea"/>
            </a:endParaRPr>
          </a:p>
          <a:p>
            <a:r>
              <a:rPr lang="ja-JP" altLang="en-US" sz="1600" dirty="0">
                <a:latin typeface="+mj-ea"/>
                <a:ea typeface="+mj-ea"/>
              </a:rPr>
              <a:t>・インフラエンジニア：ネットワーク、サーバーの基盤を構築・開発エンジニア：ソフトウェア開発</a:t>
            </a:r>
            <a:endParaRPr lang="en-US" altLang="ja-JP" sz="1600" dirty="0">
              <a:latin typeface="+mj-ea"/>
              <a:ea typeface="+mj-ea"/>
            </a:endParaRPr>
          </a:p>
          <a:p>
            <a:endParaRPr lang="en-US" altLang="ja-JP" sz="1600" dirty="0">
              <a:latin typeface="+mj-ea"/>
              <a:ea typeface="+mj-ea"/>
            </a:endParaRPr>
          </a:p>
          <a:p>
            <a:r>
              <a:rPr lang="en-US" altLang="ja-JP" sz="1600" dirty="0">
                <a:latin typeface="+mj-ea"/>
                <a:ea typeface="+mj-ea"/>
              </a:rPr>
              <a:t>Modis</a:t>
            </a:r>
            <a:r>
              <a:rPr lang="ja-JP" altLang="en-US" sz="1600" dirty="0">
                <a:latin typeface="+mj-ea"/>
                <a:ea typeface="+mj-ea"/>
              </a:rPr>
              <a:t>では特に未来のインフラエンジニアの育成に力を入れております。</a:t>
            </a:r>
            <a:endParaRPr lang="en-US" altLang="ja-JP" sz="1600" dirty="0">
              <a:latin typeface="+mj-ea"/>
              <a:ea typeface="+mj-ea"/>
            </a:endParaRPr>
          </a:p>
          <a:p>
            <a:endParaRPr lang="en-US" altLang="ja-JP" sz="1600" dirty="0">
              <a:latin typeface="+mj-ea"/>
              <a:ea typeface="+mj-ea"/>
            </a:endParaRPr>
          </a:p>
          <a:p>
            <a:r>
              <a:rPr lang="ja-JP" altLang="en-US" sz="1600" dirty="0">
                <a:latin typeface="+mj-ea"/>
                <a:ea typeface="+mj-ea"/>
              </a:rPr>
              <a:t>インフラエンジニアの仕事は、主に</a:t>
            </a:r>
            <a:r>
              <a:rPr lang="ja-JP" altLang="en-US" sz="1600" b="1" dirty="0">
                <a:latin typeface="+mj-ea"/>
                <a:ea typeface="+mj-ea"/>
              </a:rPr>
              <a:t>ネットワーク</a:t>
            </a:r>
            <a:r>
              <a:rPr lang="ja-JP" altLang="en-US" sz="1600" dirty="0">
                <a:latin typeface="+mj-ea"/>
                <a:ea typeface="+mj-ea"/>
              </a:rPr>
              <a:t>の分野と</a:t>
            </a:r>
            <a:r>
              <a:rPr lang="ja-JP" altLang="en-US" sz="1600" b="1" dirty="0">
                <a:latin typeface="+mj-ea"/>
                <a:ea typeface="+mj-ea"/>
              </a:rPr>
              <a:t>サーバ</a:t>
            </a:r>
            <a:r>
              <a:rPr lang="ja-JP" altLang="en-US" sz="1600" dirty="0">
                <a:latin typeface="+mj-ea"/>
                <a:ea typeface="+mj-ea"/>
              </a:rPr>
              <a:t>の分野に分かれます。</a:t>
            </a:r>
            <a:endParaRPr lang="en-US" altLang="ja-JP" sz="1600" dirty="0">
              <a:latin typeface="+mj-ea"/>
              <a:ea typeface="+mj-ea"/>
            </a:endParaRPr>
          </a:p>
        </p:txBody>
      </p:sp>
      <p:grpSp>
        <p:nvGrpSpPr>
          <p:cNvPr id="6" name="Group 5">
            <a:extLst>
              <a:ext uri="{FF2B5EF4-FFF2-40B4-BE49-F238E27FC236}">
                <a16:creationId xmlns:a16="http://schemas.microsoft.com/office/drawing/2014/main" id="{266EFC5B-E2D4-49BC-89E4-A21CA4C3192A}"/>
              </a:ext>
            </a:extLst>
          </p:cNvPr>
          <p:cNvGrpSpPr/>
          <p:nvPr/>
        </p:nvGrpSpPr>
        <p:grpSpPr>
          <a:xfrm>
            <a:off x="320207" y="3800233"/>
            <a:ext cx="11711265" cy="2642000"/>
            <a:chOff x="320207" y="3974767"/>
            <a:chExt cx="11711265" cy="2642000"/>
          </a:xfrm>
        </p:grpSpPr>
        <p:sp>
          <p:nvSpPr>
            <p:cNvPr id="36" name="角丸四角形 87">
              <a:extLst>
                <a:ext uri="{FF2B5EF4-FFF2-40B4-BE49-F238E27FC236}">
                  <a16:creationId xmlns:a16="http://schemas.microsoft.com/office/drawing/2014/main" id="{F34547A0-A6D7-4084-990D-1AE2C6BB62A2}"/>
                </a:ext>
              </a:extLst>
            </p:cNvPr>
            <p:cNvSpPr/>
            <p:nvPr/>
          </p:nvSpPr>
          <p:spPr>
            <a:xfrm>
              <a:off x="6255679" y="4207250"/>
              <a:ext cx="5775793" cy="2404713"/>
            </a:xfrm>
            <a:prstGeom prst="rect">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b"/>
            <a:lstStyle/>
            <a:p>
              <a:pPr>
                <a:spcBef>
                  <a:spcPct val="0"/>
                </a:spcBef>
              </a:pPr>
              <a:r>
                <a:rPr lang="ja-JP" altLang="en-US" sz="1600" b="1" dirty="0">
                  <a:solidFill>
                    <a:schemeClr val="tx2"/>
                  </a:solidFill>
                  <a:latin typeface="+mj-ea"/>
                  <a:cs typeface="Meiryo UI" panose="020B0604030504040204" pitchFamily="50" charset="-128"/>
                </a:rPr>
                <a:t>サーバの構築保守管理</a:t>
              </a:r>
              <a:endParaRPr lang="en-US" altLang="ja-JP" sz="1600" b="1" dirty="0">
                <a:solidFill>
                  <a:schemeClr val="tx2"/>
                </a:solidFill>
                <a:latin typeface="+mj-ea"/>
                <a:cs typeface="Meiryo UI" panose="020B0604030504040204" pitchFamily="50" charset="-128"/>
              </a:endParaRPr>
            </a:p>
            <a:p>
              <a:pPr>
                <a:spcBef>
                  <a:spcPct val="0"/>
                </a:spcBef>
              </a:pPr>
              <a:r>
                <a:rPr lang="ja-JP" altLang="en-US" sz="1600" dirty="0">
                  <a:solidFill>
                    <a:schemeClr val="tx2"/>
                  </a:solidFill>
                  <a:latin typeface="+mj-ea"/>
                  <a:cs typeface="Meiryo UI" panose="020B0604030504040204" pitchFamily="50" charset="-128"/>
                </a:rPr>
                <a:t>サービスを提供するための基盤となるサーバの設計・構築・保守運用を行い、サービスが利用できるようサーバを構築・維持する仕事。</a:t>
              </a:r>
              <a:endParaRPr lang="en-US" altLang="ja-JP" sz="1600" dirty="0">
                <a:solidFill>
                  <a:schemeClr val="tx2"/>
                </a:solidFill>
                <a:latin typeface="+mj-ea"/>
                <a:cs typeface="Meiryo UI" panose="020B0604030504040204" pitchFamily="50" charset="-128"/>
              </a:endParaRPr>
            </a:p>
            <a:p>
              <a:pPr>
                <a:spcBef>
                  <a:spcPct val="0"/>
                </a:spcBef>
              </a:pPr>
              <a:endParaRPr lang="en-US" altLang="ja-JP" sz="1600" dirty="0">
                <a:solidFill>
                  <a:schemeClr val="tx2"/>
                </a:solidFill>
                <a:latin typeface="+mj-ea"/>
                <a:cs typeface="Meiryo UI" panose="020B0604030504040204" pitchFamily="50" charset="-128"/>
              </a:endParaRPr>
            </a:p>
            <a:p>
              <a:pPr>
                <a:spcBef>
                  <a:spcPct val="0"/>
                </a:spcBef>
              </a:pPr>
              <a:r>
                <a:rPr lang="ja-JP" altLang="en-US" sz="1600" b="1" dirty="0">
                  <a:solidFill>
                    <a:schemeClr val="tx2"/>
                  </a:solidFill>
                  <a:latin typeface="+mj-ea"/>
                  <a:cs typeface="Meiryo UI" panose="020B0604030504040204" pitchFamily="50" charset="-128"/>
                </a:rPr>
                <a:t>関連キーワード</a:t>
              </a:r>
              <a:endParaRPr lang="en-US" altLang="ja-JP" sz="1600" b="1" dirty="0">
                <a:solidFill>
                  <a:schemeClr val="tx2"/>
                </a:solidFill>
                <a:latin typeface="+mj-ea"/>
                <a:cs typeface="Meiryo UI" panose="020B0604030504040204" pitchFamily="50" charset="-128"/>
              </a:endParaRPr>
            </a:p>
            <a:p>
              <a:pPr>
                <a:spcBef>
                  <a:spcPct val="0"/>
                </a:spcBef>
              </a:pPr>
              <a:r>
                <a:rPr lang="ja-JP" altLang="en-US" sz="1600" dirty="0">
                  <a:solidFill>
                    <a:schemeClr val="tx2"/>
                  </a:solidFill>
                  <a:latin typeface="+mj-ea"/>
                  <a:cs typeface="Meiryo UI" panose="020B0604030504040204" pitchFamily="50" charset="-128"/>
                </a:rPr>
                <a:t>サーバ</a:t>
              </a:r>
              <a:r>
                <a:rPr lang="en-US" altLang="ja-JP" sz="1600" dirty="0">
                  <a:solidFill>
                    <a:schemeClr val="tx2"/>
                  </a:solidFill>
                  <a:latin typeface="+mj-ea"/>
                  <a:cs typeface="Meiryo UI" panose="020B0604030504040204" pitchFamily="50" charset="-128"/>
                </a:rPr>
                <a:t>OS</a:t>
              </a:r>
              <a:r>
                <a:rPr lang="ja-JP" altLang="en-US" sz="1600" dirty="0">
                  <a:solidFill>
                    <a:schemeClr val="tx2"/>
                  </a:solidFill>
                  <a:latin typeface="+mj-ea"/>
                  <a:cs typeface="Meiryo UI" panose="020B0604030504040204" pitchFamily="50" charset="-128"/>
                </a:rPr>
                <a:t>、仮想化、クラウド、ストレージ、データベース</a:t>
              </a:r>
              <a:endParaRPr lang="en-US" altLang="ja-JP" sz="1600" dirty="0">
                <a:solidFill>
                  <a:schemeClr val="tx2"/>
                </a:solidFill>
                <a:latin typeface="+mj-ea"/>
                <a:cs typeface="Meiryo UI" panose="020B0604030504040204" pitchFamily="50" charset="-128"/>
              </a:endParaRPr>
            </a:p>
            <a:p>
              <a:pPr>
                <a:spcBef>
                  <a:spcPct val="0"/>
                </a:spcBef>
              </a:pPr>
              <a:r>
                <a:rPr lang="en-US" altLang="ja-JP" sz="1600" dirty="0">
                  <a:solidFill>
                    <a:schemeClr val="tx2"/>
                  </a:solidFill>
                  <a:latin typeface="+mj-ea"/>
                  <a:cs typeface="Meiryo UI" panose="020B0604030504040204" pitchFamily="50" charset="-128"/>
                </a:rPr>
                <a:t>Linux</a:t>
              </a:r>
              <a:r>
                <a:rPr lang="ja-JP" altLang="en-US" sz="1600" dirty="0">
                  <a:solidFill>
                    <a:schemeClr val="tx2"/>
                  </a:solidFill>
                  <a:latin typeface="+mj-ea"/>
                  <a:cs typeface="Meiryo UI" panose="020B0604030504040204" pitchFamily="50" charset="-128"/>
                </a:rPr>
                <a:t>、</a:t>
              </a:r>
              <a:r>
                <a:rPr lang="en-US" altLang="ja-JP" sz="1600" dirty="0">
                  <a:solidFill>
                    <a:schemeClr val="tx2"/>
                  </a:solidFill>
                  <a:latin typeface="+mj-ea"/>
                  <a:cs typeface="Meiryo UI" panose="020B0604030504040204" pitchFamily="50" charset="-128"/>
                </a:rPr>
                <a:t>Windows</a:t>
              </a:r>
              <a:r>
                <a:rPr lang="ja-JP" altLang="en-US" sz="1600" dirty="0">
                  <a:solidFill>
                    <a:schemeClr val="tx2"/>
                  </a:solidFill>
                  <a:latin typeface="+mj-ea"/>
                  <a:cs typeface="Meiryo UI" panose="020B0604030504040204" pitchFamily="50" charset="-128"/>
                </a:rPr>
                <a:t> </a:t>
              </a:r>
              <a:r>
                <a:rPr lang="en-US" altLang="ja-JP" sz="1600" dirty="0">
                  <a:solidFill>
                    <a:schemeClr val="tx2"/>
                  </a:solidFill>
                  <a:latin typeface="+mj-ea"/>
                  <a:cs typeface="Meiryo UI" panose="020B0604030504040204" pitchFamily="50" charset="-128"/>
                </a:rPr>
                <a:t>Server</a:t>
              </a:r>
              <a:r>
                <a:rPr lang="ja-JP" altLang="en-US" sz="1600" dirty="0">
                  <a:solidFill>
                    <a:schemeClr val="tx2"/>
                  </a:solidFill>
                  <a:latin typeface="+mj-ea"/>
                  <a:cs typeface="Meiryo UI" panose="020B0604030504040204" pitchFamily="50" charset="-128"/>
                </a:rPr>
                <a:t>、</a:t>
              </a:r>
              <a:r>
                <a:rPr lang="en-US" altLang="ja-JP" sz="1600" dirty="0" err="1">
                  <a:solidFill>
                    <a:schemeClr val="tx2"/>
                  </a:solidFill>
                  <a:latin typeface="+mj-ea"/>
                  <a:cs typeface="Meiryo UI" panose="020B0604030504040204" pitchFamily="50" charset="-128"/>
                </a:rPr>
                <a:t>Vmware</a:t>
              </a:r>
              <a:r>
                <a:rPr lang="ja-JP" altLang="en-US" sz="1600" dirty="0">
                  <a:solidFill>
                    <a:schemeClr val="tx2"/>
                  </a:solidFill>
                  <a:latin typeface="+mj-ea"/>
                  <a:cs typeface="Meiryo UI" panose="020B0604030504040204" pitchFamily="50" charset="-128"/>
                </a:rPr>
                <a:t>、</a:t>
              </a:r>
              <a:r>
                <a:rPr lang="en-US" altLang="ja-JP" sz="1600" dirty="0">
                  <a:solidFill>
                    <a:schemeClr val="tx2"/>
                  </a:solidFill>
                  <a:latin typeface="+mj-ea"/>
                  <a:cs typeface="Meiryo UI" panose="020B0604030504040204" pitchFamily="50" charset="-128"/>
                </a:rPr>
                <a:t>AWS</a:t>
              </a:r>
              <a:r>
                <a:rPr lang="ja-JP" altLang="en-US" sz="1600" dirty="0">
                  <a:solidFill>
                    <a:schemeClr val="tx2"/>
                  </a:solidFill>
                  <a:latin typeface="+mj-ea"/>
                  <a:cs typeface="Meiryo UI" panose="020B0604030504040204" pitchFamily="50" charset="-128"/>
                </a:rPr>
                <a:t>、</a:t>
              </a:r>
              <a:r>
                <a:rPr lang="en-US" altLang="ja-JP" sz="1600" dirty="0">
                  <a:solidFill>
                    <a:schemeClr val="tx2"/>
                  </a:solidFill>
                  <a:latin typeface="+mj-ea"/>
                  <a:cs typeface="Meiryo UI" panose="020B0604030504040204" pitchFamily="50" charset="-128"/>
                </a:rPr>
                <a:t>Azure</a:t>
              </a:r>
              <a:r>
                <a:rPr lang="ja-JP" altLang="en-US" sz="1600" dirty="0">
                  <a:solidFill>
                    <a:schemeClr val="tx2"/>
                  </a:solidFill>
                  <a:latin typeface="+mj-ea"/>
                  <a:cs typeface="Meiryo UI" panose="020B0604030504040204" pitchFamily="50" charset="-128"/>
                </a:rPr>
                <a:t>、</a:t>
              </a:r>
              <a:r>
                <a:rPr lang="en-US" altLang="ja-JP" sz="1600" dirty="0">
                  <a:solidFill>
                    <a:schemeClr val="tx2"/>
                  </a:solidFill>
                  <a:latin typeface="+mj-ea"/>
                  <a:cs typeface="Meiryo UI" panose="020B0604030504040204" pitchFamily="50" charset="-128"/>
                </a:rPr>
                <a:t>Oracle</a:t>
              </a:r>
            </a:p>
          </p:txBody>
        </p:sp>
        <p:sp>
          <p:nvSpPr>
            <p:cNvPr id="37" name="角丸四角形 87">
              <a:extLst>
                <a:ext uri="{FF2B5EF4-FFF2-40B4-BE49-F238E27FC236}">
                  <a16:creationId xmlns:a16="http://schemas.microsoft.com/office/drawing/2014/main" id="{25DC1C87-0633-4629-9BE6-3D5DBA389291}"/>
                </a:ext>
              </a:extLst>
            </p:cNvPr>
            <p:cNvSpPr/>
            <p:nvPr/>
          </p:nvSpPr>
          <p:spPr>
            <a:xfrm>
              <a:off x="320207" y="4212054"/>
              <a:ext cx="5775793" cy="2404713"/>
            </a:xfrm>
            <a:prstGeom prst="rect">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b"/>
            <a:lstStyle/>
            <a:p>
              <a:pPr>
                <a:spcBef>
                  <a:spcPct val="0"/>
                </a:spcBef>
              </a:pPr>
              <a:r>
                <a:rPr lang="ja-JP" altLang="en-US" sz="1600" b="1" dirty="0">
                  <a:solidFill>
                    <a:schemeClr val="tx2"/>
                  </a:solidFill>
                  <a:latin typeface="+mj-ea"/>
                  <a:ea typeface="+mj-ea"/>
                  <a:cs typeface="Meiryo UI" panose="020B0604030504040204" pitchFamily="50" charset="-128"/>
                </a:rPr>
                <a:t>ネットワークの構築保守管理</a:t>
              </a:r>
              <a:endParaRPr lang="en-US" altLang="ja-JP" sz="1600" b="1" dirty="0">
                <a:solidFill>
                  <a:schemeClr val="tx2"/>
                </a:solidFill>
                <a:latin typeface="+mj-ea"/>
                <a:ea typeface="+mj-ea"/>
                <a:cs typeface="Meiryo UI" panose="020B0604030504040204" pitchFamily="50" charset="-128"/>
              </a:endParaRPr>
            </a:p>
            <a:p>
              <a:pPr>
                <a:spcBef>
                  <a:spcPct val="0"/>
                </a:spcBef>
              </a:pPr>
              <a:r>
                <a:rPr lang="ja-JP" altLang="en-US" sz="1600" dirty="0">
                  <a:solidFill>
                    <a:schemeClr val="tx2"/>
                  </a:solidFill>
                  <a:latin typeface="+mj-ea"/>
                  <a:ea typeface="+mj-ea"/>
                  <a:cs typeface="Meiryo UI" panose="020B0604030504040204" pitchFamily="50" charset="-128"/>
                </a:rPr>
                <a:t>ネットワーク機器</a:t>
              </a:r>
              <a:r>
                <a:rPr lang="en-US" altLang="ja-JP" sz="1600" dirty="0">
                  <a:solidFill>
                    <a:schemeClr val="tx2"/>
                  </a:solidFill>
                  <a:latin typeface="+mj-ea"/>
                  <a:ea typeface="+mj-ea"/>
                  <a:cs typeface="Meiryo UI" panose="020B0604030504040204" pitchFamily="50" charset="-128"/>
                </a:rPr>
                <a:t>(</a:t>
              </a:r>
              <a:r>
                <a:rPr lang="ja-JP" altLang="en-US" sz="1600" dirty="0">
                  <a:solidFill>
                    <a:schemeClr val="tx2"/>
                  </a:solidFill>
                  <a:latin typeface="+mj-ea"/>
                  <a:ea typeface="+mj-ea"/>
                  <a:cs typeface="Meiryo UI" panose="020B0604030504040204" pitchFamily="50" charset="-128"/>
                </a:rPr>
                <a:t>スイッチやルータ</a:t>
              </a:r>
              <a:r>
                <a:rPr lang="en-US" altLang="ja-JP" sz="1600" dirty="0">
                  <a:solidFill>
                    <a:schemeClr val="tx2"/>
                  </a:solidFill>
                  <a:latin typeface="+mj-ea"/>
                  <a:ea typeface="+mj-ea"/>
                  <a:cs typeface="Meiryo UI" panose="020B0604030504040204" pitchFamily="50" charset="-128"/>
                </a:rPr>
                <a:t>)</a:t>
              </a:r>
              <a:r>
                <a:rPr lang="ja-JP" altLang="en-US" sz="1600" dirty="0">
                  <a:solidFill>
                    <a:schemeClr val="tx2"/>
                  </a:solidFill>
                  <a:latin typeface="+mj-ea"/>
                  <a:ea typeface="+mj-ea"/>
                  <a:cs typeface="Meiryo UI" panose="020B0604030504040204" pitchFamily="50" charset="-128"/>
                </a:rPr>
                <a:t>の設計・構築・保守運用を行い、</a:t>
              </a:r>
              <a:endParaRPr lang="en-US" altLang="ja-JP" sz="1600" dirty="0">
                <a:solidFill>
                  <a:schemeClr val="tx2"/>
                </a:solidFill>
                <a:latin typeface="+mj-ea"/>
                <a:ea typeface="+mj-ea"/>
                <a:cs typeface="Meiryo UI" panose="020B0604030504040204" pitchFamily="50" charset="-128"/>
              </a:endParaRPr>
            </a:p>
            <a:p>
              <a:pPr>
                <a:spcBef>
                  <a:spcPct val="0"/>
                </a:spcBef>
              </a:pPr>
              <a:r>
                <a:rPr lang="ja-JP" altLang="en-US" sz="1600" dirty="0">
                  <a:solidFill>
                    <a:schemeClr val="tx2"/>
                  </a:solidFill>
                  <a:latin typeface="+mj-ea"/>
                  <a:ea typeface="+mj-ea"/>
                  <a:cs typeface="Meiryo UI" panose="020B0604030504040204" pitchFamily="50" charset="-128"/>
                </a:rPr>
                <a:t>インターネットや社内ネットワークを構築・維持する仕事。</a:t>
              </a:r>
              <a:endParaRPr lang="en-US" altLang="ja-JP" sz="1600" dirty="0">
                <a:solidFill>
                  <a:schemeClr val="tx2"/>
                </a:solidFill>
                <a:latin typeface="+mj-ea"/>
                <a:ea typeface="+mj-ea"/>
                <a:cs typeface="Meiryo UI" panose="020B0604030504040204" pitchFamily="50" charset="-128"/>
              </a:endParaRPr>
            </a:p>
            <a:p>
              <a:pPr>
                <a:spcBef>
                  <a:spcPct val="0"/>
                </a:spcBef>
              </a:pPr>
              <a:endParaRPr lang="en-US" altLang="ja-JP" dirty="0">
                <a:solidFill>
                  <a:schemeClr val="tx2"/>
                </a:solidFill>
                <a:latin typeface="+mj-ea"/>
                <a:ea typeface="+mj-ea"/>
                <a:cs typeface="Meiryo UI" panose="020B0604030504040204" pitchFamily="50" charset="-128"/>
              </a:endParaRPr>
            </a:p>
            <a:p>
              <a:pPr>
                <a:spcBef>
                  <a:spcPct val="0"/>
                </a:spcBef>
              </a:pPr>
              <a:r>
                <a:rPr lang="ja-JP" altLang="en-US" sz="1600" b="1" dirty="0">
                  <a:solidFill>
                    <a:schemeClr val="tx2"/>
                  </a:solidFill>
                  <a:latin typeface="+mj-ea"/>
                  <a:ea typeface="+mj-ea"/>
                  <a:cs typeface="Meiryo UI" panose="020B0604030504040204" pitchFamily="50" charset="-128"/>
                </a:rPr>
                <a:t>関連キーワード</a:t>
              </a:r>
              <a:endParaRPr lang="en-US" altLang="ja-JP" sz="1600" b="1" dirty="0">
                <a:solidFill>
                  <a:schemeClr val="tx2"/>
                </a:solidFill>
                <a:latin typeface="+mj-ea"/>
                <a:ea typeface="+mj-ea"/>
                <a:cs typeface="Meiryo UI" panose="020B0604030504040204" pitchFamily="50" charset="-128"/>
              </a:endParaRPr>
            </a:p>
            <a:p>
              <a:pPr>
                <a:spcBef>
                  <a:spcPct val="0"/>
                </a:spcBef>
              </a:pPr>
              <a:r>
                <a:rPr lang="ja-JP" altLang="en-US" sz="1600" dirty="0">
                  <a:solidFill>
                    <a:schemeClr val="tx2"/>
                  </a:solidFill>
                  <a:latin typeface="+mj-ea"/>
                  <a:ea typeface="+mj-ea"/>
                  <a:cs typeface="Meiryo UI" panose="020B0604030504040204" pitchFamily="50" charset="-128"/>
                </a:rPr>
                <a:t>スイッチ、ルーター、ファイアウォール、ロードバランサー、セキュリティ</a:t>
              </a:r>
              <a:endParaRPr lang="en-US" altLang="ja-JP" sz="1600" dirty="0">
                <a:solidFill>
                  <a:schemeClr val="tx2"/>
                </a:solidFill>
                <a:latin typeface="+mj-ea"/>
                <a:ea typeface="+mj-ea"/>
                <a:cs typeface="Meiryo UI" panose="020B0604030504040204" pitchFamily="50" charset="-128"/>
              </a:endParaRPr>
            </a:p>
            <a:p>
              <a:pPr>
                <a:spcBef>
                  <a:spcPct val="0"/>
                </a:spcBef>
              </a:pPr>
              <a:r>
                <a:rPr lang="en-US" altLang="ja-JP" sz="1600" dirty="0">
                  <a:solidFill>
                    <a:schemeClr val="tx2"/>
                  </a:solidFill>
                  <a:latin typeface="+mj-ea"/>
                  <a:ea typeface="+mj-ea"/>
                  <a:cs typeface="Meiryo UI" panose="020B0604030504040204" pitchFamily="50" charset="-128"/>
                </a:rPr>
                <a:t>Cisco</a:t>
              </a:r>
              <a:r>
                <a:rPr lang="ja-JP" altLang="en-US" sz="1600" dirty="0">
                  <a:solidFill>
                    <a:schemeClr val="tx2"/>
                  </a:solidFill>
                  <a:latin typeface="+mj-ea"/>
                  <a:ea typeface="+mj-ea"/>
                  <a:cs typeface="Meiryo UI" panose="020B0604030504040204" pitchFamily="50" charset="-128"/>
                </a:rPr>
                <a:t>、</a:t>
              </a:r>
              <a:r>
                <a:rPr lang="en-US" altLang="ja-JP" sz="1600" dirty="0">
                  <a:solidFill>
                    <a:schemeClr val="tx2"/>
                  </a:solidFill>
                  <a:latin typeface="+mj-ea"/>
                  <a:ea typeface="+mj-ea"/>
                  <a:cs typeface="Meiryo UI" panose="020B0604030504040204" pitchFamily="50" charset="-128"/>
                </a:rPr>
                <a:t>Juniper</a:t>
              </a:r>
              <a:r>
                <a:rPr lang="ja-JP" altLang="en-US" sz="1600" dirty="0">
                  <a:solidFill>
                    <a:schemeClr val="tx2"/>
                  </a:solidFill>
                  <a:latin typeface="+mj-ea"/>
                  <a:ea typeface="+mj-ea"/>
                  <a:cs typeface="Meiryo UI" panose="020B0604030504040204" pitchFamily="50" charset="-128"/>
                </a:rPr>
                <a:t>、</a:t>
              </a:r>
              <a:r>
                <a:rPr lang="en-US" altLang="ja-JP" sz="1600" dirty="0">
                  <a:solidFill>
                    <a:schemeClr val="tx2"/>
                  </a:solidFill>
                  <a:latin typeface="+mj-ea"/>
                  <a:ea typeface="+mj-ea"/>
                  <a:cs typeface="Meiryo UI" panose="020B0604030504040204" pitchFamily="50" charset="-128"/>
                </a:rPr>
                <a:t>F5</a:t>
              </a:r>
              <a:r>
                <a:rPr lang="ja-JP" altLang="en-US" sz="1600" dirty="0">
                  <a:solidFill>
                    <a:schemeClr val="tx2"/>
                  </a:solidFill>
                  <a:latin typeface="+mj-ea"/>
                  <a:ea typeface="+mj-ea"/>
                  <a:cs typeface="Meiryo UI" panose="020B0604030504040204" pitchFamily="50" charset="-128"/>
                </a:rPr>
                <a:t>、</a:t>
              </a:r>
              <a:r>
                <a:rPr lang="en-US" altLang="ja-JP" sz="1600" dirty="0" err="1">
                  <a:solidFill>
                    <a:schemeClr val="tx2"/>
                  </a:solidFill>
                  <a:latin typeface="+mj-ea"/>
                  <a:ea typeface="+mj-ea"/>
                  <a:cs typeface="Meiryo UI" panose="020B0604030504040204" pitchFamily="50" charset="-128"/>
                </a:rPr>
                <a:t>PaloAlto</a:t>
              </a:r>
              <a:r>
                <a:rPr lang="ja-JP" altLang="en-US" sz="1600" dirty="0">
                  <a:solidFill>
                    <a:schemeClr val="tx2"/>
                  </a:solidFill>
                  <a:latin typeface="+mj-ea"/>
                  <a:ea typeface="+mj-ea"/>
                  <a:cs typeface="Meiryo UI" panose="020B0604030504040204" pitchFamily="50" charset="-128"/>
                </a:rPr>
                <a:t>　　等々</a:t>
              </a:r>
              <a:endParaRPr lang="en-US" altLang="ja-JP" sz="1600" dirty="0">
                <a:solidFill>
                  <a:schemeClr val="tx2"/>
                </a:solidFill>
                <a:latin typeface="+mj-ea"/>
                <a:ea typeface="+mj-ea"/>
                <a:cs typeface="Meiryo UI" panose="020B0604030504040204" pitchFamily="50" charset="-128"/>
              </a:endParaRPr>
            </a:p>
          </p:txBody>
        </p:sp>
        <p:sp>
          <p:nvSpPr>
            <p:cNvPr id="34" name="角丸四角形 108">
              <a:extLst>
                <a:ext uri="{FF2B5EF4-FFF2-40B4-BE49-F238E27FC236}">
                  <a16:creationId xmlns:a16="http://schemas.microsoft.com/office/drawing/2014/main" id="{0A814666-BBBA-4B03-A6E1-2E920C2740CE}"/>
                </a:ext>
              </a:extLst>
            </p:cNvPr>
            <p:cNvSpPr/>
            <p:nvPr/>
          </p:nvSpPr>
          <p:spPr>
            <a:xfrm>
              <a:off x="6419421" y="3974767"/>
              <a:ext cx="2375676" cy="463504"/>
            </a:xfrm>
            <a:prstGeom prst="rect">
              <a:avLst/>
            </a:prstGeom>
            <a:solidFill>
              <a:schemeClr val="accent4"/>
            </a:solidFill>
            <a:ln w="25400" cap="flat" cmpd="sng" algn="ctr">
              <a:noFill/>
              <a:prstDash val="solid"/>
            </a:ln>
            <a:effectLst/>
          </p:spPr>
          <p:txBody>
            <a:bodyPr anchor="ctr"/>
            <a:lstStyle/>
            <a:p>
              <a:pPr algn="ctr" eaLnBrk="1" fontAlgn="auto" hangingPunct="1">
                <a:spcBef>
                  <a:spcPts val="0"/>
                </a:spcBef>
                <a:spcAft>
                  <a:spcPts val="0"/>
                </a:spcAft>
                <a:defRPr/>
              </a:pPr>
              <a:r>
                <a:rPr lang="ja-JP" altLang="en-US" b="1" kern="0" dirty="0">
                  <a:solidFill>
                    <a:sysClr val="window" lastClr="FFFFFF"/>
                  </a:solidFill>
                  <a:latin typeface="Meiryo UI" panose="020B0604030504040204" pitchFamily="50" charset="-128"/>
                  <a:ea typeface="Meiryo UI" panose="020B0604030504040204" pitchFamily="50" charset="-128"/>
                  <a:cs typeface="Meiryo UI" panose="020B0604030504040204" pitchFamily="50" charset="-128"/>
                </a:rPr>
                <a:t>サーバエンジニア</a:t>
              </a:r>
            </a:p>
          </p:txBody>
        </p:sp>
        <p:sp>
          <p:nvSpPr>
            <p:cNvPr id="35" name="角丸四角形 107">
              <a:extLst>
                <a:ext uri="{FF2B5EF4-FFF2-40B4-BE49-F238E27FC236}">
                  <a16:creationId xmlns:a16="http://schemas.microsoft.com/office/drawing/2014/main" id="{FE9909CA-589D-4516-BF23-1CB1F8EC7C0E}"/>
                </a:ext>
              </a:extLst>
            </p:cNvPr>
            <p:cNvSpPr/>
            <p:nvPr/>
          </p:nvSpPr>
          <p:spPr>
            <a:xfrm>
              <a:off x="479886" y="3980302"/>
              <a:ext cx="2377283" cy="463504"/>
            </a:xfrm>
            <a:prstGeom prst="rect">
              <a:avLst/>
            </a:prstGeom>
            <a:solidFill>
              <a:schemeClr val="accent4"/>
            </a:solidFill>
            <a:ln w="25400" cap="flat" cmpd="sng" algn="ctr">
              <a:noFill/>
              <a:prstDash val="solid"/>
            </a:ln>
            <a:effectLst/>
          </p:spPr>
          <p:txBody>
            <a:bodyPr anchor="ctr"/>
            <a:lstStyle/>
            <a:p>
              <a:pPr algn="ctr" eaLnBrk="1" fontAlgn="auto" hangingPunct="1">
                <a:spcBef>
                  <a:spcPts val="0"/>
                </a:spcBef>
                <a:spcAft>
                  <a:spcPts val="0"/>
                </a:spcAft>
                <a:defRPr/>
              </a:pPr>
              <a:r>
                <a:rPr lang="ja-JP" altLang="en-US" b="1" kern="0" dirty="0">
                  <a:solidFill>
                    <a:sysClr val="window" lastClr="FFFFFF"/>
                  </a:solidFill>
                  <a:latin typeface="Meiryo UI" panose="020B0604030504040204" pitchFamily="50" charset="-128"/>
                  <a:ea typeface="Meiryo UI" panose="020B0604030504040204" pitchFamily="50" charset="-128"/>
                  <a:cs typeface="Meiryo UI" panose="020B0604030504040204" pitchFamily="50" charset="-128"/>
                </a:rPr>
                <a:t>ネットワークエンジニア</a:t>
              </a:r>
            </a:p>
          </p:txBody>
        </p:sp>
      </p:grpSp>
      <p:sp>
        <p:nvSpPr>
          <p:cNvPr id="40" name="Rectangle 39">
            <a:extLst>
              <a:ext uri="{FF2B5EF4-FFF2-40B4-BE49-F238E27FC236}">
                <a16:creationId xmlns:a16="http://schemas.microsoft.com/office/drawing/2014/main" id="{DB8BF891-FCA8-429E-BF6F-95E220D489C7}"/>
              </a:ext>
            </a:extLst>
          </p:cNvPr>
          <p:cNvSpPr/>
          <p:nvPr/>
        </p:nvSpPr>
        <p:spPr>
          <a:xfrm>
            <a:off x="11093431" y="6568864"/>
            <a:ext cx="994183" cy="230832"/>
          </a:xfrm>
          <a:prstGeom prst="rect">
            <a:avLst/>
          </a:prstGeom>
        </p:spPr>
        <p:txBody>
          <a:bodyPr wrap="none">
            <a:spAutoFit/>
          </a:bodyPr>
          <a:lstStyle/>
          <a:p>
            <a:r>
              <a:rPr lang="ja-JP" altLang="en-US" sz="900" dirty="0">
                <a:latin typeface="Meiryo UI (Body)"/>
              </a:rPr>
              <a:t>N_PR_210028</a:t>
            </a:r>
          </a:p>
        </p:txBody>
      </p:sp>
    </p:spTree>
    <p:extLst>
      <p:ext uri="{BB962C8B-B14F-4D97-AF65-F5344CB8AC3E}">
        <p14:creationId xmlns:p14="http://schemas.microsoft.com/office/powerpoint/2010/main" val="3355339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96F902-2413-448D-88F8-665D01955401}"/>
              </a:ext>
            </a:extLst>
          </p:cNvPr>
          <p:cNvSpPr>
            <a:spLocks noGrp="1"/>
          </p:cNvSpPr>
          <p:nvPr>
            <p:ph type="title"/>
          </p:nvPr>
        </p:nvSpPr>
        <p:spPr>
          <a:xfrm>
            <a:off x="291612" y="415767"/>
            <a:ext cx="10875963" cy="367097"/>
          </a:xfrm>
        </p:spPr>
        <p:txBody>
          <a:bodyPr>
            <a:noAutofit/>
          </a:bodyPr>
          <a:lstStyle/>
          <a:p>
            <a:r>
              <a:rPr kumimoji="1" lang="ja-JP" altLang="en-US" sz="2800" dirty="0">
                <a:latin typeface="+mn-ea"/>
                <a:ea typeface="+mn-ea"/>
              </a:rPr>
              <a:t>未来に求められる</a:t>
            </a:r>
            <a:r>
              <a:rPr kumimoji="1" lang="en-US" altLang="ja-JP" sz="2800" dirty="0">
                <a:latin typeface="+mn-ea"/>
                <a:ea typeface="+mn-ea"/>
              </a:rPr>
              <a:t>IT</a:t>
            </a:r>
            <a:r>
              <a:rPr kumimoji="1" lang="ja-JP" altLang="en-US" sz="2800" dirty="0">
                <a:latin typeface="+mn-ea"/>
                <a:ea typeface="+mn-ea"/>
              </a:rPr>
              <a:t>エンジニア職</a:t>
            </a:r>
          </a:p>
        </p:txBody>
      </p:sp>
      <p:sp>
        <p:nvSpPr>
          <p:cNvPr id="4" name="思考の吹き出し: 雲形 3">
            <a:extLst>
              <a:ext uri="{FF2B5EF4-FFF2-40B4-BE49-F238E27FC236}">
                <a16:creationId xmlns:a16="http://schemas.microsoft.com/office/drawing/2014/main" id="{CFFAC4E0-32F8-4232-B598-FDDBA0E8D443}"/>
              </a:ext>
            </a:extLst>
          </p:cNvPr>
          <p:cNvSpPr/>
          <p:nvPr/>
        </p:nvSpPr>
        <p:spPr>
          <a:xfrm>
            <a:off x="2813116" y="5172694"/>
            <a:ext cx="6923504" cy="1570332"/>
          </a:xfrm>
          <a:prstGeom prst="rect">
            <a:avLst/>
          </a:prstGeom>
          <a:solidFill>
            <a:srgbClr val="FFF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solidFill>
                  <a:schemeClr val="tx1"/>
                </a:solidFill>
              </a:rPr>
              <a:t>インフラエンジニアは将来性の高い仕事です！</a:t>
            </a:r>
            <a:endParaRPr kumimoji="1" lang="en-US" altLang="ja-JP" sz="2000" b="1" dirty="0">
              <a:solidFill>
                <a:schemeClr val="tx1"/>
              </a:solidFill>
            </a:endParaRPr>
          </a:p>
          <a:p>
            <a:pPr algn="ctr"/>
            <a:endParaRPr kumimoji="1" lang="en-US" altLang="ja-JP" sz="1600" dirty="0">
              <a:solidFill>
                <a:schemeClr val="tx1"/>
              </a:solidFill>
            </a:endParaRPr>
          </a:p>
          <a:p>
            <a:pPr algn="ctr"/>
            <a:r>
              <a:rPr kumimoji="1" lang="ja-JP" altLang="en-US" sz="1600" dirty="0">
                <a:solidFill>
                  <a:schemeClr val="tx1"/>
                </a:solidFill>
              </a:rPr>
              <a:t>仕事がなくなる心配がない</a:t>
            </a:r>
            <a:endParaRPr kumimoji="1" lang="en-US" altLang="ja-JP" sz="1600" dirty="0">
              <a:solidFill>
                <a:schemeClr val="tx1"/>
              </a:solidFill>
            </a:endParaRPr>
          </a:p>
          <a:p>
            <a:pPr algn="ctr"/>
            <a:r>
              <a:rPr kumimoji="1" lang="ja-JP" altLang="en-US" sz="1600" dirty="0">
                <a:solidFill>
                  <a:schemeClr val="tx1"/>
                </a:solidFill>
              </a:rPr>
              <a:t>社会的にも求められている</a:t>
            </a:r>
            <a:endParaRPr kumimoji="1" lang="en-US" altLang="ja-JP" sz="1600" dirty="0">
              <a:solidFill>
                <a:schemeClr val="tx1"/>
              </a:solidFill>
            </a:endParaRPr>
          </a:p>
          <a:p>
            <a:pPr algn="ctr"/>
            <a:r>
              <a:rPr kumimoji="1" lang="ja-JP" altLang="en-US" sz="1600" dirty="0">
                <a:solidFill>
                  <a:schemeClr val="tx1"/>
                </a:solidFill>
              </a:rPr>
              <a:t>大規模な仕事に関われる</a:t>
            </a:r>
          </a:p>
        </p:txBody>
      </p:sp>
      <p:sp>
        <p:nvSpPr>
          <p:cNvPr id="36" name="テキスト ボックス 30">
            <a:extLst>
              <a:ext uri="{FF2B5EF4-FFF2-40B4-BE49-F238E27FC236}">
                <a16:creationId xmlns:a16="http://schemas.microsoft.com/office/drawing/2014/main" id="{5C950D21-64CA-4291-A3C8-7280629DB763}"/>
              </a:ext>
            </a:extLst>
          </p:cNvPr>
          <p:cNvSpPr txBox="1"/>
          <p:nvPr/>
        </p:nvSpPr>
        <p:spPr>
          <a:xfrm>
            <a:off x="320207" y="1443589"/>
            <a:ext cx="4562742" cy="430887"/>
          </a:xfrm>
          <a:prstGeom prst="rect">
            <a:avLst/>
          </a:prstGeom>
          <a:noFill/>
          <a:ln>
            <a:noFill/>
          </a:ln>
        </p:spPr>
        <p:txBody>
          <a:bodyPr wrap="square" rtlCol="0">
            <a:spAutoFit/>
          </a:bodyPr>
          <a:lstStyle/>
          <a:p>
            <a:r>
              <a:rPr kumimoji="1" lang="ja-JP" altLang="en-US" sz="2200" b="1" dirty="0">
                <a:latin typeface="+mj-ea"/>
                <a:ea typeface="+mj-ea"/>
              </a:rPr>
              <a:t>今後、世界は</a:t>
            </a:r>
            <a:r>
              <a:rPr kumimoji="1" lang="en-US" altLang="ja-JP" sz="2200" b="1" dirty="0">
                <a:latin typeface="+mj-ea"/>
                <a:ea typeface="+mj-ea"/>
              </a:rPr>
              <a:t>IT</a:t>
            </a:r>
            <a:r>
              <a:rPr kumimoji="1" lang="ja-JP" altLang="en-US" sz="2200" b="1" dirty="0">
                <a:latin typeface="+mj-ea"/>
                <a:ea typeface="+mj-ea"/>
              </a:rPr>
              <a:t>化が加速する時代に</a:t>
            </a:r>
            <a:endParaRPr lang="en-US" altLang="ja-JP" sz="2200" b="1" dirty="0">
              <a:latin typeface="+mj-ea"/>
              <a:ea typeface="+mj-ea"/>
            </a:endParaRPr>
          </a:p>
        </p:txBody>
      </p:sp>
      <p:grpSp>
        <p:nvGrpSpPr>
          <p:cNvPr id="15" name="Group 14">
            <a:extLst>
              <a:ext uri="{FF2B5EF4-FFF2-40B4-BE49-F238E27FC236}">
                <a16:creationId xmlns:a16="http://schemas.microsoft.com/office/drawing/2014/main" id="{65AC0FF7-6D03-4557-B121-BD0B277876C0}"/>
              </a:ext>
            </a:extLst>
          </p:cNvPr>
          <p:cNvGrpSpPr/>
          <p:nvPr/>
        </p:nvGrpSpPr>
        <p:grpSpPr>
          <a:xfrm>
            <a:off x="1544460" y="1133459"/>
            <a:ext cx="9224776" cy="3850066"/>
            <a:chOff x="1544460" y="1243515"/>
            <a:chExt cx="9224776" cy="3850066"/>
          </a:xfrm>
        </p:grpSpPr>
        <p:sp>
          <p:nvSpPr>
            <p:cNvPr id="21" name="テキスト ボックス 20">
              <a:extLst>
                <a:ext uri="{FF2B5EF4-FFF2-40B4-BE49-F238E27FC236}">
                  <a16:creationId xmlns:a16="http://schemas.microsoft.com/office/drawing/2014/main" id="{A231CC79-7249-4FCE-9738-E6805EABD7EF}"/>
                </a:ext>
              </a:extLst>
            </p:cNvPr>
            <p:cNvSpPr txBox="1"/>
            <p:nvPr/>
          </p:nvSpPr>
          <p:spPr>
            <a:xfrm>
              <a:off x="7676078" y="2438039"/>
              <a:ext cx="3093158" cy="1384995"/>
            </a:xfrm>
            <a:prstGeom prst="rect">
              <a:avLst/>
            </a:prstGeom>
            <a:noFill/>
          </p:spPr>
          <p:txBody>
            <a:bodyPr wrap="square" rtlCol="0">
              <a:spAutoFit/>
            </a:bodyPr>
            <a:lstStyle/>
            <a:p>
              <a:r>
                <a:rPr kumimoji="1" lang="en-US" altLang="ja-JP" sz="1200" b="1" dirty="0">
                  <a:latin typeface="Meiryo UI" panose="020B0604030504040204" pitchFamily="50" charset="-128"/>
                  <a:ea typeface="Meiryo UI" panose="020B0604030504040204" pitchFamily="50" charset="-128"/>
                </a:rPr>
                <a:t>2050</a:t>
              </a:r>
              <a:r>
                <a:rPr kumimoji="1" lang="ja-JP" altLang="en-US" sz="1200" b="1" dirty="0">
                  <a:latin typeface="Meiryo UI" panose="020B0604030504040204" pitchFamily="50" charset="-128"/>
                  <a:ea typeface="Meiryo UI" panose="020B0604030504040204" pitchFamily="50" charset="-128"/>
                </a:rPr>
                <a:t>年代</a:t>
              </a:r>
              <a:endParaRPr kumimoji="1" lang="en-US" altLang="ja-JP" sz="1200" b="1" dirty="0">
                <a:latin typeface="Meiryo UI" panose="020B0604030504040204" pitchFamily="50" charset="-128"/>
                <a:ea typeface="Meiryo UI" panose="020B0604030504040204" pitchFamily="50" charset="-128"/>
              </a:endParaRPr>
            </a:p>
            <a:p>
              <a:r>
                <a:rPr kumimoji="1" lang="ja-JP" altLang="en-US" sz="1200" b="1" dirty="0">
                  <a:latin typeface="Meiryo UI" panose="020B0604030504040204" pitchFamily="50" charset="-128"/>
                  <a:ea typeface="Meiryo UI" panose="020B0604030504040204" pitchFamily="50" charset="-128"/>
                </a:rPr>
                <a:t>　</a:t>
              </a:r>
              <a:r>
                <a:rPr kumimoji="1" lang="en-US" altLang="ja-JP" sz="1200" b="1" dirty="0">
                  <a:latin typeface="Meiryo UI" panose="020B0604030504040204" pitchFamily="50" charset="-128"/>
                  <a:ea typeface="Meiryo UI" panose="020B0604030504040204" pitchFamily="50" charset="-128"/>
                </a:rPr>
                <a:t>AI</a:t>
              </a:r>
              <a:r>
                <a:rPr kumimoji="1" lang="ja-JP" altLang="en-US" sz="1200" b="1" dirty="0">
                  <a:latin typeface="Meiryo UI" panose="020B0604030504040204" pitchFamily="50" charset="-128"/>
                  <a:ea typeface="Meiryo UI" panose="020B0604030504040204" pitchFamily="50" charset="-128"/>
                </a:rPr>
                <a:t>が人を超え、ヒトは宇宙への進出</a:t>
              </a:r>
              <a:endParaRPr kumimoji="1" lang="en-US" altLang="ja-JP" sz="1200" b="1" dirty="0">
                <a:latin typeface="Meiryo UI" panose="020B0604030504040204" pitchFamily="50" charset="-128"/>
                <a:ea typeface="Meiryo UI" panose="020B0604030504040204" pitchFamily="50" charset="-128"/>
              </a:endParaRPr>
            </a:p>
            <a:p>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AI</a:t>
              </a:r>
              <a:r>
                <a:rPr kumimoji="1" lang="ja-JP" altLang="en-US" sz="1200" dirty="0">
                  <a:latin typeface="Meiryo UI" panose="020B0604030504040204" pitchFamily="50" charset="-128"/>
                  <a:ea typeface="Meiryo UI" panose="020B0604030504040204" pitchFamily="50" charset="-128"/>
                </a:rPr>
                <a:t>が人間の代わりに知能労働をする時代へ</a:t>
              </a:r>
              <a:endParaRPr kumimoji="1" lang="en-US" altLang="ja-JP" sz="1200" dirty="0">
                <a:latin typeface="Meiryo UI" panose="020B0604030504040204" pitchFamily="50" charset="-128"/>
                <a:ea typeface="Meiryo UI" panose="020B0604030504040204" pitchFamily="50" charset="-128"/>
              </a:endParaRPr>
            </a:p>
            <a:p>
              <a:r>
                <a:rPr kumimoji="1" lang="ja-JP" altLang="en-US" sz="1200" dirty="0">
                  <a:latin typeface="Meiryo UI" panose="020B0604030504040204" pitchFamily="50" charset="-128"/>
                  <a:ea typeface="Meiryo UI" panose="020B0604030504040204" pitchFamily="50" charset="-128"/>
                </a:rPr>
                <a:t>　　・宇宙旅行の普及</a:t>
              </a:r>
              <a:endParaRPr kumimoji="1" lang="en-US" altLang="ja-JP" sz="1200" dirty="0">
                <a:latin typeface="Meiryo UI" panose="020B0604030504040204" pitchFamily="50" charset="-128"/>
                <a:ea typeface="Meiryo UI" panose="020B0604030504040204" pitchFamily="50" charset="-128"/>
              </a:endParaRPr>
            </a:p>
            <a:p>
              <a:r>
                <a:rPr kumimoji="1" lang="ja-JP" altLang="en-US" sz="1200" dirty="0">
                  <a:latin typeface="Meiryo UI" panose="020B0604030504040204" pitchFamily="50" charset="-128"/>
                  <a:ea typeface="Meiryo UI" panose="020B0604030504040204" pitchFamily="50" charset="-128"/>
                </a:rPr>
                <a:t>　　・宇宙エレベーターの実現　　</a:t>
              </a:r>
              <a:endParaRPr kumimoji="1" lang="en-US" altLang="ja-JP" sz="1200" dirty="0">
                <a:latin typeface="Meiryo UI" panose="020B0604030504040204" pitchFamily="50" charset="-128"/>
                <a:ea typeface="Meiryo UI" panose="020B0604030504040204" pitchFamily="50" charset="-128"/>
              </a:endParaRPr>
            </a:p>
          </p:txBody>
        </p:sp>
        <p:grpSp>
          <p:nvGrpSpPr>
            <p:cNvPr id="14" name="Group 13">
              <a:extLst>
                <a:ext uri="{FF2B5EF4-FFF2-40B4-BE49-F238E27FC236}">
                  <a16:creationId xmlns:a16="http://schemas.microsoft.com/office/drawing/2014/main" id="{330E86EB-55E2-4068-987B-41F6D8123F21}"/>
                </a:ext>
              </a:extLst>
            </p:cNvPr>
            <p:cNvGrpSpPr/>
            <p:nvPr/>
          </p:nvGrpSpPr>
          <p:grpSpPr>
            <a:xfrm>
              <a:off x="1544460" y="1243515"/>
              <a:ext cx="8370266" cy="2990291"/>
              <a:chOff x="1544460" y="1243515"/>
              <a:chExt cx="8370266" cy="2990291"/>
            </a:xfrm>
          </p:grpSpPr>
          <p:sp>
            <p:nvSpPr>
              <p:cNvPr id="22" name="図形 21">
                <a:extLst>
                  <a:ext uri="{FF2B5EF4-FFF2-40B4-BE49-F238E27FC236}">
                    <a16:creationId xmlns:a16="http://schemas.microsoft.com/office/drawing/2014/main" id="{62976E5A-FB1B-448F-B221-87574FDCDD8A}"/>
                  </a:ext>
                </a:extLst>
              </p:cNvPr>
              <p:cNvSpPr/>
              <p:nvPr/>
            </p:nvSpPr>
            <p:spPr>
              <a:xfrm>
                <a:off x="1544460" y="1243515"/>
                <a:ext cx="8370266" cy="2990291"/>
              </a:xfrm>
              <a:prstGeom prst="swooshArrow">
                <a:avLst>
                  <a:gd name="adj1" fmla="val 25000"/>
                  <a:gd name="adj2" fmla="val 25000"/>
                </a:avLst>
              </a:prstGeom>
              <a:solidFill>
                <a:schemeClr val="accent4">
                  <a:lumMod val="20000"/>
                  <a:lumOff val="80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grpSp>
            <p:nvGrpSpPr>
              <p:cNvPr id="5" name="Group 4">
                <a:extLst>
                  <a:ext uri="{FF2B5EF4-FFF2-40B4-BE49-F238E27FC236}">
                    <a16:creationId xmlns:a16="http://schemas.microsoft.com/office/drawing/2014/main" id="{E5F68C97-D448-4B85-928D-ABA619785BAB}"/>
                  </a:ext>
                </a:extLst>
              </p:cNvPr>
              <p:cNvGrpSpPr/>
              <p:nvPr/>
            </p:nvGrpSpPr>
            <p:grpSpPr>
              <a:xfrm>
                <a:off x="1965415" y="2869576"/>
                <a:ext cx="1015896" cy="464504"/>
                <a:chOff x="2242710" y="2852903"/>
                <a:chExt cx="1015896" cy="464504"/>
              </a:xfrm>
            </p:grpSpPr>
            <p:sp>
              <p:nvSpPr>
                <p:cNvPr id="23" name="楕円 22">
                  <a:extLst>
                    <a:ext uri="{FF2B5EF4-FFF2-40B4-BE49-F238E27FC236}">
                      <a16:creationId xmlns:a16="http://schemas.microsoft.com/office/drawing/2014/main" id="{B6F9E836-0474-4766-BDE1-D38FFCC27D0D}"/>
                    </a:ext>
                  </a:extLst>
                </p:cNvPr>
                <p:cNvSpPr/>
                <p:nvPr/>
              </p:nvSpPr>
              <p:spPr>
                <a:xfrm>
                  <a:off x="3159437" y="3216473"/>
                  <a:ext cx="99169" cy="100934"/>
                </a:xfrm>
                <a:prstGeom prst="ellipse">
                  <a:avLst/>
                </a:prstGeom>
                <a:solidFill>
                  <a:schemeClr val="accent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7" name="テキスト ボックス 26">
                  <a:extLst>
                    <a:ext uri="{FF2B5EF4-FFF2-40B4-BE49-F238E27FC236}">
                      <a16:creationId xmlns:a16="http://schemas.microsoft.com/office/drawing/2014/main" id="{1C6EFB5F-2CB5-4C2A-87D8-EDB27D8A6C23}"/>
                    </a:ext>
                  </a:extLst>
                </p:cNvPr>
                <p:cNvSpPr txBox="1"/>
                <p:nvPr/>
              </p:nvSpPr>
              <p:spPr>
                <a:xfrm>
                  <a:off x="2242710" y="2852903"/>
                  <a:ext cx="902811" cy="338554"/>
                </a:xfrm>
                <a:prstGeom prst="rect">
                  <a:avLst/>
                </a:prstGeom>
                <a:noFill/>
              </p:spPr>
              <p:txBody>
                <a:bodyPr wrap="square" rtlCol="0">
                  <a:spAutoFit/>
                </a:bodyPr>
                <a:lstStyle/>
                <a:p>
                  <a:r>
                    <a:rPr kumimoji="1" lang="en-US" altLang="ja-JP" sz="1600" dirty="0">
                      <a:latin typeface="Meiryo UI" panose="020B0604030504040204" pitchFamily="50" charset="-128"/>
                      <a:ea typeface="Meiryo UI" panose="020B0604030504040204" pitchFamily="50" charset="-128"/>
                    </a:rPr>
                    <a:t>2020</a:t>
                  </a:r>
                  <a:r>
                    <a:rPr kumimoji="1" lang="ja-JP" altLang="en-US" sz="1600" dirty="0">
                      <a:latin typeface="Meiryo UI" panose="020B0604030504040204" pitchFamily="50" charset="-128"/>
                      <a:ea typeface="Meiryo UI" panose="020B0604030504040204" pitchFamily="50" charset="-128"/>
                    </a:rPr>
                    <a:t>年</a:t>
                  </a:r>
                </a:p>
              </p:txBody>
            </p:sp>
          </p:grpSp>
          <p:grpSp>
            <p:nvGrpSpPr>
              <p:cNvPr id="6" name="Group 5">
                <a:extLst>
                  <a:ext uri="{FF2B5EF4-FFF2-40B4-BE49-F238E27FC236}">
                    <a16:creationId xmlns:a16="http://schemas.microsoft.com/office/drawing/2014/main" id="{F4C86657-BD48-4849-ABFD-A6B9A8454681}"/>
                  </a:ext>
                </a:extLst>
              </p:cNvPr>
              <p:cNvGrpSpPr/>
              <p:nvPr/>
            </p:nvGrpSpPr>
            <p:grpSpPr>
              <a:xfrm>
                <a:off x="3844839" y="2245386"/>
                <a:ext cx="1038110" cy="474054"/>
                <a:chOff x="3367986" y="2362205"/>
                <a:chExt cx="1038110" cy="474054"/>
              </a:xfrm>
            </p:grpSpPr>
            <p:sp>
              <p:nvSpPr>
                <p:cNvPr id="25" name="楕円 24">
                  <a:extLst>
                    <a:ext uri="{FF2B5EF4-FFF2-40B4-BE49-F238E27FC236}">
                      <a16:creationId xmlns:a16="http://schemas.microsoft.com/office/drawing/2014/main" id="{45223CC5-948C-4006-A34E-02C506798610}"/>
                    </a:ext>
                  </a:extLst>
                </p:cNvPr>
                <p:cNvSpPr/>
                <p:nvPr/>
              </p:nvSpPr>
              <p:spPr>
                <a:xfrm>
                  <a:off x="4262499" y="2692259"/>
                  <a:ext cx="143597" cy="144000"/>
                </a:xfrm>
                <a:prstGeom prst="ellipse">
                  <a:avLst/>
                </a:prstGeom>
                <a:solidFill>
                  <a:schemeClr val="accent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8" name="テキスト ボックス 27">
                  <a:extLst>
                    <a:ext uri="{FF2B5EF4-FFF2-40B4-BE49-F238E27FC236}">
                      <a16:creationId xmlns:a16="http://schemas.microsoft.com/office/drawing/2014/main" id="{33111587-E671-42EB-9AC7-42B99B00FB8E}"/>
                    </a:ext>
                  </a:extLst>
                </p:cNvPr>
                <p:cNvSpPr txBox="1"/>
                <p:nvPr/>
              </p:nvSpPr>
              <p:spPr>
                <a:xfrm>
                  <a:off x="3367986" y="2362205"/>
                  <a:ext cx="902811" cy="338554"/>
                </a:xfrm>
                <a:prstGeom prst="rect">
                  <a:avLst/>
                </a:prstGeom>
                <a:noFill/>
              </p:spPr>
              <p:txBody>
                <a:bodyPr wrap="square" rtlCol="0">
                  <a:spAutoFit/>
                </a:bodyPr>
                <a:lstStyle/>
                <a:p>
                  <a:r>
                    <a:rPr kumimoji="1" lang="en-US" altLang="ja-JP" sz="1600" dirty="0">
                      <a:latin typeface="Meiryo UI" panose="020B0604030504040204" pitchFamily="50" charset="-128"/>
                      <a:ea typeface="Meiryo UI" panose="020B0604030504040204" pitchFamily="50" charset="-128"/>
                    </a:rPr>
                    <a:t>2030</a:t>
                  </a:r>
                  <a:r>
                    <a:rPr kumimoji="1" lang="ja-JP" altLang="en-US" sz="1600" dirty="0">
                      <a:latin typeface="Meiryo UI" panose="020B0604030504040204" pitchFamily="50" charset="-128"/>
                      <a:ea typeface="Meiryo UI" panose="020B0604030504040204" pitchFamily="50" charset="-128"/>
                    </a:rPr>
                    <a:t>年</a:t>
                  </a:r>
                </a:p>
              </p:txBody>
            </p:sp>
          </p:grpSp>
          <p:grpSp>
            <p:nvGrpSpPr>
              <p:cNvPr id="7" name="Group 6">
                <a:extLst>
                  <a:ext uri="{FF2B5EF4-FFF2-40B4-BE49-F238E27FC236}">
                    <a16:creationId xmlns:a16="http://schemas.microsoft.com/office/drawing/2014/main" id="{BC5E60BC-33A9-4262-A113-D785F22D37BC}"/>
                  </a:ext>
                </a:extLst>
              </p:cNvPr>
              <p:cNvGrpSpPr/>
              <p:nvPr/>
            </p:nvGrpSpPr>
            <p:grpSpPr>
              <a:xfrm>
                <a:off x="5746895" y="1864080"/>
                <a:ext cx="1055946" cy="498323"/>
                <a:chOff x="5322760" y="1836721"/>
                <a:chExt cx="1055946" cy="498323"/>
              </a:xfrm>
            </p:grpSpPr>
            <p:sp>
              <p:nvSpPr>
                <p:cNvPr id="24" name="楕円 23">
                  <a:extLst>
                    <a:ext uri="{FF2B5EF4-FFF2-40B4-BE49-F238E27FC236}">
                      <a16:creationId xmlns:a16="http://schemas.microsoft.com/office/drawing/2014/main" id="{A2665720-5235-4A39-86F4-C68AFA4242C6}"/>
                    </a:ext>
                  </a:extLst>
                </p:cNvPr>
                <p:cNvSpPr/>
                <p:nvPr/>
              </p:nvSpPr>
              <p:spPr>
                <a:xfrm>
                  <a:off x="6199436" y="2155044"/>
                  <a:ext cx="179270" cy="180000"/>
                </a:xfrm>
                <a:prstGeom prst="ellipse">
                  <a:avLst/>
                </a:prstGeom>
                <a:solidFill>
                  <a:schemeClr val="accent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テキスト ボックス 28">
                  <a:extLst>
                    <a:ext uri="{FF2B5EF4-FFF2-40B4-BE49-F238E27FC236}">
                      <a16:creationId xmlns:a16="http://schemas.microsoft.com/office/drawing/2014/main" id="{57B82A34-1E93-487A-96F3-93132F7B16A5}"/>
                    </a:ext>
                  </a:extLst>
                </p:cNvPr>
                <p:cNvSpPr txBox="1"/>
                <p:nvPr/>
              </p:nvSpPr>
              <p:spPr>
                <a:xfrm>
                  <a:off x="5322760" y="1836721"/>
                  <a:ext cx="902811" cy="338554"/>
                </a:xfrm>
                <a:prstGeom prst="rect">
                  <a:avLst/>
                </a:prstGeom>
                <a:noFill/>
              </p:spPr>
              <p:txBody>
                <a:bodyPr wrap="square" rtlCol="0">
                  <a:spAutoFit/>
                </a:bodyPr>
                <a:lstStyle/>
                <a:p>
                  <a:r>
                    <a:rPr kumimoji="1" lang="en-US" altLang="ja-JP" sz="1600" dirty="0">
                      <a:latin typeface="Meiryo UI" panose="020B0604030504040204" pitchFamily="50" charset="-128"/>
                      <a:ea typeface="Meiryo UI" panose="020B0604030504040204" pitchFamily="50" charset="-128"/>
                    </a:rPr>
                    <a:t>2040</a:t>
                  </a:r>
                  <a:r>
                    <a:rPr kumimoji="1" lang="ja-JP" altLang="en-US" sz="1600" dirty="0">
                      <a:latin typeface="Meiryo UI" panose="020B0604030504040204" pitchFamily="50" charset="-128"/>
                      <a:ea typeface="Meiryo UI" panose="020B0604030504040204" pitchFamily="50" charset="-128"/>
                    </a:rPr>
                    <a:t>年</a:t>
                  </a:r>
                </a:p>
              </p:txBody>
            </p:sp>
          </p:grpSp>
          <p:grpSp>
            <p:nvGrpSpPr>
              <p:cNvPr id="9" name="Group 8">
                <a:extLst>
                  <a:ext uri="{FF2B5EF4-FFF2-40B4-BE49-F238E27FC236}">
                    <a16:creationId xmlns:a16="http://schemas.microsoft.com/office/drawing/2014/main" id="{DD81971B-5CC2-4770-B61B-9856FE675060}"/>
                  </a:ext>
                </a:extLst>
              </p:cNvPr>
              <p:cNvGrpSpPr/>
              <p:nvPr/>
            </p:nvGrpSpPr>
            <p:grpSpPr>
              <a:xfrm>
                <a:off x="7676078" y="1625044"/>
                <a:ext cx="1101477" cy="511273"/>
                <a:chOff x="7243930" y="1595532"/>
                <a:chExt cx="1101477" cy="511273"/>
              </a:xfrm>
            </p:grpSpPr>
            <p:sp>
              <p:nvSpPr>
                <p:cNvPr id="26" name="楕円 25">
                  <a:extLst>
                    <a:ext uri="{FF2B5EF4-FFF2-40B4-BE49-F238E27FC236}">
                      <a16:creationId xmlns:a16="http://schemas.microsoft.com/office/drawing/2014/main" id="{D532DCEE-B0FE-4F16-9F37-2E05630CA6C3}"/>
                    </a:ext>
                  </a:extLst>
                </p:cNvPr>
                <p:cNvSpPr/>
                <p:nvPr/>
              </p:nvSpPr>
              <p:spPr>
                <a:xfrm>
                  <a:off x="8129407" y="1891875"/>
                  <a:ext cx="216000" cy="214930"/>
                </a:xfrm>
                <a:prstGeom prst="ellipse">
                  <a:avLst/>
                </a:prstGeom>
                <a:solidFill>
                  <a:schemeClr val="accent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0" name="テキスト ボックス 29">
                  <a:extLst>
                    <a:ext uri="{FF2B5EF4-FFF2-40B4-BE49-F238E27FC236}">
                      <a16:creationId xmlns:a16="http://schemas.microsoft.com/office/drawing/2014/main" id="{54E7EF43-1B05-42A9-BE7B-D8CF8E13FAEF}"/>
                    </a:ext>
                  </a:extLst>
                </p:cNvPr>
                <p:cNvSpPr txBox="1"/>
                <p:nvPr/>
              </p:nvSpPr>
              <p:spPr>
                <a:xfrm>
                  <a:off x="7243930" y="1595532"/>
                  <a:ext cx="902811" cy="338554"/>
                </a:xfrm>
                <a:prstGeom prst="rect">
                  <a:avLst/>
                </a:prstGeom>
                <a:noFill/>
              </p:spPr>
              <p:txBody>
                <a:bodyPr wrap="square" rtlCol="0">
                  <a:spAutoFit/>
                </a:bodyPr>
                <a:lstStyle/>
                <a:p>
                  <a:r>
                    <a:rPr kumimoji="1" lang="en-US" altLang="ja-JP" sz="1600" dirty="0">
                      <a:latin typeface="Meiryo UI" panose="020B0604030504040204" pitchFamily="50" charset="-128"/>
                      <a:ea typeface="Meiryo UI" panose="020B0604030504040204" pitchFamily="50" charset="-128"/>
                    </a:rPr>
                    <a:t>2050</a:t>
                  </a:r>
                  <a:r>
                    <a:rPr kumimoji="1" lang="ja-JP" altLang="en-US" sz="1600" dirty="0">
                      <a:latin typeface="Meiryo UI" panose="020B0604030504040204" pitchFamily="50" charset="-128"/>
                      <a:ea typeface="Meiryo UI" panose="020B0604030504040204" pitchFamily="50" charset="-128"/>
                    </a:rPr>
                    <a:t>年</a:t>
                  </a:r>
                </a:p>
              </p:txBody>
            </p:sp>
          </p:grpSp>
        </p:grpSp>
        <p:sp>
          <p:nvSpPr>
            <p:cNvPr id="20" name="テキスト ボックス 19">
              <a:extLst>
                <a:ext uri="{FF2B5EF4-FFF2-40B4-BE49-F238E27FC236}">
                  <a16:creationId xmlns:a16="http://schemas.microsoft.com/office/drawing/2014/main" id="{CCAEFBD4-0843-4B3E-AF54-1CDD2D336F6C}"/>
                </a:ext>
              </a:extLst>
            </p:cNvPr>
            <p:cNvSpPr txBox="1"/>
            <p:nvPr/>
          </p:nvSpPr>
          <p:spPr>
            <a:xfrm>
              <a:off x="4811150" y="2823054"/>
              <a:ext cx="5779821" cy="1384995"/>
            </a:xfrm>
            <a:prstGeom prst="rect">
              <a:avLst/>
            </a:prstGeom>
            <a:noFill/>
          </p:spPr>
          <p:txBody>
            <a:bodyPr wrap="square" rtlCol="0">
              <a:spAutoFit/>
            </a:bodyPr>
            <a:lstStyle/>
            <a:p>
              <a:r>
                <a:rPr kumimoji="1" lang="en-US" altLang="ja-JP" sz="1200" b="1" dirty="0">
                  <a:latin typeface="Meiryo UI" panose="020B0604030504040204" pitchFamily="50" charset="-128"/>
                  <a:ea typeface="Meiryo UI" panose="020B0604030504040204" pitchFamily="50" charset="-128"/>
                </a:rPr>
                <a:t>2030</a:t>
              </a:r>
              <a:r>
                <a:rPr kumimoji="1" lang="ja-JP" altLang="en-US" sz="1200" b="1" dirty="0">
                  <a:latin typeface="Meiryo UI" panose="020B0604030504040204" pitchFamily="50" charset="-128"/>
                  <a:ea typeface="Meiryo UI" panose="020B0604030504040204" pitchFamily="50" charset="-128"/>
                </a:rPr>
                <a:t>年代～</a:t>
              </a:r>
              <a:r>
                <a:rPr kumimoji="1" lang="en-US" altLang="ja-JP" sz="1200" b="1" dirty="0">
                  <a:latin typeface="Meiryo UI" panose="020B0604030504040204" pitchFamily="50" charset="-128"/>
                  <a:ea typeface="Meiryo UI" panose="020B0604030504040204" pitchFamily="50" charset="-128"/>
                </a:rPr>
                <a:t>40</a:t>
              </a:r>
              <a:r>
                <a:rPr kumimoji="1" lang="ja-JP" altLang="en-US" sz="1200" b="1" dirty="0">
                  <a:latin typeface="Meiryo UI" panose="020B0604030504040204" pitchFamily="50" charset="-128"/>
                  <a:ea typeface="Meiryo UI" panose="020B0604030504040204" pitchFamily="50" charset="-128"/>
                </a:rPr>
                <a:t>年代</a:t>
              </a:r>
              <a:endParaRPr kumimoji="1" lang="en-US" altLang="ja-JP" sz="1200" b="1" dirty="0">
                <a:latin typeface="Meiryo UI" panose="020B0604030504040204" pitchFamily="50" charset="-128"/>
                <a:ea typeface="Meiryo UI" panose="020B0604030504040204" pitchFamily="50" charset="-128"/>
              </a:endParaRPr>
            </a:p>
            <a:p>
              <a:r>
                <a:rPr kumimoji="1" lang="ja-JP" altLang="en-US" sz="1200" b="1" dirty="0">
                  <a:latin typeface="Meiryo UI" panose="020B0604030504040204" pitchFamily="50" charset="-128"/>
                  <a:ea typeface="Meiryo UI" panose="020B0604030504040204" pitchFamily="50" charset="-128"/>
                </a:rPr>
                <a:t>　ヒトと機械が共存・協調する社会</a:t>
              </a:r>
              <a:endParaRPr kumimoji="1" lang="en-US" altLang="ja-JP" sz="1200" b="1" dirty="0">
                <a:latin typeface="Meiryo UI" panose="020B0604030504040204" pitchFamily="50" charset="-128"/>
                <a:ea typeface="Meiryo UI" panose="020B0604030504040204" pitchFamily="50" charset="-128"/>
              </a:endParaRPr>
            </a:p>
            <a:p>
              <a:r>
                <a:rPr kumimoji="1" lang="ja-JP" altLang="en-US" sz="1200" dirty="0">
                  <a:latin typeface="Meiryo UI" panose="020B0604030504040204" pitchFamily="50" charset="-128"/>
                  <a:ea typeface="Meiryo UI" panose="020B0604030504040204" pitchFamily="50" charset="-128"/>
                </a:rPr>
                <a:t>　　・体内へのデバイスの埋め込みが実現</a:t>
              </a:r>
              <a:endParaRPr kumimoji="1" lang="en-US" altLang="ja-JP" sz="1200" dirty="0">
                <a:latin typeface="Meiryo UI" panose="020B0604030504040204" pitchFamily="50" charset="-128"/>
                <a:ea typeface="Meiryo UI" panose="020B0604030504040204" pitchFamily="50" charset="-128"/>
              </a:endParaRPr>
            </a:p>
            <a:p>
              <a:r>
                <a:rPr kumimoji="1" lang="ja-JP" altLang="en-US" sz="1200" dirty="0">
                  <a:latin typeface="Meiryo UI" panose="020B0604030504040204" pitchFamily="50" charset="-128"/>
                  <a:ea typeface="Meiryo UI" panose="020B0604030504040204" pitchFamily="50" charset="-128"/>
                </a:rPr>
                <a:t>　　・ドローンを使った配送が広がる</a:t>
              </a:r>
              <a:endParaRPr kumimoji="1" lang="en-US" altLang="ja-JP" sz="1200" dirty="0">
                <a:latin typeface="Meiryo UI" panose="020B0604030504040204" pitchFamily="50" charset="-128"/>
                <a:ea typeface="Meiryo UI" panose="020B0604030504040204" pitchFamily="50" charset="-128"/>
              </a:endParaRPr>
            </a:p>
            <a:p>
              <a:r>
                <a:rPr kumimoji="1" lang="ja-JP" altLang="en-US" sz="1200" dirty="0">
                  <a:latin typeface="Meiryo UI" panose="020B0604030504040204" pitchFamily="50" charset="-128"/>
                  <a:ea typeface="Meiryo UI" panose="020B0604030504040204" pitchFamily="50" charset="-128"/>
                </a:rPr>
                <a:t>　　・自分の脳で考えている内容を</a:t>
              </a:r>
              <a:endParaRPr kumimoji="1" lang="en-US" altLang="ja-JP" sz="1200" dirty="0">
                <a:latin typeface="Meiryo UI" panose="020B0604030504040204" pitchFamily="50" charset="-128"/>
                <a:ea typeface="Meiryo UI" panose="020B0604030504040204" pitchFamily="50" charset="-128"/>
              </a:endParaRPr>
            </a:p>
            <a:p>
              <a:r>
                <a:rPr kumimoji="1" lang="ja-JP" altLang="en-US" sz="1200" dirty="0">
                  <a:latin typeface="Meiryo UI" panose="020B0604030504040204" pitchFamily="50" charset="-128"/>
                  <a:ea typeface="Meiryo UI" panose="020B0604030504040204" pitchFamily="50" charset="-128"/>
                </a:rPr>
                <a:t>　　・目や耳を使わず他の人の脳に伝える</a:t>
              </a:r>
              <a:endParaRPr kumimoji="1" lang="en-US" altLang="ja-JP" sz="1200" dirty="0">
                <a:latin typeface="Meiryo UI" panose="020B0604030504040204" pitchFamily="50" charset="-128"/>
                <a:ea typeface="Meiryo UI" panose="020B0604030504040204" pitchFamily="50" charset="-128"/>
              </a:endParaRPr>
            </a:p>
            <a:p>
              <a:r>
                <a:rPr kumimoji="1" lang="ja-JP" altLang="en-US" sz="1200" dirty="0">
                  <a:latin typeface="Meiryo UI" panose="020B0604030504040204" pitchFamily="50" charset="-128"/>
                  <a:ea typeface="Meiryo UI" panose="020B0604030504040204" pitchFamily="50" charset="-128"/>
                </a:rPr>
                <a:t>　　・ガソリンで動く車はなくなる</a:t>
              </a:r>
            </a:p>
          </p:txBody>
        </p:sp>
        <p:sp>
          <p:nvSpPr>
            <p:cNvPr id="19" name="テキスト ボックス 18">
              <a:extLst>
                <a:ext uri="{FF2B5EF4-FFF2-40B4-BE49-F238E27FC236}">
                  <a16:creationId xmlns:a16="http://schemas.microsoft.com/office/drawing/2014/main" id="{DA7D2F2C-2427-44F0-92E2-689C19311350}"/>
                </a:ext>
              </a:extLst>
            </p:cNvPr>
            <p:cNvSpPr txBox="1"/>
            <p:nvPr/>
          </p:nvSpPr>
          <p:spPr>
            <a:xfrm>
              <a:off x="1965415" y="3523921"/>
              <a:ext cx="7038689" cy="1569660"/>
            </a:xfrm>
            <a:prstGeom prst="rect">
              <a:avLst/>
            </a:prstGeom>
            <a:noFill/>
          </p:spPr>
          <p:txBody>
            <a:bodyPr wrap="square" rtlCol="0">
              <a:spAutoFit/>
            </a:bodyPr>
            <a:lstStyle/>
            <a:p>
              <a:r>
                <a:rPr kumimoji="1" lang="en-US" altLang="ja-JP" sz="1200" b="1" dirty="0">
                  <a:latin typeface="Meiryo UI" panose="020B0604030504040204" pitchFamily="50" charset="-128"/>
                  <a:ea typeface="Meiryo UI" panose="020B0604030504040204" pitchFamily="50" charset="-128"/>
                </a:rPr>
                <a:t>2020</a:t>
              </a:r>
              <a:r>
                <a:rPr kumimoji="1" lang="ja-JP" altLang="en-US" sz="1200" b="1" dirty="0">
                  <a:latin typeface="Meiryo UI" panose="020B0604030504040204" pitchFamily="50" charset="-128"/>
                  <a:ea typeface="Meiryo UI" panose="020B0604030504040204" pitchFamily="50" charset="-128"/>
                </a:rPr>
                <a:t>年代</a:t>
              </a:r>
              <a:endParaRPr kumimoji="1" lang="en-US" altLang="ja-JP" sz="1200" b="1" dirty="0">
                <a:latin typeface="Meiryo UI" panose="020B0604030504040204" pitchFamily="50" charset="-128"/>
                <a:ea typeface="Meiryo UI" panose="020B0604030504040204" pitchFamily="50" charset="-128"/>
              </a:endParaRPr>
            </a:p>
            <a:p>
              <a:r>
                <a:rPr kumimoji="1" lang="ja-JP" altLang="en-US" sz="1200" b="1" dirty="0">
                  <a:latin typeface="Meiryo UI" panose="020B0604030504040204" pitchFamily="50" charset="-128"/>
                  <a:ea typeface="Meiryo UI" panose="020B0604030504040204" pitchFamily="50" charset="-128"/>
                </a:rPr>
                <a:t>　</a:t>
              </a:r>
              <a:r>
                <a:rPr kumimoji="1" lang="en-US" altLang="ja-JP" sz="1200" b="1" dirty="0">
                  <a:latin typeface="Meiryo UI" panose="020B0604030504040204" pitchFamily="50" charset="-128"/>
                  <a:ea typeface="Meiryo UI" panose="020B0604030504040204" pitchFamily="50" charset="-128"/>
                </a:rPr>
                <a:t>AI</a:t>
              </a:r>
              <a:r>
                <a:rPr kumimoji="1" lang="ja-JP" altLang="en-US" sz="1200" b="1" dirty="0">
                  <a:latin typeface="Meiryo UI" panose="020B0604030504040204" pitchFamily="50" charset="-128"/>
                  <a:ea typeface="Meiryo UI" panose="020B0604030504040204" pitchFamily="50" charset="-128"/>
                </a:rPr>
                <a:t>がヒトの代わりになる</a:t>
              </a:r>
              <a:endParaRPr kumimoji="1" lang="en-US" altLang="ja-JP" sz="1200" b="1" dirty="0">
                <a:latin typeface="Meiryo UI" panose="020B0604030504040204" pitchFamily="50" charset="-128"/>
                <a:ea typeface="Meiryo UI" panose="020B0604030504040204" pitchFamily="50" charset="-128"/>
              </a:endParaRPr>
            </a:p>
            <a:p>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2022</a:t>
              </a:r>
              <a:r>
                <a:rPr kumimoji="1" lang="ja-JP" altLang="en-US" sz="1200" dirty="0">
                  <a:latin typeface="Meiryo UI" panose="020B0604030504040204" pitchFamily="50" charset="-128"/>
                  <a:ea typeface="Meiryo UI" panose="020B0604030504040204" pitchFamily="50" charset="-128"/>
                </a:rPr>
                <a:t>年～</a:t>
              </a:r>
              <a:r>
                <a:rPr kumimoji="1" lang="en-US" altLang="ja-JP" sz="1200" dirty="0">
                  <a:latin typeface="Meiryo UI" panose="020B0604030504040204" pitchFamily="50" charset="-128"/>
                  <a:ea typeface="Meiryo UI" panose="020B0604030504040204" pitchFamily="50" charset="-128"/>
                </a:rPr>
                <a:t>2027</a:t>
              </a:r>
              <a:r>
                <a:rPr kumimoji="1" lang="ja-JP" altLang="en-US" sz="1200" dirty="0">
                  <a:latin typeface="Meiryo UI" panose="020B0604030504040204" pitchFamily="50" charset="-128"/>
                  <a:ea typeface="Meiryo UI" panose="020B0604030504040204" pitchFamily="50" charset="-128"/>
                </a:rPr>
                <a:t>年ごろ</a:t>
              </a:r>
              <a:endParaRPr kumimoji="1" lang="en-US" altLang="ja-JP" sz="1200" dirty="0">
                <a:latin typeface="Meiryo UI" panose="020B0604030504040204" pitchFamily="50" charset="-128"/>
                <a:ea typeface="Meiryo UI" panose="020B0604030504040204" pitchFamily="50" charset="-128"/>
              </a:endParaRPr>
            </a:p>
            <a:p>
              <a:r>
                <a:rPr kumimoji="1" lang="ja-JP" altLang="en-US" sz="1200" dirty="0">
                  <a:latin typeface="Meiryo UI" panose="020B0604030504040204" pitchFamily="50" charset="-128"/>
                  <a:ea typeface="Meiryo UI" panose="020B0604030504040204" pitchFamily="50" charset="-128"/>
                </a:rPr>
                <a:t>　　人体とコンピューターの融合</a:t>
              </a:r>
              <a:endParaRPr kumimoji="1" lang="en-US" altLang="ja-JP" sz="1200" dirty="0">
                <a:latin typeface="Meiryo UI" panose="020B0604030504040204" pitchFamily="50" charset="-128"/>
                <a:ea typeface="Meiryo UI" panose="020B0604030504040204" pitchFamily="50" charset="-128"/>
              </a:endParaRPr>
            </a:p>
            <a:p>
              <a:r>
                <a:rPr kumimoji="1" lang="ja-JP" altLang="en-US" sz="1200" dirty="0">
                  <a:latin typeface="Meiryo UI" panose="020B0604030504040204" pitchFamily="50" charset="-128"/>
                  <a:ea typeface="Meiryo UI" panose="020B0604030504040204" pitchFamily="50" charset="-128"/>
                </a:rPr>
                <a:t>　　　・コンタクトレンズ型ディスプレイ・血管内を医療用ロボが行き来する</a:t>
              </a:r>
              <a:endParaRPr kumimoji="1" lang="en-US" altLang="ja-JP" sz="1200" dirty="0">
                <a:latin typeface="Meiryo UI" panose="020B0604030504040204" pitchFamily="50" charset="-128"/>
                <a:ea typeface="Meiryo UI" panose="020B0604030504040204" pitchFamily="50" charset="-128"/>
              </a:endParaRPr>
            </a:p>
            <a:p>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2022</a:t>
              </a:r>
              <a:r>
                <a:rPr kumimoji="1" lang="ja-JP" altLang="en-US" sz="1200" dirty="0">
                  <a:latin typeface="Meiryo UI" panose="020B0604030504040204" pitchFamily="50" charset="-128"/>
                  <a:ea typeface="Meiryo UI" panose="020B0604030504040204" pitchFamily="50" charset="-128"/>
                </a:rPr>
                <a:t>年～</a:t>
              </a:r>
              <a:endParaRPr kumimoji="1" lang="en-US" altLang="ja-JP" sz="1200" dirty="0">
                <a:latin typeface="Meiryo UI" panose="020B0604030504040204" pitchFamily="50" charset="-128"/>
                <a:ea typeface="Meiryo UI" panose="020B0604030504040204" pitchFamily="50" charset="-128"/>
              </a:endParaRPr>
            </a:p>
            <a:p>
              <a:r>
                <a:rPr kumimoji="1" lang="ja-JP" altLang="en-US" sz="1200" dirty="0">
                  <a:latin typeface="Meiryo UI" panose="020B0604030504040204" pitchFamily="50" charset="-128"/>
                  <a:ea typeface="Meiryo UI" panose="020B0604030504040204" pitchFamily="50" charset="-128"/>
                </a:rPr>
                <a:t>　　ロボットの社会進出</a:t>
              </a:r>
              <a:endParaRPr kumimoji="1" lang="en-US" altLang="ja-JP" sz="1200" dirty="0">
                <a:latin typeface="Meiryo UI" panose="020B0604030504040204" pitchFamily="50" charset="-128"/>
                <a:ea typeface="Meiryo UI" panose="020B0604030504040204" pitchFamily="50" charset="-128"/>
              </a:endParaRPr>
            </a:p>
            <a:p>
              <a:r>
                <a:rPr kumimoji="1" lang="ja-JP" altLang="en-US" sz="1200" dirty="0">
                  <a:latin typeface="Meiryo UI" panose="020B0604030504040204" pitchFamily="50" charset="-128"/>
                  <a:ea typeface="Meiryo UI" panose="020B0604030504040204" pitchFamily="50" charset="-128"/>
                </a:rPr>
                <a:t>　　　・工事現場での知能ロボットが作業・ロボットによる買い物の代行</a:t>
              </a:r>
              <a:endParaRPr kumimoji="1" lang="en-US" altLang="ja-JP" sz="1200" dirty="0">
                <a:latin typeface="Meiryo UI" panose="020B0604030504040204" pitchFamily="50" charset="-128"/>
                <a:ea typeface="Meiryo UI" panose="020B0604030504040204" pitchFamily="50" charset="-128"/>
              </a:endParaRPr>
            </a:p>
          </p:txBody>
        </p:sp>
      </p:grpSp>
      <p:sp>
        <p:nvSpPr>
          <p:cNvPr id="39" name="Rectangle 38">
            <a:extLst>
              <a:ext uri="{FF2B5EF4-FFF2-40B4-BE49-F238E27FC236}">
                <a16:creationId xmlns:a16="http://schemas.microsoft.com/office/drawing/2014/main" id="{D3C55272-632F-4E0A-A82D-45C425B22B22}"/>
              </a:ext>
            </a:extLst>
          </p:cNvPr>
          <p:cNvSpPr/>
          <p:nvPr/>
        </p:nvSpPr>
        <p:spPr>
          <a:xfrm>
            <a:off x="11093431" y="6568864"/>
            <a:ext cx="994183" cy="230832"/>
          </a:xfrm>
          <a:prstGeom prst="rect">
            <a:avLst/>
          </a:prstGeom>
        </p:spPr>
        <p:txBody>
          <a:bodyPr wrap="none">
            <a:spAutoFit/>
          </a:bodyPr>
          <a:lstStyle/>
          <a:p>
            <a:r>
              <a:rPr lang="ja-JP" altLang="en-US" sz="900" dirty="0">
                <a:latin typeface="Meiryo UI (Body)"/>
              </a:rPr>
              <a:t>N_PR_210028</a:t>
            </a:r>
          </a:p>
        </p:txBody>
      </p:sp>
    </p:spTree>
    <p:extLst>
      <p:ext uri="{BB962C8B-B14F-4D97-AF65-F5344CB8AC3E}">
        <p14:creationId xmlns:p14="http://schemas.microsoft.com/office/powerpoint/2010/main" val="2002894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96F902-2413-448D-88F8-665D01955401}"/>
              </a:ext>
            </a:extLst>
          </p:cNvPr>
          <p:cNvSpPr>
            <a:spLocks noGrp="1"/>
          </p:cNvSpPr>
          <p:nvPr>
            <p:ph type="title"/>
          </p:nvPr>
        </p:nvSpPr>
        <p:spPr>
          <a:xfrm>
            <a:off x="253601" y="419860"/>
            <a:ext cx="10875963" cy="367097"/>
          </a:xfrm>
        </p:spPr>
        <p:txBody>
          <a:bodyPr>
            <a:noAutofit/>
          </a:bodyPr>
          <a:lstStyle/>
          <a:p>
            <a:r>
              <a:rPr kumimoji="1" lang="ja-JP" altLang="en-US" sz="2800" dirty="0">
                <a:latin typeface="+mj-lt"/>
                <a:ea typeface="+mn-ea"/>
              </a:rPr>
              <a:t>アデコグループ、</a:t>
            </a:r>
            <a:r>
              <a:rPr kumimoji="1" lang="en-US" altLang="ja-JP" sz="2800" dirty="0">
                <a:latin typeface="+mj-lt"/>
                <a:ea typeface="+mn-ea"/>
              </a:rPr>
              <a:t>Modis</a:t>
            </a:r>
            <a:r>
              <a:rPr kumimoji="1" lang="ja-JP" altLang="en-US" sz="2800" dirty="0">
                <a:latin typeface="+mj-lt"/>
                <a:ea typeface="+mn-ea"/>
              </a:rPr>
              <a:t>について</a:t>
            </a:r>
          </a:p>
        </p:txBody>
      </p:sp>
      <p:sp>
        <p:nvSpPr>
          <p:cNvPr id="18" name="正方形/長方形 24">
            <a:extLst>
              <a:ext uri="{FF2B5EF4-FFF2-40B4-BE49-F238E27FC236}">
                <a16:creationId xmlns:a16="http://schemas.microsoft.com/office/drawing/2014/main" id="{843664CF-34D6-4EE5-87B0-3099A218B7DB}"/>
              </a:ext>
            </a:extLst>
          </p:cNvPr>
          <p:cNvSpPr/>
          <p:nvPr/>
        </p:nvSpPr>
        <p:spPr>
          <a:xfrm>
            <a:off x="253600" y="1457766"/>
            <a:ext cx="11545109" cy="5293757"/>
          </a:xfrm>
          <a:prstGeom prst="rect">
            <a:avLst/>
          </a:prstGeom>
        </p:spPr>
        <p:txBody>
          <a:bodyPr wrap="square">
            <a:spAutoFit/>
          </a:bodyPr>
          <a:lstStyle/>
          <a:p>
            <a:r>
              <a:rPr kumimoji="1" lang="ja-JP" altLang="en-US" sz="2200" b="1" dirty="0">
                <a:latin typeface="+mj-ea"/>
                <a:ea typeface="+mj-ea"/>
              </a:rPr>
              <a:t>世界最大級の総合人財サービス会社です</a:t>
            </a:r>
            <a:endParaRPr lang="en-US" altLang="ja-JP" sz="2200" b="1" dirty="0">
              <a:latin typeface="+mj-ea"/>
              <a:ea typeface="+mj-ea"/>
            </a:endParaRPr>
          </a:p>
          <a:p>
            <a:endParaRPr lang="en-US" altLang="ja-JP" sz="1400" dirty="0">
              <a:latin typeface="+mj-ea"/>
              <a:ea typeface="+mj-ea"/>
            </a:endParaRPr>
          </a:p>
          <a:p>
            <a:r>
              <a:rPr lang="ja-JP" altLang="en-US" sz="1600" dirty="0">
                <a:latin typeface="+mj-ea"/>
                <a:ea typeface="+mj-ea"/>
              </a:rPr>
              <a:t>アデコグループは世界最大級の総合人財サービス会社として、</a:t>
            </a:r>
            <a:r>
              <a:rPr lang="en-US" altLang="ja-JP" sz="1600" dirty="0">
                <a:latin typeface="+mj-ea"/>
                <a:ea typeface="+mj-ea"/>
              </a:rPr>
              <a:t>60</a:t>
            </a:r>
            <a:r>
              <a:rPr lang="ja-JP" altLang="en-US" sz="1600" dirty="0">
                <a:latin typeface="+mj-ea"/>
                <a:ea typeface="+mj-ea"/>
              </a:rPr>
              <a:t>を超える国と地域に展開をしているグローバルカンパニーです。</a:t>
            </a:r>
          </a:p>
          <a:p>
            <a:r>
              <a:rPr lang="ja-JP" altLang="en-US" sz="1600" dirty="0">
                <a:latin typeface="+mj-ea"/>
                <a:ea typeface="+mj-ea"/>
              </a:rPr>
              <a:t>財務基盤が安定しており、安心して就業して頂けます。</a:t>
            </a:r>
            <a:endParaRPr lang="en-US" altLang="ja-JP" sz="1600" dirty="0">
              <a:latin typeface="+mj-ea"/>
              <a:ea typeface="+mj-ea"/>
            </a:endParaRPr>
          </a:p>
          <a:p>
            <a:endParaRPr lang="en-US" altLang="ja-JP" sz="1600" dirty="0">
              <a:latin typeface="+mj-ea"/>
              <a:ea typeface="+mj-ea"/>
            </a:endParaRPr>
          </a:p>
          <a:p>
            <a:r>
              <a:rPr lang="en-US" altLang="ja-JP" sz="1600" dirty="0">
                <a:latin typeface="+mj-ea"/>
                <a:ea typeface="+mj-ea"/>
              </a:rPr>
              <a:t>Modis</a:t>
            </a:r>
            <a:r>
              <a:rPr lang="ja-JP" altLang="en-US" sz="1600" dirty="0">
                <a:latin typeface="+mj-ea"/>
                <a:ea typeface="+mj-ea"/>
              </a:rPr>
              <a:t>はアデコグループにおける技術系人材サービスを展開している</a:t>
            </a:r>
            <a:r>
              <a:rPr lang="en-US" altLang="ja-JP" sz="1600" dirty="0">
                <a:latin typeface="+mj-ea"/>
                <a:ea typeface="+mj-ea"/>
              </a:rPr>
              <a:t>IT</a:t>
            </a:r>
            <a:r>
              <a:rPr lang="ja-JP" altLang="en-US" sz="1600" dirty="0">
                <a:latin typeface="+mj-ea"/>
                <a:ea typeface="+mj-ea"/>
              </a:rPr>
              <a:t>ブランドです。</a:t>
            </a:r>
            <a:endParaRPr lang="en-US" altLang="ja-JP" sz="1600" dirty="0">
              <a:latin typeface="+mj-ea"/>
              <a:ea typeface="+mj-ea"/>
            </a:endParaRPr>
          </a:p>
          <a:p>
            <a:r>
              <a:rPr lang="en-US" altLang="ja-JP" sz="1600" dirty="0">
                <a:latin typeface="+mj-ea"/>
                <a:ea typeface="+mj-ea"/>
              </a:rPr>
              <a:t>Modis</a:t>
            </a:r>
            <a:r>
              <a:rPr lang="ja-JP" altLang="en-US" sz="1600" dirty="0">
                <a:latin typeface="+mj-ea"/>
                <a:ea typeface="+mj-ea"/>
              </a:rPr>
              <a:t>だけでも世界</a:t>
            </a:r>
            <a:r>
              <a:rPr lang="en-US" altLang="ja-JP" sz="1600" dirty="0">
                <a:latin typeface="+mj-ea"/>
                <a:ea typeface="+mj-ea"/>
              </a:rPr>
              <a:t>20</a:t>
            </a:r>
            <a:r>
              <a:rPr lang="ja-JP" altLang="en-US" sz="1600" dirty="0">
                <a:latin typeface="+mj-ea"/>
                <a:ea typeface="+mj-ea"/>
              </a:rPr>
              <a:t>か国でサービス提供をしており</a:t>
            </a:r>
            <a:r>
              <a:rPr lang="en-US" altLang="ja-JP" sz="1600" dirty="0">
                <a:latin typeface="+mj-ea"/>
                <a:ea typeface="+mj-ea"/>
              </a:rPr>
              <a:t>,</a:t>
            </a:r>
            <a:r>
              <a:rPr lang="ja-JP" altLang="en-US" sz="1600" dirty="0">
                <a:latin typeface="+mj-ea"/>
                <a:ea typeface="+mj-ea"/>
              </a:rPr>
              <a:t>世界に</a:t>
            </a:r>
            <a:r>
              <a:rPr lang="en-US" altLang="ja-JP" sz="1600" dirty="0">
                <a:latin typeface="+mj-ea"/>
                <a:ea typeface="+mj-ea"/>
              </a:rPr>
              <a:t>35,000</a:t>
            </a:r>
            <a:r>
              <a:rPr lang="ja-JP" altLang="en-US" sz="1600" dirty="0">
                <a:latin typeface="+mj-ea"/>
                <a:ea typeface="+mj-ea"/>
              </a:rPr>
              <a:t>人以上の技術者、</a:t>
            </a:r>
            <a:r>
              <a:rPr lang="en-US" altLang="ja-JP" sz="1600" dirty="0">
                <a:latin typeface="+mj-ea"/>
                <a:ea typeface="+mj-ea"/>
              </a:rPr>
              <a:t>8000</a:t>
            </a:r>
            <a:r>
              <a:rPr lang="ja-JP" altLang="en-US" sz="1600" dirty="0">
                <a:latin typeface="+mj-ea"/>
                <a:ea typeface="+mj-ea"/>
              </a:rPr>
              <a:t>以上のクライアントとお取引があります。</a:t>
            </a:r>
            <a:endParaRPr lang="en-US" altLang="ja-JP" sz="1600" dirty="0">
              <a:latin typeface="+mj-ea"/>
              <a:ea typeface="+mj-ea"/>
            </a:endParaRPr>
          </a:p>
          <a:p>
            <a:endParaRPr lang="en-US" altLang="ja-JP" sz="2400" dirty="0">
              <a:latin typeface="+mj-ea"/>
              <a:ea typeface="+mj-ea"/>
            </a:endParaRPr>
          </a:p>
          <a:p>
            <a:r>
              <a:rPr kumimoji="1" lang="en-US" altLang="ja-JP" sz="2200" b="1" dirty="0">
                <a:latin typeface="+mj-ea"/>
                <a:ea typeface="+mj-ea"/>
              </a:rPr>
              <a:t>Mercedes-Benz</a:t>
            </a:r>
            <a:r>
              <a:rPr kumimoji="1" lang="ja-JP" altLang="en-US" sz="2200" b="1" dirty="0">
                <a:latin typeface="+mj-ea"/>
                <a:ea typeface="+mj-ea"/>
              </a:rPr>
              <a:t>社との提携</a:t>
            </a:r>
            <a:endParaRPr lang="en-US" altLang="ja-JP" sz="1600" dirty="0">
              <a:latin typeface="+mj-ea"/>
              <a:ea typeface="+mj-ea"/>
            </a:endParaRPr>
          </a:p>
          <a:p>
            <a:endParaRPr lang="en-US" altLang="ja-JP" sz="1400" dirty="0">
              <a:latin typeface="+mj-ea"/>
              <a:ea typeface="+mj-ea"/>
            </a:endParaRPr>
          </a:p>
          <a:p>
            <a:r>
              <a:rPr lang="en-US" altLang="ja-JP" sz="1600" dirty="0">
                <a:latin typeface="+mj-ea"/>
                <a:ea typeface="+mj-ea"/>
              </a:rPr>
              <a:t>2020</a:t>
            </a:r>
            <a:r>
              <a:rPr lang="ja-JP" altLang="en-US" sz="1600" dirty="0">
                <a:latin typeface="+mj-ea"/>
                <a:ea typeface="+mj-ea"/>
              </a:rPr>
              <a:t>年</a:t>
            </a:r>
            <a:r>
              <a:rPr lang="en-US" altLang="ja-JP" sz="1600" dirty="0">
                <a:latin typeface="+mj-ea"/>
                <a:ea typeface="+mj-ea"/>
              </a:rPr>
              <a:t>10</a:t>
            </a:r>
            <a:r>
              <a:rPr lang="ja-JP" altLang="en-US" sz="1600" dirty="0">
                <a:latin typeface="+mj-ea"/>
                <a:ea typeface="+mj-ea"/>
              </a:rPr>
              <a:t>月</a:t>
            </a:r>
            <a:r>
              <a:rPr lang="en-US" altLang="ja-JP" sz="1600" dirty="0">
                <a:latin typeface="+mj-ea"/>
                <a:ea typeface="+mj-ea"/>
              </a:rPr>
              <a:t>29</a:t>
            </a:r>
            <a:r>
              <a:rPr lang="ja-JP" altLang="en-US" sz="1600" dirty="0">
                <a:latin typeface="+mj-ea"/>
                <a:ea typeface="+mj-ea"/>
              </a:rPr>
              <a:t>日より</a:t>
            </a:r>
            <a:r>
              <a:rPr lang="en-US" altLang="ja-JP" sz="1600" dirty="0">
                <a:latin typeface="+mj-ea"/>
                <a:ea typeface="+mj-ea"/>
              </a:rPr>
              <a:t>Mercedes EQ Formula E Team</a:t>
            </a:r>
          </a:p>
          <a:p>
            <a:r>
              <a:rPr lang="ja-JP" altLang="en-US" sz="1600" dirty="0">
                <a:latin typeface="+mj-ea"/>
                <a:ea typeface="+mj-ea"/>
              </a:rPr>
              <a:t>（メルセデス</a:t>
            </a:r>
            <a:r>
              <a:rPr lang="en-US" altLang="ja-JP" sz="1600" dirty="0">
                <a:latin typeface="+mj-ea"/>
                <a:ea typeface="+mj-ea"/>
              </a:rPr>
              <a:t>EQ</a:t>
            </a:r>
            <a:r>
              <a:rPr lang="ja-JP" altLang="en-US" sz="1600" dirty="0">
                <a:latin typeface="+mj-ea"/>
                <a:ea typeface="+mj-ea"/>
              </a:rPr>
              <a:t>フォーミュラ</a:t>
            </a:r>
            <a:r>
              <a:rPr lang="en-US" altLang="ja-JP" sz="1600" dirty="0">
                <a:latin typeface="+mj-ea"/>
                <a:ea typeface="+mj-ea"/>
              </a:rPr>
              <a:t>E</a:t>
            </a:r>
            <a:r>
              <a:rPr lang="ja-JP" altLang="en-US" sz="1600" dirty="0">
                <a:latin typeface="+mj-ea"/>
                <a:ea typeface="+mj-ea"/>
              </a:rPr>
              <a:t>チーム）のオフィシャルチーム・パートナー</a:t>
            </a:r>
            <a:endParaRPr lang="en-US" altLang="ja-JP" sz="1600" dirty="0">
              <a:latin typeface="+mj-ea"/>
              <a:ea typeface="+mj-ea"/>
            </a:endParaRPr>
          </a:p>
          <a:p>
            <a:r>
              <a:rPr lang="ja-JP" altLang="en-US" sz="1600" dirty="0">
                <a:latin typeface="+mj-ea"/>
                <a:ea typeface="+mj-ea"/>
              </a:rPr>
              <a:t>およびエンジニアリングパートナーとして提携しました。</a:t>
            </a:r>
            <a:endParaRPr lang="en-US" altLang="ja-JP" sz="1600" dirty="0">
              <a:latin typeface="+mj-ea"/>
              <a:ea typeface="+mj-ea"/>
            </a:endParaRPr>
          </a:p>
          <a:p>
            <a:endParaRPr lang="en-US" altLang="ja-JP" sz="2400" dirty="0">
              <a:latin typeface="+mj-ea"/>
              <a:ea typeface="+mj-ea"/>
            </a:endParaRPr>
          </a:p>
          <a:p>
            <a:r>
              <a:rPr kumimoji="1" lang="ja-JP" altLang="en-US" sz="2200" b="1" dirty="0">
                <a:latin typeface="+mj-ea"/>
                <a:ea typeface="+mj-ea"/>
              </a:rPr>
              <a:t>資格取得やキャリア形成企業との連携</a:t>
            </a:r>
            <a:endParaRPr lang="en-US" altLang="ja-JP" sz="2200" b="1" dirty="0">
              <a:latin typeface="+mj-ea"/>
              <a:ea typeface="+mj-ea"/>
            </a:endParaRPr>
          </a:p>
          <a:p>
            <a:endParaRPr lang="en-US" altLang="ja-JP" sz="1400" dirty="0">
              <a:latin typeface="+mj-ea"/>
              <a:ea typeface="+mj-ea"/>
            </a:endParaRPr>
          </a:p>
          <a:p>
            <a:r>
              <a:rPr lang="en-US" altLang="ja-JP" sz="1600" dirty="0">
                <a:latin typeface="+mj-ea"/>
                <a:ea typeface="+mj-ea"/>
              </a:rPr>
              <a:t>AWS</a:t>
            </a:r>
            <a:r>
              <a:rPr lang="ja-JP" altLang="en-US" sz="1600" dirty="0">
                <a:latin typeface="+mj-ea"/>
                <a:ea typeface="+mj-ea"/>
              </a:rPr>
              <a:t>や</a:t>
            </a:r>
            <a:r>
              <a:rPr lang="en-US" altLang="ja-JP" sz="1600" dirty="0">
                <a:latin typeface="+mj-ea"/>
                <a:ea typeface="+mj-ea"/>
              </a:rPr>
              <a:t>LPI-Japan</a:t>
            </a:r>
            <a:r>
              <a:rPr lang="ja-JP" altLang="en-US" sz="1600" dirty="0">
                <a:latin typeface="+mj-ea"/>
                <a:ea typeface="+mj-ea"/>
              </a:rPr>
              <a:t>社と提携し、エンジニア社員のキャリア形成を支援しています。</a:t>
            </a:r>
            <a:endParaRPr lang="en-US" altLang="ja-JP" sz="1600" dirty="0">
              <a:latin typeface="+mj-ea"/>
              <a:ea typeface="+mj-ea"/>
            </a:endParaRPr>
          </a:p>
          <a:p>
            <a:r>
              <a:rPr lang="en-US" altLang="ja-JP" sz="1600" dirty="0">
                <a:latin typeface="+mj-ea"/>
                <a:ea typeface="+mj-ea"/>
              </a:rPr>
              <a:t>AWS</a:t>
            </a:r>
            <a:r>
              <a:rPr lang="ja-JP" altLang="en-US" sz="1600" dirty="0">
                <a:latin typeface="+mj-ea"/>
                <a:ea typeface="+mj-ea"/>
              </a:rPr>
              <a:t>（</a:t>
            </a:r>
            <a:r>
              <a:rPr lang="en-US" altLang="ja-JP" sz="1600" dirty="0">
                <a:latin typeface="+mj-ea"/>
                <a:ea typeface="+mj-ea"/>
              </a:rPr>
              <a:t>Amazon Web Services</a:t>
            </a:r>
            <a:r>
              <a:rPr lang="ja-JP" altLang="en-US" sz="1600" dirty="0">
                <a:latin typeface="+mj-ea"/>
                <a:ea typeface="+mj-ea"/>
              </a:rPr>
              <a:t>）認定資格の取得支援や</a:t>
            </a:r>
            <a:r>
              <a:rPr lang="en-US" altLang="zh-TW" sz="1600" dirty="0">
                <a:latin typeface="+mj-ea"/>
                <a:ea typeface="+mj-ea"/>
              </a:rPr>
              <a:t>Linux</a:t>
            </a:r>
            <a:r>
              <a:rPr lang="zh-TW" altLang="en-US" sz="1600" dirty="0">
                <a:latin typeface="+mj-ea"/>
                <a:ea typeface="+mj-ea"/>
              </a:rPr>
              <a:t>技術者認定試験 </a:t>
            </a:r>
            <a:r>
              <a:rPr lang="en-US" altLang="zh-TW" sz="1600" dirty="0" err="1">
                <a:latin typeface="+mj-ea"/>
                <a:ea typeface="+mj-ea"/>
              </a:rPr>
              <a:t>LinuC</a:t>
            </a:r>
            <a:r>
              <a:rPr lang="ja-JP" altLang="en-US" sz="1600" dirty="0">
                <a:latin typeface="+mj-ea"/>
                <a:ea typeface="+mj-ea"/>
              </a:rPr>
              <a:t>等の資格取得支援を行う</a:t>
            </a:r>
            <a:r>
              <a:rPr lang="en-US" altLang="ja-JP" sz="1600" dirty="0">
                <a:latin typeface="+mj-ea"/>
                <a:ea typeface="+mj-ea"/>
              </a:rPr>
              <a:t>LPI-Japan</a:t>
            </a:r>
            <a:r>
              <a:rPr lang="ja-JP" altLang="en-US" sz="1600" dirty="0">
                <a:latin typeface="+mj-ea"/>
                <a:ea typeface="+mj-ea"/>
              </a:rPr>
              <a:t>社とも連携し、エンジニア社員のスキルアップ、キャリアアップのお手伝いをしています。</a:t>
            </a:r>
            <a:endParaRPr lang="en-US" altLang="ja-JP" sz="1600" dirty="0">
              <a:latin typeface="+mj-ea"/>
              <a:ea typeface="+mj-ea"/>
            </a:endParaRPr>
          </a:p>
        </p:txBody>
      </p:sp>
      <p:pic>
        <p:nvPicPr>
          <p:cNvPr id="12" name="図 11" descr="テキスト&#10;&#10;自動的に生成された説明">
            <a:extLst>
              <a:ext uri="{FF2B5EF4-FFF2-40B4-BE49-F238E27FC236}">
                <a16:creationId xmlns:a16="http://schemas.microsoft.com/office/drawing/2014/main" id="{2AC7498F-46FB-4628-98AD-B653439F622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16405" y="3534881"/>
            <a:ext cx="4482304" cy="1140358"/>
          </a:xfrm>
          <a:prstGeom prst="rect">
            <a:avLst/>
          </a:prstGeom>
        </p:spPr>
      </p:pic>
      <p:sp>
        <p:nvSpPr>
          <p:cNvPr id="5" name="Rectangle 4">
            <a:extLst>
              <a:ext uri="{FF2B5EF4-FFF2-40B4-BE49-F238E27FC236}">
                <a16:creationId xmlns:a16="http://schemas.microsoft.com/office/drawing/2014/main" id="{64DD97B7-5C03-4D11-9B92-5BD7F61FC2BD}"/>
              </a:ext>
            </a:extLst>
          </p:cNvPr>
          <p:cNvSpPr/>
          <p:nvPr/>
        </p:nvSpPr>
        <p:spPr>
          <a:xfrm>
            <a:off x="11093431" y="6568864"/>
            <a:ext cx="994183" cy="230832"/>
          </a:xfrm>
          <a:prstGeom prst="rect">
            <a:avLst/>
          </a:prstGeom>
        </p:spPr>
        <p:txBody>
          <a:bodyPr wrap="none">
            <a:spAutoFit/>
          </a:bodyPr>
          <a:lstStyle/>
          <a:p>
            <a:r>
              <a:rPr lang="ja-JP" altLang="en-US" sz="900" dirty="0">
                <a:latin typeface="Meiryo UI (Body)"/>
              </a:rPr>
              <a:t>N_PR_210028</a:t>
            </a:r>
          </a:p>
        </p:txBody>
      </p:sp>
    </p:spTree>
    <p:extLst>
      <p:ext uri="{BB962C8B-B14F-4D97-AF65-F5344CB8AC3E}">
        <p14:creationId xmlns:p14="http://schemas.microsoft.com/office/powerpoint/2010/main" val="118450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96F902-2413-448D-88F8-665D01955401}"/>
              </a:ext>
            </a:extLst>
          </p:cNvPr>
          <p:cNvSpPr>
            <a:spLocks noGrp="1"/>
          </p:cNvSpPr>
          <p:nvPr>
            <p:ph type="title"/>
          </p:nvPr>
        </p:nvSpPr>
        <p:spPr>
          <a:xfrm>
            <a:off x="253601" y="419860"/>
            <a:ext cx="10875963" cy="367097"/>
          </a:xfrm>
        </p:spPr>
        <p:txBody>
          <a:bodyPr>
            <a:noAutofit/>
          </a:bodyPr>
          <a:lstStyle/>
          <a:p>
            <a:r>
              <a:rPr kumimoji="1" lang="ja-JP" altLang="en-US" sz="2800" dirty="0">
                <a:latin typeface="+mj-lt"/>
                <a:ea typeface="+mn-ea"/>
              </a:rPr>
              <a:t>アデコグループ、</a:t>
            </a:r>
            <a:r>
              <a:rPr kumimoji="1" lang="en-US" altLang="ja-JP" sz="2800" dirty="0">
                <a:latin typeface="+mj-lt"/>
                <a:ea typeface="+mn-ea"/>
              </a:rPr>
              <a:t>Modis</a:t>
            </a:r>
            <a:r>
              <a:rPr kumimoji="1" lang="ja-JP" altLang="en-US" sz="2800" dirty="0">
                <a:latin typeface="+mj-lt"/>
                <a:ea typeface="+mn-ea"/>
              </a:rPr>
              <a:t>について</a:t>
            </a:r>
          </a:p>
        </p:txBody>
      </p:sp>
      <p:sp>
        <p:nvSpPr>
          <p:cNvPr id="15" name="正方形/長方形 21">
            <a:extLst>
              <a:ext uri="{FF2B5EF4-FFF2-40B4-BE49-F238E27FC236}">
                <a16:creationId xmlns:a16="http://schemas.microsoft.com/office/drawing/2014/main" id="{F43EF177-C681-4A1F-A6D4-F000F2D285C5}"/>
              </a:ext>
            </a:extLst>
          </p:cNvPr>
          <p:cNvSpPr/>
          <p:nvPr/>
        </p:nvSpPr>
        <p:spPr>
          <a:xfrm>
            <a:off x="253601" y="1457766"/>
            <a:ext cx="5842399" cy="4708981"/>
          </a:xfrm>
          <a:prstGeom prst="rect">
            <a:avLst/>
          </a:prstGeom>
        </p:spPr>
        <p:txBody>
          <a:bodyPr wrap="square">
            <a:spAutoFit/>
          </a:bodyPr>
          <a:lstStyle/>
          <a:p>
            <a:r>
              <a:rPr kumimoji="1" lang="ja-JP" altLang="en-US" sz="2200" b="1" dirty="0">
                <a:latin typeface="+mj-ea"/>
                <a:ea typeface="+mj-ea"/>
              </a:rPr>
              <a:t>採用チームのご紹介</a:t>
            </a:r>
            <a:endParaRPr lang="en-US" altLang="ja-JP" sz="2200" b="1" dirty="0">
              <a:latin typeface="+mj-ea"/>
              <a:ea typeface="+mj-ea"/>
            </a:endParaRPr>
          </a:p>
          <a:p>
            <a:endParaRPr kumimoji="1" lang="en-US" altLang="ja-JP" sz="1400" dirty="0">
              <a:latin typeface="+mj-ea"/>
              <a:ea typeface="+mj-ea"/>
            </a:endParaRPr>
          </a:p>
          <a:p>
            <a:r>
              <a:rPr kumimoji="1" lang="ja-JP" altLang="en-US" sz="1600" dirty="0">
                <a:latin typeface="+mj-ea"/>
                <a:ea typeface="+mj-ea"/>
              </a:rPr>
              <a:t>外資系＝固いイメージをもたれて面接に来られる方が多いですが、とても自由な社風です。</a:t>
            </a:r>
            <a:endParaRPr kumimoji="1" lang="en-US" altLang="ja-JP" sz="1600" dirty="0">
              <a:latin typeface="+mj-ea"/>
              <a:ea typeface="+mj-ea"/>
            </a:endParaRPr>
          </a:p>
          <a:p>
            <a:r>
              <a:rPr kumimoji="1" lang="ja-JP" altLang="en-US" sz="1600" dirty="0">
                <a:latin typeface="+mj-ea"/>
                <a:ea typeface="+mj-ea"/>
              </a:rPr>
              <a:t>面接においてもできるだけたくさんお話しし、</a:t>
            </a:r>
            <a:r>
              <a:rPr kumimoji="1" lang="en-US" altLang="ja-JP" sz="1600" dirty="0">
                <a:latin typeface="+mj-ea"/>
                <a:ea typeface="+mj-ea"/>
              </a:rPr>
              <a:t>Modis</a:t>
            </a:r>
            <a:r>
              <a:rPr kumimoji="1" lang="ja-JP" altLang="en-US" sz="1600" dirty="0">
                <a:latin typeface="+mj-ea"/>
                <a:ea typeface="+mj-ea"/>
              </a:rPr>
              <a:t>のことを知っていただきたいと考えております。</a:t>
            </a:r>
            <a:endParaRPr kumimoji="1" lang="en-US" altLang="ja-JP" sz="1600" dirty="0">
              <a:latin typeface="+mj-ea"/>
              <a:ea typeface="+mj-ea"/>
            </a:endParaRPr>
          </a:p>
          <a:p>
            <a:endParaRPr kumimoji="1" lang="en-US" altLang="ja-JP" sz="1600" dirty="0">
              <a:latin typeface="+mj-ea"/>
              <a:ea typeface="+mj-ea"/>
            </a:endParaRPr>
          </a:p>
          <a:p>
            <a:r>
              <a:rPr kumimoji="1" lang="ja-JP" altLang="en-US" sz="1600" dirty="0">
                <a:latin typeface="+mj-ea"/>
                <a:ea typeface="+mj-ea"/>
              </a:rPr>
              <a:t>また、ご自身のキャリアビジョンを聞かせていただき、数年後どうありたいのか、それを</a:t>
            </a:r>
            <a:r>
              <a:rPr kumimoji="1" lang="en-US" altLang="ja-JP" sz="1600" dirty="0">
                <a:latin typeface="+mj-ea"/>
                <a:ea typeface="+mj-ea"/>
              </a:rPr>
              <a:t>Modis</a:t>
            </a:r>
            <a:r>
              <a:rPr kumimoji="1" lang="ja-JP" altLang="en-US" sz="1600" dirty="0">
                <a:latin typeface="+mj-ea"/>
                <a:ea typeface="+mj-ea"/>
              </a:rPr>
              <a:t>で叶えることができるのか、</a:t>
            </a:r>
            <a:r>
              <a:rPr kumimoji="1" lang="en-US" altLang="ja-JP" sz="1600" dirty="0">
                <a:latin typeface="+mj-ea"/>
                <a:ea typeface="+mj-ea"/>
              </a:rPr>
              <a:t>Modis</a:t>
            </a:r>
            <a:r>
              <a:rPr kumimoji="1" lang="ja-JP" altLang="en-US" sz="1600" dirty="0">
                <a:latin typeface="+mj-ea"/>
                <a:ea typeface="+mj-ea"/>
              </a:rPr>
              <a:t>だとどんな働き方ができるのか　等をお話しできたらと考えております。</a:t>
            </a:r>
            <a:endParaRPr kumimoji="1" lang="en-US" altLang="ja-JP" sz="1600" dirty="0">
              <a:latin typeface="+mj-ea"/>
              <a:ea typeface="+mj-ea"/>
            </a:endParaRPr>
          </a:p>
          <a:p>
            <a:endParaRPr kumimoji="1" lang="en-US" altLang="ja-JP" sz="2400" dirty="0">
              <a:latin typeface="+mj-ea"/>
              <a:ea typeface="+mj-ea"/>
            </a:endParaRPr>
          </a:p>
          <a:p>
            <a:pPr algn="just"/>
            <a:r>
              <a:rPr lang="ja-JP" altLang="ja-JP" sz="2200" b="1" kern="100" dirty="0">
                <a:latin typeface="+mj-ea"/>
                <a:ea typeface="+mj-ea"/>
                <a:cs typeface="Meiryo UI" panose="020B0604030504040204" pitchFamily="50" charset="-128"/>
              </a:rPr>
              <a:t>人財躍動化を通じて社会を変える。</a:t>
            </a:r>
            <a:endParaRPr lang="ja-JP" altLang="ja-JP" sz="2200" kern="100" dirty="0">
              <a:latin typeface="+mj-ea"/>
              <a:ea typeface="+mj-ea"/>
              <a:cs typeface="Meiryo UI" panose="020B0604030504040204" pitchFamily="50" charset="-128"/>
            </a:endParaRPr>
          </a:p>
          <a:p>
            <a:pPr algn="just"/>
            <a:endParaRPr lang="en-US" altLang="ja-JP" sz="1400" kern="100" dirty="0">
              <a:latin typeface="+mj-ea"/>
              <a:ea typeface="+mj-ea"/>
              <a:cs typeface="Meiryo UI" panose="020B0604030504040204" pitchFamily="50" charset="-128"/>
            </a:endParaRPr>
          </a:p>
          <a:p>
            <a:pPr algn="just"/>
            <a:r>
              <a:rPr lang="ja-JP" altLang="ja-JP" sz="1600" kern="100" dirty="0">
                <a:latin typeface="+mj-ea"/>
                <a:ea typeface="+mj-ea"/>
                <a:cs typeface="Meiryo UI" panose="020B0604030504040204" pitchFamily="50" charset="-128"/>
              </a:rPr>
              <a:t>この命題に基づいて、私たちは行動してい</a:t>
            </a:r>
            <a:r>
              <a:rPr lang="ja-JP" altLang="en-US" sz="1600" kern="100" dirty="0">
                <a:latin typeface="+mj-ea"/>
                <a:ea typeface="+mj-ea"/>
                <a:cs typeface="Meiryo UI" panose="020B0604030504040204" pitchFamily="50" charset="-128"/>
              </a:rPr>
              <a:t>ます</a:t>
            </a:r>
            <a:r>
              <a:rPr lang="ja-JP" altLang="ja-JP" sz="1600" kern="100" dirty="0">
                <a:latin typeface="+mj-ea"/>
                <a:ea typeface="+mj-ea"/>
                <a:cs typeface="Meiryo UI" panose="020B0604030504040204" pitchFamily="50" charset="-128"/>
              </a:rPr>
              <a:t>。</a:t>
            </a:r>
            <a:endParaRPr lang="en-US" altLang="ja-JP" sz="1600" kern="100" dirty="0">
              <a:latin typeface="+mj-ea"/>
              <a:ea typeface="+mj-ea"/>
              <a:cs typeface="Meiryo UI" panose="020B0604030504040204" pitchFamily="50" charset="-128"/>
            </a:endParaRPr>
          </a:p>
          <a:p>
            <a:pPr algn="just"/>
            <a:r>
              <a:rPr lang="ja-JP" altLang="ja-JP" sz="1600" kern="100" dirty="0">
                <a:latin typeface="+mj-ea"/>
                <a:ea typeface="+mj-ea"/>
                <a:cs typeface="Meiryo UI" panose="020B0604030504040204" pitchFamily="50" charset="-128"/>
              </a:rPr>
              <a:t>評価をしっかり給与に反映させるのもそのため</a:t>
            </a:r>
            <a:r>
              <a:rPr lang="ja-JP" altLang="en-US" sz="1600" kern="100" dirty="0">
                <a:latin typeface="+mj-ea"/>
                <a:ea typeface="+mj-ea"/>
                <a:cs typeface="Meiryo UI" panose="020B0604030504040204" pitchFamily="50" charset="-128"/>
              </a:rPr>
              <a:t>です</a:t>
            </a:r>
            <a:r>
              <a:rPr lang="ja-JP" altLang="ja-JP" sz="1600" kern="100" dirty="0">
                <a:latin typeface="+mj-ea"/>
                <a:ea typeface="+mj-ea"/>
                <a:cs typeface="Meiryo UI" panose="020B0604030504040204" pitchFamily="50" charset="-128"/>
              </a:rPr>
              <a:t>。</a:t>
            </a:r>
            <a:endParaRPr lang="en-US" altLang="ja-JP" sz="1600" kern="100" dirty="0">
              <a:latin typeface="+mj-ea"/>
              <a:ea typeface="+mj-ea"/>
              <a:cs typeface="Meiryo UI" panose="020B0604030504040204" pitchFamily="50" charset="-128"/>
            </a:endParaRPr>
          </a:p>
          <a:p>
            <a:pPr algn="just"/>
            <a:r>
              <a:rPr lang="ja-JP" altLang="ja-JP" sz="1600" kern="100" dirty="0">
                <a:latin typeface="+mj-ea"/>
                <a:ea typeface="+mj-ea"/>
                <a:cs typeface="Meiryo UI" panose="020B0604030504040204" pitchFamily="50" charset="-128"/>
              </a:rPr>
              <a:t>適切な評価を受けていない状態で、躍動することなどできない</a:t>
            </a:r>
            <a:r>
              <a:rPr lang="ja-JP" altLang="en-US" sz="1600" kern="100" dirty="0">
                <a:latin typeface="+mj-ea"/>
                <a:ea typeface="+mj-ea"/>
                <a:cs typeface="Meiryo UI" panose="020B0604030504040204" pitchFamily="50" charset="-128"/>
              </a:rPr>
              <a:t>と考えています</a:t>
            </a:r>
            <a:r>
              <a:rPr lang="ja-JP" altLang="ja-JP" sz="1600" kern="100" dirty="0">
                <a:latin typeface="+mj-ea"/>
                <a:ea typeface="+mj-ea"/>
                <a:cs typeface="Meiryo UI" panose="020B0604030504040204" pitchFamily="50" charset="-128"/>
              </a:rPr>
              <a:t>。</a:t>
            </a:r>
          </a:p>
          <a:p>
            <a:endParaRPr kumimoji="1" lang="ja-JP" altLang="en-US" sz="1200" dirty="0">
              <a:latin typeface="+mj-ea"/>
              <a:ea typeface="+mj-ea"/>
            </a:endParaRPr>
          </a:p>
        </p:txBody>
      </p:sp>
      <p:pic>
        <p:nvPicPr>
          <p:cNvPr id="18" name="Picture 4">
            <a:extLst>
              <a:ext uri="{FF2B5EF4-FFF2-40B4-BE49-F238E27FC236}">
                <a16:creationId xmlns:a16="http://schemas.microsoft.com/office/drawing/2014/main" id="{F9A9B33D-7CDE-4F00-8B66-43A1978B5AD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70915" y="4190757"/>
            <a:ext cx="4302354" cy="2418954"/>
          </a:xfrm>
          <a:prstGeom prst="rect">
            <a:avLst/>
          </a:prstGeom>
          <a:noFill/>
          <a:extLst>
            <a:ext uri="{909E8E84-426E-40DD-AFC4-6F175D3DCCD1}">
              <a14:hiddenFill xmlns:a14="http://schemas.microsoft.com/office/drawing/2010/main">
                <a:solidFill>
                  <a:srgbClr val="FFFFFF"/>
                </a:solidFill>
              </a14:hiddenFill>
            </a:ext>
          </a:extLst>
        </p:spPr>
      </p:pic>
      <p:pic>
        <p:nvPicPr>
          <p:cNvPr id="19" name="図 16">
            <a:extLst>
              <a:ext uri="{FF2B5EF4-FFF2-40B4-BE49-F238E27FC236}">
                <a16:creationId xmlns:a16="http://schemas.microsoft.com/office/drawing/2014/main" id="{7DB34EA2-2D3C-43D3-941D-DA3CDC2BE468}"/>
              </a:ext>
            </a:extLst>
          </p:cNvPr>
          <p:cNvPicPr>
            <a:picLocks noChangeAspect="1"/>
          </p:cNvPicPr>
          <p:nvPr/>
        </p:nvPicPr>
        <p:blipFill>
          <a:blip r:embed="rId4"/>
          <a:stretch>
            <a:fillRect/>
          </a:stretch>
        </p:blipFill>
        <p:spPr>
          <a:xfrm>
            <a:off x="6970915" y="1457766"/>
            <a:ext cx="4302355" cy="2392825"/>
          </a:xfrm>
          <a:prstGeom prst="rect">
            <a:avLst/>
          </a:prstGeom>
        </p:spPr>
      </p:pic>
      <p:sp>
        <p:nvSpPr>
          <p:cNvPr id="20" name="Rectangle 19">
            <a:extLst>
              <a:ext uri="{FF2B5EF4-FFF2-40B4-BE49-F238E27FC236}">
                <a16:creationId xmlns:a16="http://schemas.microsoft.com/office/drawing/2014/main" id="{70664FEA-2B86-46D0-8877-C8DE23ED428F}"/>
              </a:ext>
            </a:extLst>
          </p:cNvPr>
          <p:cNvSpPr/>
          <p:nvPr/>
        </p:nvSpPr>
        <p:spPr>
          <a:xfrm>
            <a:off x="11093431" y="6568864"/>
            <a:ext cx="994183" cy="230832"/>
          </a:xfrm>
          <a:prstGeom prst="rect">
            <a:avLst/>
          </a:prstGeom>
        </p:spPr>
        <p:txBody>
          <a:bodyPr wrap="none">
            <a:spAutoFit/>
          </a:bodyPr>
          <a:lstStyle/>
          <a:p>
            <a:r>
              <a:rPr lang="en-GB" altLang="ja-JP" sz="900" dirty="0">
                <a:latin typeface="Meiryo UI (Body)"/>
              </a:rPr>
              <a:t>N_PR_210029</a:t>
            </a:r>
            <a:endParaRPr lang="ja-JP" altLang="en-US" sz="900" dirty="0">
              <a:latin typeface="Meiryo UI (Body)"/>
            </a:endParaRPr>
          </a:p>
        </p:txBody>
      </p:sp>
    </p:spTree>
    <p:extLst>
      <p:ext uri="{BB962C8B-B14F-4D97-AF65-F5344CB8AC3E}">
        <p14:creationId xmlns:p14="http://schemas.microsoft.com/office/powerpoint/2010/main" val="1609541386"/>
      </p:ext>
    </p:extLst>
  </p:cSld>
  <p:clrMapOvr>
    <a:masterClrMapping/>
  </p:clrMapOvr>
</p:sld>
</file>

<file path=ppt/theme/theme1.xml><?xml version="1.0" encoding="utf-8"?>
<a:theme xmlns:a="http://schemas.openxmlformats.org/drawingml/2006/main" name="1_Modis-2017">
  <a:themeElements>
    <a:clrScheme name="Modis IT">
      <a:dk1>
        <a:sysClr val="windowText" lastClr="000000"/>
      </a:dk1>
      <a:lt1>
        <a:sysClr val="window" lastClr="FFFFFF"/>
      </a:lt1>
      <a:dk2>
        <a:srgbClr val="373A36"/>
      </a:dk2>
      <a:lt2>
        <a:srgbClr val="00B5E2"/>
      </a:lt2>
      <a:accent1>
        <a:srgbClr val="00B5E2"/>
      </a:accent1>
      <a:accent2>
        <a:srgbClr val="373A36"/>
      </a:accent2>
      <a:accent3>
        <a:srgbClr val="A5A5A5"/>
      </a:accent3>
      <a:accent4>
        <a:srgbClr val="FFB81C"/>
      </a:accent4>
      <a:accent5>
        <a:srgbClr val="8A75D1"/>
      </a:accent5>
      <a:accent6>
        <a:srgbClr val="2DC84D"/>
      </a:accent6>
      <a:hlink>
        <a:srgbClr val="FFB81C"/>
      </a:hlink>
      <a:folHlink>
        <a:srgbClr val="373A36"/>
      </a:folHlink>
    </a:clrScheme>
    <a:fontScheme name="ユーザー定義 6">
      <a:majorFont>
        <a:latin typeface="Reso"/>
        <a:ea typeface="Meiryo UI"/>
        <a:cs typeface=""/>
      </a:majorFont>
      <a:minorFont>
        <a:latin typeface="Reso"/>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1200" dirty="0" err="1" smtClean="0"/>
        </a:defPPr>
      </a:lstStyle>
    </a:txDef>
  </a:objectDefaults>
  <a:extraClrSchemeLst/>
  <a:custClrLst>
    <a:custClr name="TANGERINE">
      <a:srgbClr val="FF5C39"/>
    </a:custClr>
    <a:custClr name="LIGHT CORAL">
      <a:srgbClr val="FFB3AB"/>
    </a:custClr>
    <a:custClr name="ULTRAMARINE">
      <a:srgbClr val="00558C"/>
    </a:custClr>
    <a:custClr name="LIGHT PETROL">
      <a:srgbClr val="71B2C9"/>
    </a:custClr>
    <a:custClr name="FOREST">
      <a:srgbClr val="00594F"/>
    </a:custClr>
    <a:custClr name="LIGHT AQUA">
      <a:srgbClr val="2AD2C9"/>
    </a:custClr>
    <a:custClr name="DAHLIA">
      <a:srgbClr val="833177"/>
    </a:custClr>
    <a:custClr name="RASPBERRY">
      <a:srgbClr val="D59ED7"/>
    </a:custClr>
    <a:custClr name="RED">
      <a:srgbClr val="BA0C2F"/>
    </a:custClr>
    <a:custClr name="LIGHT CHERRY">
      <a:srgbClr val="FFA3B5"/>
    </a:custClr>
    <a:custClr name="INDIGO">
      <a:srgbClr val="1E22AA"/>
    </a:custClr>
    <a:custClr name="LIGHT BLUE">
      <a:srgbClr val="89ABE3"/>
    </a:custClr>
    <a:custClr name="YELLOW">
      <a:srgbClr val="FFB81C"/>
    </a:custClr>
    <a:custClr name="SLATE">
      <a:srgbClr val="373A36"/>
    </a:custClr>
    <a:custClr name="IT BLUE">
      <a:srgbClr val="00B5E2"/>
    </a:custClr>
    <a:custClr name="ENG PURPLE">
      <a:srgbClr val="8A75D1"/>
    </a:custClr>
    <a:custClr name="LS GREEN">
      <a:srgbClr val="2DC84D"/>
    </a:custClr>
  </a:custClr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Modis-2017">
  <a:themeElements>
    <a:clrScheme name="Modis IT">
      <a:dk1>
        <a:sysClr val="windowText" lastClr="000000"/>
      </a:dk1>
      <a:lt1>
        <a:sysClr val="window" lastClr="FFFFFF"/>
      </a:lt1>
      <a:dk2>
        <a:srgbClr val="373A36"/>
      </a:dk2>
      <a:lt2>
        <a:srgbClr val="00B5E2"/>
      </a:lt2>
      <a:accent1>
        <a:srgbClr val="00B5E2"/>
      </a:accent1>
      <a:accent2>
        <a:srgbClr val="373A36"/>
      </a:accent2>
      <a:accent3>
        <a:srgbClr val="A5A5A5"/>
      </a:accent3>
      <a:accent4>
        <a:srgbClr val="FFB81C"/>
      </a:accent4>
      <a:accent5>
        <a:srgbClr val="8A75D1"/>
      </a:accent5>
      <a:accent6>
        <a:srgbClr val="2DC84D"/>
      </a:accent6>
      <a:hlink>
        <a:srgbClr val="FFB81C"/>
      </a:hlink>
      <a:folHlink>
        <a:srgbClr val="373A36"/>
      </a:folHlink>
    </a:clrScheme>
    <a:fontScheme name="ユーザー定義 6">
      <a:majorFont>
        <a:latin typeface="Reso"/>
        <a:ea typeface="Meiryo UI"/>
        <a:cs typeface=""/>
      </a:majorFont>
      <a:minorFont>
        <a:latin typeface="Reso"/>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1200" dirty="0" err="1" smtClean="0"/>
        </a:defPPr>
      </a:lstStyle>
    </a:txDef>
  </a:objectDefaults>
  <a:extraClrSchemeLst/>
  <a:custClrLst>
    <a:custClr name="TANGERINE">
      <a:srgbClr val="FF5C39"/>
    </a:custClr>
    <a:custClr name="LIGHT CORAL">
      <a:srgbClr val="FFB3AB"/>
    </a:custClr>
    <a:custClr name="ULTRAMARINE">
      <a:srgbClr val="00558C"/>
    </a:custClr>
    <a:custClr name="LIGHT PETROL">
      <a:srgbClr val="71B2C9"/>
    </a:custClr>
    <a:custClr name="FOREST">
      <a:srgbClr val="00594F"/>
    </a:custClr>
    <a:custClr name="LIGHT AQUA">
      <a:srgbClr val="2AD2C9"/>
    </a:custClr>
    <a:custClr name="DAHLIA">
      <a:srgbClr val="833177"/>
    </a:custClr>
    <a:custClr name="RASPBERRY">
      <a:srgbClr val="D59ED7"/>
    </a:custClr>
    <a:custClr name="RED">
      <a:srgbClr val="BA0C2F"/>
    </a:custClr>
    <a:custClr name="LIGHT CHERRY">
      <a:srgbClr val="FFA3B5"/>
    </a:custClr>
    <a:custClr name="INDIGO">
      <a:srgbClr val="1E22AA"/>
    </a:custClr>
    <a:custClr name="LIGHT BLUE">
      <a:srgbClr val="89ABE3"/>
    </a:custClr>
    <a:custClr name="YELLOW">
      <a:srgbClr val="FFB81C"/>
    </a:custClr>
    <a:custClr name="SLATE">
      <a:srgbClr val="373A36"/>
    </a:custClr>
    <a:custClr name="IT BLUE">
      <a:srgbClr val="00B5E2"/>
    </a:custClr>
    <a:custClr name="ENG PURPLE">
      <a:srgbClr val="8A75D1"/>
    </a:custClr>
    <a:custClr name="LS GREEN">
      <a:srgbClr val="2DC84D"/>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E7DFE050BE35A4F9E92D79C228EF3FB" ma:contentTypeVersion="13" ma:contentTypeDescription="Create a new document." ma:contentTypeScope="" ma:versionID="d0a0d0e86c9f25470ea3f67bb6e13a19">
  <xsd:schema xmlns:xsd="http://www.w3.org/2001/XMLSchema" xmlns:xs="http://www.w3.org/2001/XMLSchema" xmlns:p="http://schemas.microsoft.com/office/2006/metadata/properties" xmlns:ns2="2eaac3cd-282b-421f-bcb4-bda21a017e13" xmlns:ns3="6e15c088-b210-4f8d-9736-f50a3e1db86b" targetNamespace="http://schemas.microsoft.com/office/2006/metadata/properties" ma:root="true" ma:fieldsID="b9017e0f85473d1eaa3974fa4ede4511" ns2:_="" ns3:_="">
    <xsd:import namespace="2eaac3cd-282b-421f-bcb4-bda21a017e13"/>
    <xsd:import namespace="6e15c088-b210-4f8d-9736-f50a3e1db86b"/>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aac3cd-282b-421f-bcb4-bda21a017e1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e15c088-b210-4f8d-9736-f50a3e1db86b"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6e15c088-b210-4f8d-9736-f50a3e1db86b">
      <UserInfo>
        <DisplayName>Teruo Anzai</DisplayName>
        <AccountId>165</AccountId>
        <AccountType/>
      </UserInfo>
      <UserInfo>
        <DisplayName>Ryo Fujii</DisplayName>
        <AccountId>131</AccountId>
        <AccountType/>
      </UserInfo>
    </SharedWithUsers>
  </documentManagement>
</p:properties>
</file>

<file path=customXml/itemProps1.xml><?xml version="1.0" encoding="utf-8"?>
<ds:datastoreItem xmlns:ds="http://schemas.openxmlformats.org/officeDocument/2006/customXml" ds:itemID="{980881F1-8CBD-48A3-9B14-31957134750B}"/>
</file>

<file path=customXml/itemProps2.xml><?xml version="1.0" encoding="utf-8"?>
<ds:datastoreItem xmlns:ds="http://schemas.openxmlformats.org/officeDocument/2006/customXml" ds:itemID="{E17D4A18-3E84-4737-983B-2C384E0A3911}">
  <ds:schemaRefs>
    <ds:schemaRef ds:uri="http://schemas.microsoft.com/sharepoint/v3/contenttype/forms"/>
  </ds:schemaRefs>
</ds:datastoreItem>
</file>

<file path=customXml/itemProps3.xml><?xml version="1.0" encoding="utf-8"?>
<ds:datastoreItem xmlns:ds="http://schemas.openxmlformats.org/officeDocument/2006/customXml" ds:itemID="{AACE940B-56F8-49B1-AF97-B14EB94769FA}">
  <ds:schemaRefs>
    <ds:schemaRef ds:uri="6e15c088-b210-4f8d-9736-f50a3e1db86b"/>
    <ds:schemaRef ds:uri="http://purl.org/dc/terms/"/>
    <ds:schemaRef ds:uri="http://schemas.openxmlformats.org/package/2006/metadata/core-properties"/>
    <ds:schemaRef ds:uri="2eaac3cd-282b-421f-bcb4-bda21a017e13"/>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926</TotalTime>
  <Words>1207</Words>
  <Application>Microsoft Office PowerPoint</Application>
  <PresentationFormat>ワイド画面</PresentationFormat>
  <Paragraphs>171</Paragraphs>
  <Slides>7</Slides>
  <Notes>6</Notes>
  <HiddenSlides>0</HiddenSlides>
  <MMClips>0</MMClips>
  <ScaleCrop>false</ScaleCrop>
  <HeadingPairs>
    <vt:vector size="6" baseType="variant">
      <vt:variant>
        <vt:lpstr>使用されているフォント</vt:lpstr>
      </vt:variant>
      <vt:variant>
        <vt:i4>7</vt:i4>
      </vt:variant>
      <vt:variant>
        <vt:lpstr>テーマ</vt:lpstr>
      </vt:variant>
      <vt:variant>
        <vt:i4>2</vt:i4>
      </vt:variant>
      <vt:variant>
        <vt:lpstr>スライド タイトル</vt:lpstr>
      </vt:variant>
      <vt:variant>
        <vt:i4>7</vt:i4>
      </vt:variant>
    </vt:vector>
  </HeadingPairs>
  <TitlesOfParts>
    <vt:vector size="16" baseType="lpstr">
      <vt:lpstr>Meiryo UI</vt:lpstr>
      <vt:lpstr>Meiryo UI (Body)</vt:lpstr>
      <vt:lpstr>Reso</vt:lpstr>
      <vt:lpstr>Roboto</vt:lpstr>
      <vt:lpstr>メイリオ</vt:lpstr>
      <vt:lpstr>Arial</vt:lpstr>
      <vt:lpstr>Calibri</vt:lpstr>
      <vt:lpstr>1_Modis-2017</vt:lpstr>
      <vt:lpstr>2_Modis-2017</vt:lpstr>
      <vt:lpstr>面接でお聞きしたいポイントについて</vt:lpstr>
      <vt:lpstr>PowerPoint プレゼンテーション</vt:lpstr>
      <vt:lpstr>PowerPoint プレゼンテーション</vt:lpstr>
      <vt:lpstr>未来に求められるITエンジニア職</vt:lpstr>
      <vt:lpstr>未来に求められるITエンジニア職</vt:lpstr>
      <vt:lpstr>アデコグループ、Modisについて</vt:lpstr>
      <vt:lpstr>アデコグループ、Modisについて</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Anthony Batt</dc:creator>
  <cp:lastModifiedBy>Akemi Matsuo</cp:lastModifiedBy>
  <cp:revision>23</cp:revision>
  <dcterms:created xsi:type="dcterms:W3CDTF">2017-09-27T07:46:16Z</dcterms:created>
  <dcterms:modified xsi:type="dcterms:W3CDTF">2021-06-30T05:54:35Z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0x010100FE7DFE050BE35A4F9E92D79C228EF3FB</vt:lpwstr>
  </property>
  <property fmtid="{D5CDD505-2E9C-101B-9397-08002B2CF9AE}" pid="3" name="ComplianceAssetId">
    <vt:lpwstr/>
  </property>
  <property fmtid="{D5CDD505-2E9C-101B-9397-08002B2CF9AE}" pid="4" name="_ExtendedDescription">
    <vt:lpwstr/>
  </property>
</Properties>
</file>