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D6E6D-40CA-4F7F-9316-69C11688F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2E7B23-43B3-4FCC-854C-B0F32CF2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FD073-B689-4334-8CD2-0A997C24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09312-88B7-4750-8DDB-5DE7D8BE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49AF9-B087-4037-BFBF-2E2C7054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44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E00AC-0396-4503-A52F-B893661F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04248C-CFCC-4697-A7E1-9F859E5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88B56A-52AA-4A4F-8959-F49848E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BD05E-FCAC-469F-8DCA-3194AC81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B572A-C7B8-4DE6-B558-687519B4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45CD39-DD56-4FB7-B523-520BA7691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8F6170-AE32-4E0D-B89F-4E2ED873C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96FB9-16CA-472C-AD5D-6165126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CA8-B4CE-40BF-B52F-009805E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35153-5E0E-430A-B6E5-6606802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85572-7EE3-4B9F-A189-42C3F7B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C6AAE-944E-4FAC-990B-F3AE090A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BBB29-EB40-418A-B560-08D21CB4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933A5-45A2-43A1-A72B-594FD4B7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B9A47-80ED-4AB1-91F7-F7460FA1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1835C-6C73-4EC7-9F50-4750D58B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69E06A-B76C-4F0F-9B5B-06EBE0A3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18564A-325F-4E35-B6D1-07C16415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53D6F-A86F-4722-95AB-C8B53AAF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4B5393-E221-472D-A58F-06CA4D9D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1A7A9-54FF-436B-81CA-37665D85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93605-82EA-4B50-9225-23FCE01DF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F90F9E-E58B-46B2-A596-5DA7A945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87AB2-A7B1-4260-9B67-B45C5729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085D4F-3B58-4F0E-B429-91490D62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EBEE19-6D25-43EE-AA87-54FB50A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1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7E348-9939-45D8-94E4-059A4A45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019E1F-5CAC-4E45-B9C7-88158374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C05562-3708-4176-BBFC-AA2AAEDB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320BC3-7CAF-4437-9C9F-6EA9556E2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B6F238-B1F3-4C03-90CA-C27C62EFA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C82944-D722-4291-A9F5-56DBF17E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0875BC-5668-4012-860C-230F6BBF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A6452D-A300-45CD-8958-60CC785B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2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65A42-5A1A-4EC1-AC61-0EC121AF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FAECDF-5D53-4887-884E-49B3D5FF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8C9062-1A35-45AE-A275-054AD548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B12698-DD54-49CC-9F82-46C8C7D3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5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C8E42D-DCDB-481B-8225-A4C4F616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B96E4A-ECCD-4E43-814E-39C23440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3BB351-F7C1-49C4-8307-B4D7A685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2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14BBC-0354-4552-B5AB-324A4471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C9204F-9FF9-4040-897D-4210DCC8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844F6A-7EA5-453E-96E8-1B0F46E5C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B42F2-9A41-4789-965F-E833496C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AC0A2-6C0A-489D-AC78-90F1A42D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0E0648-1584-4AC4-A36E-45EDEA9B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7E68A-D17B-4840-A779-C4C637F2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84362C-9D9A-4333-9995-9B8D93461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0D2FE3-AF4E-465A-90C5-25BA3F8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159215-1480-498E-BB1C-614C8220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B50FDD-AE10-4241-BFC8-E0933158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7140B-D0BB-4CE2-8699-2A416DE1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8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4E5FAB-8F06-45F7-AEC8-1254343F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4AD56D-463B-4C3D-B160-D53C6C7C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C8A5A3-B3F4-4BEB-BA3C-ADD16021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2226-0032-4605-99C5-CD28D72E2656}" type="datetimeFigureOut">
              <a:rPr kumimoji="1" lang="ja-JP" altLang="en-US" smtClean="0"/>
              <a:t>2021/2/18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B888F-DC21-4789-BD23-F99FE9385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8A19F-5D1E-4702-B643-BDACD244C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9794-F48B-4C88-A42D-7A7BF358B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84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D9CE4-F0E2-4786-8401-69640638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コンテンツ プレースホルダー 5" descr="タイムライン&#10;&#10;自動的に生成された説明">
            <a:extLst>
              <a:ext uri="{FF2B5EF4-FFF2-40B4-BE49-F238E27FC236}">
                <a16:creationId xmlns:a16="http://schemas.microsoft.com/office/drawing/2014/main" id="{064BCA2B-D2DD-4C95-AFD7-51F427EA9A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65"/>
            <a:ext cx="4924888" cy="6957383"/>
          </a:xfrm>
        </p:spPr>
      </p:pic>
      <p:pic>
        <p:nvPicPr>
          <p:cNvPr id="8" name="コンテンツ プレースホルダー 7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0A12FCFF-D3E3-4953-BC3E-6535B52F7C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4822232" cy="6962649"/>
          </a:xfrm>
        </p:spPr>
      </p:pic>
    </p:spTree>
    <p:extLst>
      <p:ext uri="{BB962C8B-B14F-4D97-AF65-F5344CB8AC3E}">
        <p14:creationId xmlns:p14="http://schemas.microsoft.com/office/powerpoint/2010/main" val="44348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7388-8BCA-46B1-BC7F-B9E3398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65A6669-E1F3-4031-B2D1-21870304E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4864717" cy="6857999"/>
          </a:xfrm>
        </p:spPr>
      </p:pic>
      <p:pic>
        <p:nvPicPr>
          <p:cNvPr id="8" name="コンテンツ プレースホルダー 7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3F150B3D-0E05-4CEC-9809-251CF499C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00" y="-198730"/>
            <a:ext cx="5069900" cy="7255459"/>
          </a:xfrm>
        </p:spPr>
      </p:pic>
    </p:spTree>
    <p:extLst>
      <p:ext uri="{BB962C8B-B14F-4D97-AF65-F5344CB8AC3E}">
        <p14:creationId xmlns:p14="http://schemas.microsoft.com/office/powerpoint/2010/main" val="30308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佐田 七海</dc:creator>
  <cp:lastModifiedBy>佐田 七海</cp:lastModifiedBy>
  <cp:revision>4</cp:revision>
  <dcterms:created xsi:type="dcterms:W3CDTF">2021-02-18T08:16:40Z</dcterms:created>
  <dcterms:modified xsi:type="dcterms:W3CDTF">2021-02-18T09:01:58Z</dcterms:modified>
</cp:coreProperties>
</file>