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1877-651C-42B7-8F68-AAA4353F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B2E9F-05C2-45C1-A6C8-DEEA2E8E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CD82-D294-4CB9-BD08-5C592AD2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F703-E23D-4E8D-94E5-BE099150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A740-7A60-4ABA-928F-CF5CD16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676-B242-434E-9155-2624319E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90F51-B0BE-4CB2-B298-83201301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9B2F-2679-4868-A5C3-93C0E868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86CB-4B84-4622-9AC8-E0E5B127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12D6-4C8D-4823-B223-23E9E1C7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D9D91-E6A1-491A-B895-E7FB019CD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024B6-70FA-4DCA-AB37-DC2E0A14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6109-6E1F-416A-94F0-89E3B4C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C2DA-9ED9-40FD-AB07-C3D309D5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D162-D88E-4DCA-9F93-FFC12F48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67E2-A4D3-47F0-8F92-22BB3E44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4A71-97F8-4817-A9F8-977B1FFC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A66C-FB91-40F1-A48B-C6DA009C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260C-8472-40E8-9654-060A5EF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135A-D5EB-460E-BECB-FE2EB865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3D17-9E2D-4C01-AC81-D58EA697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D3615-A585-4A1F-AB25-E0ACE3057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15DE-39F8-498C-AAA7-BB302C5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E0FC-88D2-4CA4-9379-9DEF6F47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AFF8-56C9-4D55-83D5-D2CDAB5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3E19-DCD3-4A8B-A989-99BCA8DD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418A-63A6-4CCC-9C24-918788A7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31F89-DAA2-4B6C-9329-898A2BC0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3A37-B900-4C77-9560-8DABF824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8AF46-7802-4AF0-B5F5-0EBC135E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9485-DAC3-4627-90F3-28F94E9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8F1D-1F71-4DEB-8AD7-136C53E3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6B279-72DC-4AF6-8564-A9B72107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6E36D-6E56-49A3-8764-E598519C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F4D94-5BE2-44C2-AFE5-0F4A16A0C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A969-377E-45DF-8404-0A27966D6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51453-6809-45E8-AC44-BC76438C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5061E-93CF-4B61-B2D7-93D72EF3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D10A3-D30D-4A1F-B00D-B8AED90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1629-7530-47D4-9CE5-98CC6460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D9426-6CDA-49BD-9285-05FBD7AE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A47D4-A61E-479D-B0CF-B8F4A70E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184AA-F917-4907-8513-D65C8EC3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398E8-1EB7-4D41-8176-335B839B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8C0CD-A6CB-4196-8D9A-D66C5D5F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12065-73EE-4EBC-BB95-17773232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DCD1-6076-4F8D-892D-73F7F336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13AD-E6D3-4E4C-AEBA-E6119D80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AFAC2-5131-499B-8A1F-ED1854D0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585F-452A-4563-9001-A29631BB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702E8-D50A-498D-AB0B-0F078112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1E3EE-77B1-42E5-A115-ACCF3105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025D-AC2E-46C7-B84D-BB315A3A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8C954-4C98-40E8-9E05-C7FEFDBE8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F3AD9-2E3E-4CE5-8564-CEC85C9B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E020-282C-4FF0-8A24-A3867E9C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8EAE9-6537-4516-AE76-419FEDBC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D0AA2-C3FF-4C4F-BED0-0EFF1E6A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77EE-7E06-47E6-97E8-4F269AAE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04FC-A01A-422F-89A7-B686FAAE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9E66-3AA9-48CF-9D7E-BE1D9A82E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195C6-4732-4EC1-96C1-2F3F40EB9A3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FA68A-192C-4BD4-B9EE-8CECD7A97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FFCF-C092-4B4F-B446-B437687EB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F6B0-8850-4062-ABE1-C609AA05B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13CC-9BD1-424F-8A3B-E59A08756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Office 365 Graph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B96E2-8DB3-4E8B-92D6-3979D77C8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PowerShell </a:t>
            </a:r>
            <a:r>
              <a:rPr lang="en-US" dirty="0" err="1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9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94C19CC-E9A1-418C-81DF-8CC364B64494}" vid="{6C9B33F9-7177-4299-AF62-EA964D392E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Microsoft YaHei UI</vt:lpstr>
      <vt:lpstr>Arial</vt:lpstr>
      <vt:lpstr>Calibri</vt:lpstr>
      <vt:lpstr>Office Theme</vt:lpstr>
      <vt:lpstr>Office 365 Graph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Graph API</dc:title>
  <dc:creator>Ares Chen</dc:creator>
  <cp:lastModifiedBy>Ares Chen</cp:lastModifiedBy>
  <cp:revision>1</cp:revision>
  <dcterms:created xsi:type="dcterms:W3CDTF">2017-06-28T00:18:47Z</dcterms:created>
  <dcterms:modified xsi:type="dcterms:W3CDTF">2017-06-28T00:19:45Z</dcterms:modified>
</cp:coreProperties>
</file>