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4FDD30-D41C-48C2-999C-7ECD1EEB911A}">
          <p14:sldIdLst>
            <p14:sldId id="257"/>
            <p14:sldId id="258"/>
          </p14:sldIdLst>
        </p14:section>
        <p14:section name="Admin Consent" id="{C57FC1BC-940D-4337-8710-771EC5504163}">
          <p14:sldIdLst>
            <p14:sldId id="259"/>
          </p14:sldIdLst>
        </p14:section>
        <p14:section name="Teacher" id="{7C63BF42-3B3A-407B-9812-17C8580E56C3}">
          <p14:sldIdLst>
            <p14:sldId id="260"/>
            <p14:sldId id="261"/>
            <p14:sldId id="262"/>
            <p14:sldId id="263"/>
          </p14:sldIdLst>
        </p14:section>
        <p14:section name="Student" id="{112D9E3F-1250-4F3E-99C0-DD67CBD37A55}">
          <p14:sldIdLst>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68" autoAdjust="0"/>
  </p:normalViewPr>
  <p:slideViewPr>
    <p:cSldViewPr snapToGrid="0">
      <p:cViewPr varScale="1">
        <p:scale>
          <a:sx n="65" d="100"/>
          <a:sy n="65" d="100"/>
        </p:scale>
        <p:origin x="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C0DC-BDC7-4713-B8CB-24D9BC36DBD0}"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2E4C2-F768-4410-B878-76F05F858BC6}" type="slidenum">
              <a:rPr lang="en-US" smtClean="0"/>
              <a:t>‹#›</a:t>
            </a:fld>
            <a:endParaRPr lang="en-US"/>
          </a:p>
        </p:txBody>
      </p:sp>
    </p:spTree>
    <p:extLst>
      <p:ext uri="{BB962C8B-B14F-4D97-AF65-F5344CB8AC3E}">
        <p14:creationId xmlns:p14="http://schemas.microsoft.com/office/powerpoint/2010/main" val="384168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10/17/2017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3467475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55577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application is registered in Azure Active Directory in the context of a tenant. Before a trusted application can be used in that tenant or any other tenant, tenant consent is needed. For service applications developed for a single or multi-tenant scenario, service application permission requests must be consented to by the tenant's admin.</a:t>
            </a:r>
          </a:p>
        </p:txBody>
      </p:sp>
      <p:sp>
        <p:nvSpPr>
          <p:cNvPr id="4" name="Slide Number Placeholder 3"/>
          <p:cNvSpPr>
            <a:spLocks noGrp="1"/>
          </p:cNvSpPr>
          <p:nvPr>
            <p:ph type="sldNum" sz="quarter" idx="10"/>
          </p:nvPr>
        </p:nvSpPr>
        <p:spPr/>
        <p:txBody>
          <a:bodyPr/>
          <a:lstStyle/>
          <a:p>
            <a:fld id="{E7A2E4C2-F768-4410-B878-76F05F858BC6}" type="slidenum">
              <a:rPr lang="en-US" smtClean="0"/>
              <a:t>3</a:t>
            </a:fld>
            <a:endParaRPr lang="en-US"/>
          </a:p>
        </p:txBody>
      </p:sp>
    </p:spTree>
    <p:extLst>
      <p:ext uri="{BB962C8B-B14F-4D97-AF65-F5344CB8AC3E}">
        <p14:creationId xmlns:p14="http://schemas.microsoft.com/office/powerpoint/2010/main" val="269131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EECB-F26A-4CDF-8F3A-5B350F955A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51437-06EF-494D-AE43-41BF20734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61F71-FBFB-46AD-B696-9D4430612423}"/>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8038813F-70DC-4C43-BF7E-D94532D56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2D33D-6827-4FB2-91DF-AEC49134E0CF}"/>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41242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01E4-5F9C-4487-BB3E-B68E22B7F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2A6B31-1154-4009-BDCB-237791FF12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CA233-EF05-416A-876C-A47D24327A20}"/>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CEBCD4E4-C3FD-41E3-B016-67A9FD526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E1B2F-4F92-4008-9FAD-2B3215F65FD9}"/>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265745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DFF43-CDCB-4B8C-91AF-4C6ACC4623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3757BA-3AAD-49D7-AFA8-5F142410BB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CB121-B9FF-4A7B-ACC9-AD1B391B5CF2}"/>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BB11F0A7-048B-402C-97B2-F7C63EE14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6B821-F049-438B-A20B-44A577AA6576}"/>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3333812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6721321" cy="884990"/>
          </a:xfrm>
          <a:noFill/>
        </p:spPr>
        <p:txBody>
          <a:bodyPr lIns="146304" tIns="109728" rIns="146304" bIns="109728" anchor="b">
            <a:noAutofit/>
          </a:bodyPr>
          <a:lstStyle>
            <a:lvl1pPr marL="0" indent="0">
              <a:spcBef>
                <a:spcPts val="0"/>
              </a:spcBef>
              <a:buNone/>
              <a:defRPr sz="1765"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1290"/>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Header</a:t>
            </a:r>
          </a:p>
        </p:txBody>
      </p:sp>
      <p:sp>
        <p:nvSpPr>
          <p:cNvPr id="2" name="TextBox 1"/>
          <p:cNvSpPr txBox="1"/>
          <p:nvPr userDrawn="1"/>
        </p:nvSpPr>
        <p:spPr>
          <a:xfrm>
            <a:off x="7590041" y="6002942"/>
            <a:ext cx="4332720" cy="561290"/>
          </a:xfrm>
          <a:prstGeom prst="rect">
            <a:avLst/>
          </a:prstGeom>
          <a:noFill/>
        </p:spPr>
        <p:txBody>
          <a:bodyPr wrap="square" lIns="179285" tIns="143428" rIns="179285" bIns="143428" rtlCol="0">
            <a:spAutoFit/>
          </a:bodyPr>
          <a:lstStyle/>
          <a:p>
            <a:pPr algn="r">
              <a:lnSpc>
                <a:spcPct val="90000"/>
              </a:lnSpc>
              <a:spcAft>
                <a:spcPts val="588"/>
              </a:spcAft>
            </a:pPr>
            <a:r>
              <a:rPr lang="en-US" sz="1961"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055210" y="5694753"/>
            <a:ext cx="1652783" cy="308190"/>
          </a:xfrm>
          <a:prstGeom prst="rect">
            <a:avLst/>
          </a:prstGeom>
        </p:spPr>
      </p:pic>
    </p:spTree>
    <p:extLst>
      <p:ext uri="{BB962C8B-B14F-4D97-AF65-F5344CB8AC3E}">
        <p14:creationId xmlns:p14="http://schemas.microsoft.com/office/powerpoint/2010/main" val="3224182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00284470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0189-B33D-498F-89DA-7F2E6F2F8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05EB4-E176-4D87-8418-94BC1DF634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6F4C-507F-4417-A787-B2E9D3F1F2F9}"/>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760E25A0-2FBD-4BBA-9078-069A04597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7B910-38A3-426C-B82E-1520269E2D60}"/>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112685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01EA-BF19-40E9-8229-667AF6B7B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93914A-2790-4871-A63E-787C7335B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B76DA9-EDD0-4663-9B1E-118CBCDC0E2F}"/>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32D26FE6-5CFE-46ED-BFA9-46122DFA8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8E43B-8E7A-4C88-90FB-31CCA6964776}"/>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246952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4B19-FA2D-4D54-A49A-9BC8DADD4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74E94-25EA-45AC-92BE-0F8E2EDDBA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9EA26-F5F9-4C55-9BA8-F6A29E6A35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4C0328-1FCB-4771-A7C2-77AEA2FE8220}"/>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6" name="Footer Placeholder 5">
            <a:extLst>
              <a:ext uri="{FF2B5EF4-FFF2-40B4-BE49-F238E27FC236}">
                <a16:creationId xmlns:a16="http://schemas.microsoft.com/office/drawing/2014/main" id="{194C9E10-9E99-48CE-AE02-7AFC658B9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738A4-0A40-4489-BF1E-A2E64C1AF7F3}"/>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112302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03F9-1AC1-4DDD-8DB5-F0F3BD05B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D4CA9-C41E-4623-9AAA-93CBBE180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E2B636-B0D9-477A-BF6A-3A80D266F5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778C3A-E8AC-4C87-9023-542B6518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760EBB-F2AB-4E1B-B9D8-B811A6AE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959CCE-D46D-42C4-881D-0DDFC2E34F4B}"/>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8" name="Footer Placeholder 7">
            <a:extLst>
              <a:ext uri="{FF2B5EF4-FFF2-40B4-BE49-F238E27FC236}">
                <a16:creationId xmlns:a16="http://schemas.microsoft.com/office/drawing/2014/main" id="{01BCA074-57BF-4365-91AB-BCE98BC22B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9F77D3-1FD7-42A8-AF1B-D2C461ADC309}"/>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256958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D40A-31B4-4F9F-AAA5-AA8D1BF83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D331B-A66A-45EE-9973-1C23E9FD5C6D}"/>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4" name="Footer Placeholder 3">
            <a:extLst>
              <a:ext uri="{FF2B5EF4-FFF2-40B4-BE49-F238E27FC236}">
                <a16:creationId xmlns:a16="http://schemas.microsoft.com/office/drawing/2014/main" id="{B9825F7F-7C0A-4964-AB79-A848088BE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E4055A-B229-40B2-9B0E-8ED8CC56798F}"/>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299899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99BF2-006C-48D7-8775-FA29A87382CC}"/>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3" name="Footer Placeholder 2">
            <a:extLst>
              <a:ext uri="{FF2B5EF4-FFF2-40B4-BE49-F238E27FC236}">
                <a16:creationId xmlns:a16="http://schemas.microsoft.com/office/drawing/2014/main" id="{B638CBB1-9BDF-4521-B6CE-C287C9514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FA36AD-DD97-42F1-8337-F3FB09301A27}"/>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290814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428-0548-4BC6-AA1D-20E01F81D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86A987-4582-4A14-9B88-C1DE3E158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DD467-88BC-4663-BF50-BAA10B9FE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9D9C45-F3A5-4F08-BF05-017612E8B4A8}"/>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6" name="Footer Placeholder 5">
            <a:extLst>
              <a:ext uri="{FF2B5EF4-FFF2-40B4-BE49-F238E27FC236}">
                <a16:creationId xmlns:a16="http://schemas.microsoft.com/office/drawing/2014/main" id="{6BD4DEBA-7849-44F9-BC86-40DEC7211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A44C7-FE57-4EFB-AE1C-39F86915FC40}"/>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422911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5517-39F9-4393-BEC6-814D03AE8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49E00C-627F-4047-A844-91C4F0418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C31A0C-CBBC-4DBF-88D9-CBD03BDA2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EEB17-14F8-431E-9F10-988C2DE3D7FF}"/>
              </a:ext>
            </a:extLst>
          </p:cNvPr>
          <p:cNvSpPr>
            <a:spLocks noGrp="1"/>
          </p:cNvSpPr>
          <p:nvPr>
            <p:ph type="dt" sz="half" idx="10"/>
          </p:nvPr>
        </p:nvSpPr>
        <p:spPr/>
        <p:txBody>
          <a:bodyPr/>
          <a:lstStyle/>
          <a:p>
            <a:fld id="{912D8396-5D6A-4462-A7C1-342CEFAED787}" type="datetimeFigureOut">
              <a:rPr lang="en-US" smtClean="0"/>
              <a:t>10/17/2017</a:t>
            </a:fld>
            <a:endParaRPr lang="en-US"/>
          </a:p>
        </p:txBody>
      </p:sp>
      <p:sp>
        <p:nvSpPr>
          <p:cNvPr id="6" name="Footer Placeholder 5">
            <a:extLst>
              <a:ext uri="{FF2B5EF4-FFF2-40B4-BE49-F238E27FC236}">
                <a16:creationId xmlns:a16="http://schemas.microsoft.com/office/drawing/2014/main" id="{BCE1CC60-DD1C-457F-944C-6D165A414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CECC6-FF29-4654-BCED-052B148D40B3}"/>
              </a:ext>
            </a:extLst>
          </p:cNvPr>
          <p:cNvSpPr>
            <a:spLocks noGrp="1"/>
          </p:cNvSpPr>
          <p:nvPr>
            <p:ph type="sldNum" sz="quarter" idx="12"/>
          </p:nvPr>
        </p:nvSpPr>
        <p:spPr/>
        <p:txBody>
          <a:bodyPr/>
          <a:lstStyle/>
          <a:p>
            <a:fld id="{9387FEB1-8DE5-4025-829F-331E42B7839F}" type="slidenum">
              <a:rPr lang="en-US" smtClean="0"/>
              <a:t>‹#›</a:t>
            </a:fld>
            <a:endParaRPr lang="en-US"/>
          </a:p>
        </p:txBody>
      </p:sp>
    </p:spTree>
    <p:extLst>
      <p:ext uri="{BB962C8B-B14F-4D97-AF65-F5344CB8AC3E}">
        <p14:creationId xmlns:p14="http://schemas.microsoft.com/office/powerpoint/2010/main" val="89205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884D3-A738-4051-BEDC-C68031038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CEAA5-F568-4A27-A3CC-EF33B92A6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7BC10-89E4-482F-8FDE-CD9FCF09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D8396-5D6A-4462-A7C1-342CEFAED787}" type="datetimeFigureOut">
              <a:rPr lang="en-US" smtClean="0"/>
              <a:t>10/17/2017</a:t>
            </a:fld>
            <a:endParaRPr lang="en-US"/>
          </a:p>
        </p:txBody>
      </p:sp>
      <p:sp>
        <p:nvSpPr>
          <p:cNvPr id="5" name="Footer Placeholder 4">
            <a:extLst>
              <a:ext uri="{FF2B5EF4-FFF2-40B4-BE49-F238E27FC236}">
                <a16:creationId xmlns:a16="http://schemas.microsoft.com/office/drawing/2014/main" id="{ED7C03BE-AC19-4371-A618-88AED2E82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13909-DE89-4E36-828E-BADD20003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7FEB1-8DE5-4025-829F-331E42B7839F}" type="slidenum">
              <a:rPr lang="en-US" smtClean="0"/>
              <a:t>‹#›</a:t>
            </a:fld>
            <a:endParaRPr lang="en-US"/>
          </a:p>
        </p:txBody>
      </p:sp>
    </p:spTree>
    <p:extLst>
      <p:ext uri="{BB962C8B-B14F-4D97-AF65-F5344CB8AC3E}">
        <p14:creationId xmlns:p14="http://schemas.microsoft.com/office/powerpoint/2010/main" val="279925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4673" y="5670062"/>
            <a:ext cx="6721321" cy="884865"/>
          </a:xfrm>
        </p:spPr>
        <p:txBody>
          <a:bodyPr/>
          <a:lstStyle/>
          <a:p>
            <a:r>
              <a:rPr lang="en-US" sz="1568" dirty="0"/>
              <a:t>Expertise in Microsoft's Azure, Office 365, and SharePoint platforms</a:t>
            </a:r>
          </a:p>
        </p:txBody>
      </p:sp>
      <p:sp>
        <p:nvSpPr>
          <p:cNvPr id="2" name="Title 1"/>
          <p:cNvSpPr>
            <a:spLocks noGrp="1"/>
          </p:cNvSpPr>
          <p:nvPr>
            <p:ph type="title"/>
          </p:nvPr>
        </p:nvSpPr>
        <p:spPr/>
        <p:txBody>
          <a:bodyPr/>
          <a:lstStyle/>
          <a:p>
            <a:r>
              <a:rPr lang="en-US" dirty="0"/>
              <a:t>Add to Teams</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97409" y="2449602"/>
            <a:ext cx="7171401" cy="2727309"/>
          </a:xfrm>
        </p:spPr>
        <p:txBody>
          <a:bodyPr/>
          <a:lstStyle/>
          <a:p>
            <a:pPr marL="571500" indent="-571500">
              <a:buFont typeface="Arial" panose="020B0604020202020204" pitchFamily="34" charset="0"/>
              <a:buChar char="•"/>
            </a:pPr>
            <a:r>
              <a:rPr lang="en-US" dirty="0"/>
              <a:t>Admin Consent</a:t>
            </a:r>
          </a:p>
          <a:p>
            <a:pPr marL="571500" indent="-571500">
              <a:buFont typeface="Arial" panose="020B0604020202020204" pitchFamily="34" charset="0"/>
              <a:buChar char="•"/>
            </a:pPr>
            <a:r>
              <a:rPr lang="en-US" dirty="0"/>
              <a:t>Teacher adds announcement/assignment</a:t>
            </a:r>
          </a:p>
          <a:p>
            <a:pPr marL="571500" indent="-571500">
              <a:buFont typeface="Arial" panose="020B0604020202020204" pitchFamily="34" charset="0"/>
              <a:buChar char="•"/>
            </a:pPr>
            <a:r>
              <a:rPr lang="en-US" dirty="0"/>
              <a:t>Student adds announcement</a:t>
            </a:r>
          </a:p>
          <a:p>
            <a:endParaRPr lang="en-US" dirty="0"/>
          </a:p>
        </p:txBody>
      </p:sp>
      <p:sp>
        <p:nvSpPr>
          <p:cNvPr id="5" name="Title 4"/>
          <p:cNvSpPr>
            <a:spLocks noGrp="1"/>
          </p:cNvSpPr>
          <p:nvPr>
            <p:ph type="title"/>
          </p:nvPr>
        </p:nvSpPr>
        <p:spPr/>
        <p:txBody>
          <a:bodyPr>
            <a:normAutofit fontScale="90000"/>
          </a:bodyPr>
          <a:lstStyle/>
          <a:p>
            <a:r>
              <a:rPr lang="en-US" dirty="0"/>
              <a:t>Agenda</a:t>
            </a:r>
            <a:br>
              <a:rPr lang="en-US" dirty="0"/>
            </a:br>
            <a:endParaRPr lang="en-US" dirty="0"/>
          </a:p>
        </p:txBody>
      </p:sp>
      <p:pic>
        <p:nvPicPr>
          <p:cNvPr id="7" name="Picture 6">
            <a:extLst>
              <a:ext uri="{FF2B5EF4-FFF2-40B4-BE49-F238E27FC236}">
                <a16:creationId xmlns:a16="http://schemas.microsoft.com/office/drawing/2014/main" id="{7DF78168-D88E-4251-8217-B338359BA0EC}"/>
              </a:ext>
            </a:extLst>
          </p:cNvPr>
          <p:cNvPicPr>
            <a:picLocks noChangeAspect="1"/>
          </p:cNvPicPr>
          <p:nvPr/>
        </p:nvPicPr>
        <p:blipFill>
          <a:blip r:embed="rId3"/>
          <a:stretch>
            <a:fillRect/>
          </a:stretch>
        </p:blipFill>
        <p:spPr>
          <a:xfrm>
            <a:off x="1056174" y="2449602"/>
            <a:ext cx="2314286" cy="1952381"/>
          </a:xfrm>
          <a:prstGeom prst="rect">
            <a:avLst/>
          </a:prstGeom>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0477-D8DF-4393-ACCC-B4EBBB42414A}"/>
              </a:ext>
            </a:extLst>
          </p:cNvPr>
          <p:cNvSpPr>
            <a:spLocks noGrp="1"/>
          </p:cNvSpPr>
          <p:nvPr>
            <p:ph type="ctrTitle"/>
          </p:nvPr>
        </p:nvSpPr>
        <p:spPr>
          <a:xfrm>
            <a:off x="1383323" y="559656"/>
            <a:ext cx="9144000" cy="593895"/>
          </a:xfrm>
        </p:spPr>
        <p:txBody>
          <a:bodyPr>
            <a:normAutofit fontScale="90000"/>
          </a:bodyPr>
          <a:lstStyle/>
          <a:p>
            <a:r>
              <a:rPr lang="en-US" dirty="0"/>
              <a:t>Admin Consent</a:t>
            </a:r>
          </a:p>
        </p:txBody>
      </p:sp>
      <p:sp>
        <p:nvSpPr>
          <p:cNvPr id="3" name="Subtitle 2">
            <a:extLst>
              <a:ext uri="{FF2B5EF4-FFF2-40B4-BE49-F238E27FC236}">
                <a16:creationId xmlns:a16="http://schemas.microsoft.com/office/drawing/2014/main" id="{1444E53C-9B6F-4D44-9929-EAD60E6D07DE}"/>
              </a:ext>
            </a:extLst>
          </p:cNvPr>
          <p:cNvSpPr>
            <a:spLocks noGrp="1"/>
          </p:cNvSpPr>
          <p:nvPr>
            <p:ph type="subTitle" idx="1"/>
          </p:nvPr>
        </p:nvSpPr>
        <p:spPr>
          <a:xfrm>
            <a:off x="1524000" y="1561514"/>
            <a:ext cx="9144000" cy="1889610"/>
          </a:xfrm>
        </p:spPr>
        <p:txBody>
          <a:bodyPr>
            <a:normAutofit/>
          </a:bodyPr>
          <a:lstStyle/>
          <a:p>
            <a:pPr marL="342900" indent="-342900" algn="l">
              <a:buFont typeface="Arial" panose="020B0604020202020204" pitchFamily="34" charset="0"/>
              <a:buChar char="•"/>
            </a:pPr>
            <a:r>
              <a:rPr lang="en-US" dirty="0"/>
              <a:t>Open site consent page: https://&lt;your site URL&gt;/consent.html </a:t>
            </a:r>
          </a:p>
          <a:p>
            <a:pPr marL="342900" indent="-342900" algn="l">
              <a:buFont typeface="Arial" panose="020B0604020202020204" pitchFamily="34" charset="0"/>
              <a:buChar char="•"/>
            </a:pPr>
            <a:r>
              <a:rPr lang="en-US" dirty="0"/>
              <a:t>Click the </a:t>
            </a:r>
            <a:r>
              <a:rPr lang="en-US" b="1" dirty="0"/>
              <a:t>Consent</a:t>
            </a:r>
            <a:r>
              <a:rPr lang="en-US" dirty="0"/>
              <a:t> button. </a:t>
            </a:r>
          </a:p>
          <a:p>
            <a:pPr marL="342900" indent="-342900" algn="l">
              <a:buFont typeface="Arial" panose="020B0604020202020204" pitchFamily="34" charset="0"/>
              <a:buChar char="•"/>
            </a:pPr>
            <a:r>
              <a:rPr lang="en-US" dirty="0"/>
              <a:t>Login with domain admin account. </a:t>
            </a:r>
          </a:p>
          <a:p>
            <a:pPr marL="342900" indent="-342900" algn="l">
              <a:buFont typeface="Arial" panose="020B0604020202020204" pitchFamily="34" charset="0"/>
              <a:buChar char="•"/>
            </a:pPr>
            <a:r>
              <a:rPr lang="en-US" dirty="0"/>
              <a:t>Click </a:t>
            </a:r>
            <a:r>
              <a:rPr lang="en-US" b="1" dirty="0"/>
              <a:t>Accept</a:t>
            </a:r>
            <a:r>
              <a:rPr lang="en-US" dirty="0"/>
              <a:t> button and finish consent.</a:t>
            </a:r>
          </a:p>
        </p:txBody>
      </p:sp>
      <p:pic>
        <p:nvPicPr>
          <p:cNvPr id="4" name="Picture 3">
            <a:extLst>
              <a:ext uri="{FF2B5EF4-FFF2-40B4-BE49-F238E27FC236}">
                <a16:creationId xmlns:a16="http://schemas.microsoft.com/office/drawing/2014/main" id="{31238143-844E-4EED-BAEB-64F942E353D5}"/>
              </a:ext>
            </a:extLst>
          </p:cNvPr>
          <p:cNvPicPr>
            <a:picLocks noChangeAspect="1"/>
          </p:cNvPicPr>
          <p:nvPr/>
        </p:nvPicPr>
        <p:blipFill>
          <a:blip r:embed="rId3"/>
          <a:stretch>
            <a:fillRect/>
          </a:stretch>
        </p:blipFill>
        <p:spPr>
          <a:xfrm>
            <a:off x="1524000" y="3451124"/>
            <a:ext cx="5438095" cy="2123810"/>
          </a:xfrm>
          <a:prstGeom prst="rect">
            <a:avLst/>
          </a:prstGeom>
        </p:spPr>
      </p:pic>
    </p:spTree>
    <p:extLst>
      <p:ext uri="{BB962C8B-B14F-4D97-AF65-F5344CB8AC3E}">
        <p14:creationId xmlns:p14="http://schemas.microsoft.com/office/powerpoint/2010/main" val="232998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Teacher Adds Announcement </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1"/>
            <a:ext cx="6838335" cy="4391589"/>
          </a:xfrm>
        </p:spPr>
        <p:txBody>
          <a:bodyPr>
            <a:normAutofit/>
          </a:bodyPr>
          <a:lstStyle/>
          <a:p>
            <a:pPr marL="342900" indent="-342900" algn="l">
              <a:buFont typeface="Arial" panose="020B0604020202020204" pitchFamily="34" charset="0"/>
              <a:buChar char="•"/>
            </a:pPr>
            <a:r>
              <a:rPr lang="en-US" dirty="0"/>
              <a:t>Open the site with a browser. </a:t>
            </a:r>
          </a:p>
          <a:p>
            <a:pPr marL="342900" indent="-342900" algn="l">
              <a:buFont typeface="Arial" panose="020B0604020202020204" pitchFamily="34" charset="0"/>
              <a:buChar char="•"/>
            </a:pPr>
            <a:r>
              <a:rPr lang="en-US" dirty="0"/>
              <a:t>Click the “Add to Teams” icon on default page.</a:t>
            </a:r>
          </a:p>
          <a:p>
            <a:pPr marL="342900" indent="-342900" algn="l">
              <a:buFont typeface="Arial" panose="020B0604020202020204" pitchFamily="34" charset="0"/>
              <a:buChar char="•"/>
            </a:pPr>
            <a:r>
              <a:rPr lang="en-US" dirty="0"/>
              <a:t>A popup window will show and then redirect user to login page.</a:t>
            </a:r>
          </a:p>
          <a:p>
            <a:pPr marL="342900" indent="-342900" algn="l">
              <a:buFont typeface="Arial" panose="020B0604020202020204" pitchFamily="34" charset="0"/>
              <a:buChar char="•"/>
            </a:pPr>
            <a:r>
              <a:rPr lang="en-US" dirty="0"/>
              <a:t>Login with a teacher account. </a:t>
            </a:r>
          </a:p>
          <a:p>
            <a:pPr marL="342900" indent="-342900" algn="l">
              <a:buFont typeface="Arial" panose="020B0604020202020204" pitchFamily="34" charset="0"/>
              <a:buChar char="•"/>
            </a:pPr>
            <a:r>
              <a:rPr lang="en-US" dirty="0"/>
              <a:t>Select a class/group.</a:t>
            </a:r>
          </a:p>
          <a:p>
            <a:pPr marL="342900" indent="-342900" algn="l">
              <a:buFont typeface="Arial" panose="020B0604020202020204" pitchFamily="34" charset="0"/>
              <a:buChar char="•"/>
            </a:pPr>
            <a:r>
              <a:rPr lang="en-US" dirty="0"/>
              <a:t>Select </a:t>
            </a:r>
            <a:r>
              <a:rPr lang="en-US" b="1" dirty="0"/>
              <a:t>Make an announcement</a:t>
            </a:r>
            <a:r>
              <a:rPr lang="en-US" dirty="0"/>
              <a:t>.</a:t>
            </a:r>
          </a:p>
          <a:p>
            <a:pPr marL="342900" indent="-342900" algn="l">
              <a:buFont typeface="Arial" panose="020B0604020202020204" pitchFamily="34" charset="0"/>
              <a:buChar char="•"/>
            </a:pPr>
            <a:r>
              <a:rPr lang="en-US" dirty="0"/>
              <a:t>Select a channel.</a:t>
            </a:r>
          </a:p>
          <a:p>
            <a:pPr marL="342900" indent="-342900" algn="l">
              <a:buFont typeface="Arial" panose="020B0604020202020204" pitchFamily="34" charset="0"/>
              <a:buChar char="•"/>
            </a:pPr>
            <a:r>
              <a:rPr lang="en-US" dirty="0"/>
              <a:t>Click </a:t>
            </a:r>
            <a:r>
              <a:rPr lang="en-US" b="1" dirty="0"/>
              <a:t>Go</a:t>
            </a:r>
            <a:r>
              <a:rPr lang="en-US" dirty="0"/>
              <a:t> button.</a:t>
            </a:r>
          </a:p>
        </p:txBody>
      </p:sp>
      <p:pic>
        <p:nvPicPr>
          <p:cNvPr id="5" name="Picture 4">
            <a:extLst>
              <a:ext uri="{FF2B5EF4-FFF2-40B4-BE49-F238E27FC236}">
                <a16:creationId xmlns:a16="http://schemas.microsoft.com/office/drawing/2014/main" id="{BF73FDE2-E32A-40FE-8B30-01F694C44846}"/>
              </a:ext>
            </a:extLst>
          </p:cNvPr>
          <p:cNvPicPr>
            <a:picLocks noChangeAspect="1"/>
          </p:cNvPicPr>
          <p:nvPr/>
        </p:nvPicPr>
        <p:blipFill>
          <a:blip r:embed="rId2"/>
          <a:stretch>
            <a:fillRect/>
          </a:stretch>
        </p:blipFill>
        <p:spPr>
          <a:xfrm>
            <a:off x="7949380" y="1552011"/>
            <a:ext cx="4020932" cy="3401015"/>
          </a:xfrm>
          <a:prstGeom prst="rect">
            <a:avLst/>
          </a:prstGeom>
        </p:spPr>
      </p:pic>
    </p:spTree>
    <p:extLst>
      <p:ext uri="{BB962C8B-B14F-4D97-AF65-F5344CB8AC3E}">
        <p14:creationId xmlns:p14="http://schemas.microsoft.com/office/powerpoint/2010/main" val="170171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Teacher Adds Announcement </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2"/>
            <a:ext cx="6838335" cy="837228"/>
          </a:xfrm>
        </p:spPr>
        <p:txBody>
          <a:bodyPr>
            <a:normAutofit/>
          </a:bodyPr>
          <a:lstStyle/>
          <a:p>
            <a:pPr marL="342900" indent="-342900" algn="l">
              <a:buFont typeface="Arial" panose="020B0604020202020204" pitchFamily="34" charset="0"/>
              <a:buChar char="•"/>
            </a:pPr>
            <a:r>
              <a:rPr lang="en-US" dirty="0"/>
              <a:t>Input announce and then click </a:t>
            </a:r>
            <a:r>
              <a:rPr lang="en-US" b="1" dirty="0"/>
              <a:t>Post</a:t>
            </a:r>
            <a:r>
              <a:rPr lang="en-US" dirty="0"/>
              <a:t> button.</a:t>
            </a:r>
          </a:p>
        </p:txBody>
      </p:sp>
      <p:pic>
        <p:nvPicPr>
          <p:cNvPr id="4" name="Picture 3">
            <a:extLst>
              <a:ext uri="{FF2B5EF4-FFF2-40B4-BE49-F238E27FC236}">
                <a16:creationId xmlns:a16="http://schemas.microsoft.com/office/drawing/2014/main" id="{4B0607D5-3AF7-4C04-8AAA-D5E66534AB6A}"/>
              </a:ext>
            </a:extLst>
          </p:cNvPr>
          <p:cNvPicPr>
            <a:picLocks noChangeAspect="1"/>
          </p:cNvPicPr>
          <p:nvPr/>
        </p:nvPicPr>
        <p:blipFill>
          <a:blip r:embed="rId2"/>
          <a:stretch>
            <a:fillRect/>
          </a:stretch>
        </p:blipFill>
        <p:spPr>
          <a:xfrm>
            <a:off x="1252691" y="2611234"/>
            <a:ext cx="4870302" cy="2240986"/>
          </a:xfrm>
          <a:prstGeom prst="rect">
            <a:avLst/>
          </a:prstGeom>
        </p:spPr>
      </p:pic>
      <p:pic>
        <p:nvPicPr>
          <p:cNvPr id="6" name="Picture 5">
            <a:extLst>
              <a:ext uri="{FF2B5EF4-FFF2-40B4-BE49-F238E27FC236}">
                <a16:creationId xmlns:a16="http://schemas.microsoft.com/office/drawing/2014/main" id="{4EE72094-6587-4424-8284-4CA10485B860}"/>
              </a:ext>
            </a:extLst>
          </p:cNvPr>
          <p:cNvPicPr>
            <a:picLocks noChangeAspect="1"/>
          </p:cNvPicPr>
          <p:nvPr/>
        </p:nvPicPr>
        <p:blipFill>
          <a:blip r:embed="rId3"/>
          <a:stretch>
            <a:fillRect/>
          </a:stretch>
        </p:blipFill>
        <p:spPr>
          <a:xfrm>
            <a:off x="6451498" y="2611234"/>
            <a:ext cx="4362450" cy="2209800"/>
          </a:xfrm>
          <a:prstGeom prst="rect">
            <a:avLst/>
          </a:prstGeom>
        </p:spPr>
      </p:pic>
    </p:spTree>
    <p:extLst>
      <p:ext uri="{BB962C8B-B14F-4D97-AF65-F5344CB8AC3E}">
        <p14:creationId xmlns:p14="http://schemas.microsoft.com/office/powerpoint/2010/main" val="1050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Teacher Adds Assignment</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1"/>
            <a:ext cx="6838335" cy="4391589"/>
          </a:xfrm>
        </p:spPr>
        <p:txBody>
          <a:bodyPr>
            <a:normAutofit/>
          </a:bodyPr>
          <a:lstStyle/>
          <a:p>
            <a:pPr marL="342900" indent="-342900" algn="l">
              <a:buFont typeface="Arial" panose="020B0604020202020204" pitchFamily="34" charset="0"/>
              <a:buChar char="•"/>
            </a:pPr>
            <a:r>
              <a:rPr lang="en-US" dirty="0"/>
              <a:t>Open the site with a browser. </a:t>
            </a:r>
          </a:p>
          <a:p>
            <a:pPr marL="342900" indent="-342900" algn="l">
              <a:buFont typeface="Arial" panose="020B0604020202020204" pitchFamily="34" charset="0"/>
              <a:buChar char="•"/>
            </a:pPr>
            <a:r>
              <a:rPr lang="en-US" dirty="0"/>
              <a:t>Click the “Add to Teams” icon on default page.</a:t>
            </a:r>
          </a:p>
          <a:p>
            <a:pPr marL="342900" indent="-342900" algn="l">
              <a:buFont typeface="Arial" panose="020B0604020202020204" pitchFamily="34" charset="0"/>
              <a:buChar char="•"/>
            </a:pPr>
            <a:r>
              <a:rPr lang="en-US" dirty="0"/>
              <a:t>A popup window will show and then redirect user to login page.</a:t>
            </a:r>
          </a:p>
          <a:p>
            <a:pPr marL="342900" indent="-342900" algn="l">
              <a:buFont typeface="Arial" panose="020B0604020202020204" pitchFamily="34" charset="0"/>
              <a:buChar char="•"/>
            </a:pPr>
            <a:r>
              <a:rPr lang="en-US" dirty="0"/>
              <a:t>Login with a teacher account. </a:t>
            </a:r>
          </a:p>
          <a:p>
            <a:pPr marL="342900" indent="-342900" algn="l">
              <a:buFont typeface="Arial" panose="020B0604020202020204" pitchFamily="34" charset="0"/>
              <a:buChar char="•"/>
            </a:pPr>
            <a:r>
              <a:rPr lang="en-US" dirty="0"/>
              <a:t>Select a class.</a:t>
            </a:r>
          </a:p>
          <a:p>
            <a:pPr marL="342900" indent="-342900" algn="l">
              <a:buFont typeface="Arial" panose="020B0604020202020204" pitchFamily="34" charset="0"/>
              <a:buChar char="•"/>
            </a:pPr>
            <a:r>
              <a:rPr lang="en-US" dirty="0"/>
              <a:t>Select </a:t>
            </a:r>
            <a:r>
              <a:rPr lang="en-US" b="1" dirty="0"/>
              <a:t>Create an assignment</a:t>
            </a:r>
            <a:r>
              <a:rPr lang="en-US" dirty="0"/>
              <a:t>.</a:t>
            </a:r>
          </a:p>
          <a:p>
            <a:pPr marL="342900" indent="-342900" algn="l">
              <a:buFont typeface="Arial" panose="020B0604020202020204" pitchFamily="34" charset="0"/>
              <a:buChar char="•"/>
            </a:pPr>
            <a:r>
              <a:rPr lang="en-US" dirty="0"/>
              <a:t>Click </a:t>
            </a:r>
            <a:r>
              <a:rPr lang="en-US" b="1" dirty="0"/>
              <a:t>Go</a:t>
            </a:r>
            <a:r>
              <a:rPr lang="en-US" dirty="0"/>
              <a:t> button.</a:t>
            </a:r>
          </a:p>
        </p:txBody>
      </p:sp>
      <p:pic>
        <p:nvPicPr>
          <p:cNvPr id="4" name="Picture 3">
            <a:extLst>
              <a:ext uri="{FF2B5EF4-FFF2-40B4-BE49-F238E27FC236}">
                <a16:creationId xmlns:a16="http://schemas.microsoft.com/office/drawing/2014/main" id="{16F4B4B4-0728-4C9E-8DC6-E1998EF85DF4}"/>
              </a:ext>
            </a:extLst>
          </p:cNvPr>
          <p:cNvPicPr>
            <a:picLocks noChangeAspect="1"/>
          </p:cNvPicPr>
          <p:nvPr/>
        </p:nvPicPr>
        <p:blipFill>
          <a:blip r:embed="rId2"/>
          <a:stretch>
            <a:fillRect/>
          </a:stretch>
        </p:blipFill>
        <p:spPr>
          <a:xfrm>
            <a:off x="7694461" y="1552011"/>
            <a:ext cx="3911799" cy="2507891"/>
          </a:xfrm>
          <a:prstGeom prst="rect">
            <a:avLst/>
          </a:prstGeom>
        </p:spPr>
      </p:pic>
    </p:spTree>
    <p:extLst>
      <p:ext uri="{BB962C8B-B14F-4D97-AF65-F5344CB8AC3E}">
        <p14:creationId xmlns:p14="http://schemas.microsoft.com/office/powerpoint/2010/main" val="52666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Teacher Adds Assignment</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1"/>
            <a:ext cx="10805653" cy="2636531"/>
          </a:xfrm>
        </p:spPr>
        <p:txBody>
          <a:bodyPr>
            <a:normAutofit/>
          </a:bodyPr>
          <a:lstStyle/>
          <a:p>
            <a:pPr marL="342900" indent="-342900" algn="l">
              <a:buFont typeface="Arial" panose="020B0604020202020204" pitchFamily="34" charset="0"/>
              <a:buChar char="•"/>
            </a:pPr>
            <a:r>
              <a:rPr lang="en-US" dirty="0"/>
              <a:t>Input assignment name</a:t>
            </a:r>
          </a:p>
          <a:p>
            <a:pPr marL="342900" indent="-342900" algn="l">
              <a:buFont typeface="Arial" panose="020B0604020202020204" pitchFamily="34" charset="0"/>
              <a:buChar char="•"/>
            </a:pPr>
            <a:r>
              <a:rPr lang="en-US" dirty="0"/>
              <a:t>Select a due date.</a:t>
            </a:r>
          </a:p>
          <a:p>
            <a:pPr marL="342900" indent="-342900" algn="l">
              <a:buFont typeface="Arial" panose="020B0604020202020204" pitchFamily="34" charset="0"/>
              <a:buChar char="•"/>
            </a:pPr>
            <a:r>
              <a:rPr lang="en-US" dirty="0"/>
              <a:t>Click </a:t>
            </a:r>
            <a:r>
              <a:rPr lang="en-US" b="1" dirty="0"/>
              <a:t>Post</a:t>
            </a:r>
            <a:r>
              <a:rPr lang="en-US" dirty="0"/>
              <a:t> button.</a:t>
            </a:r>
          </a:p>
          <a:p>
            <a:pPr marL="342900" indent="-342900" algn="l">
              <a:buFont typeface="Arial" panose="020B0604020202020204" pitchFamily="34" charset="0"/>
              <a:buChar char="•"/>
            </a:pPr>
            <a:r>
              <a:rPr lang="en-US" dirty="0"/>
              <a:t>After succeed it will show a list of all assignments in this class.</a:t>
            </a:r>
          </a:p>
        </p:txBody>
      </p:sp>
      <p:pic>
        <p:nvPicPr>
          <p:cNvPr id="5" name="Picture 4">
            <a:extLst>
              <a:ext uri="{FF2B5EF4-FFF2-40B4-BE49-F238E27FC236}">
                <a16:creationId xmlns:a16="http://schemas.microsoft.com/office/drawing/2014/main" id="{FCEB7556-0BB2-4C4B-9671-C8D71B73EE19}"/>
              </a:ext>
            </a:extLst>
          </p:cNvPr>
          <p:cNvPicPr>
            <a:picLocks noChangeAspect="1"/>
          </p:cNvPicPr>
          <p:nvPr/>
        </p:nvPicPr>
        <p:blipFill>
          <a:blip r:embed="rId2"/>
          <a:stretch>
            <a:fillRect/>
          </a:stretch>
        </p:blipFill>
        <p:spPr>
          <a:xfrm>
            <a:off x="800714" y="3460647"/>
            <a:ext cx="5753100" cy="3181350"/>
          </a:xfrm>
          <a:prstGeom prst="rect">
            <a:avLst/>
          </a:prstGeom>
        </p:spPr>
      </p:pic>
      <p:pic>
        <p:nvPicPr>
          <p:cNvPr id="6" name="Picture 5">
            <a:extLst>
              <a:ext uri="{FF2B5EF4-FFF2-40B4-BE49-F238E27FC236}">
                <a16:creationId xmlns:a16="http://schemas.microsoft.com/office/drawing/2014/main" id="{E18F4243-ED4A-461C-AF9E-EE5FE282A71E}"/>
              </a:ext>
            </a:extLst>
          </p:cNvPr>
          <p:cNvPicPr>
            <a:picLocks noChangeAspect="1"/>
          </p:cNvPicPr>
          <p:nvPr/>
        </p:nvPicPr>
        <p:blipFill>
          <a:blip r:embed="rId3"/>
          <a:stretch>
            <a:fillRect/>
          </a:stretch>
        </p:blipFill>
        <p:spPr>
          <a:xfrm>
            <a:off x="7038745" y="3460647"/>
            <a:ext cx="4230789" cy="3133918"/>
          </a:xfrm>
          <a:prstGeom prst="rect">
            <a:avLst/>
          </a:prstGeom>
        </p:spPr>
      </p:pic>
    </p:spTree>
    <p:extLst>
      <p:ext uri="{BB962C8B-B14F-4D97-AF65-F5344CB8AC3E}">
        <p14:creationId xmlns:p14="http://schemas.microsoft.com/office/powerpoint/2010/main" val="374482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Student Adds Announcement </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1"/>
            <a:ext cx="6838335" cy="4391589"/>
          </a:xfrm>
        </p:spPr>
        <p:txBody>
          <a:bodyPr>
            <a:normAutofit/>
          </a:bodyPr>
          <a:lstStyle/>
          <a:p>
            <a:pPr marL="342900" indent="-342900" algn="l">
              <a:buFont typeface="Arial" panose="020B0604020202020204" pitchFamily="34" charset="0"/>
              <a:buChar char="•"/>
            </a:pPr>
            <a:r>
              <a:rPr lang="en-US" dirty="0"/>
              <a:t>Open the site with a browser. </a:t>
            </a:r>
          </a:p>
          <a:p>
            <a:pPr marL="342900" indent="-342900" algn="l">
              <a:buFont typeface="Arial" panose="020B0604020202020204" pitchFamily="34" charset="0"/>
              <a:buChar char="•"/>
            </a:pPr>
            <a:r>
              <a:rPr lang="en-US" dirty="0"/>
              <a:t>Click the “Add to Teams” icon on default page.</a:t>
            </a:r>
          </a:p>
          <a:p>
            <a:pPr marL="342900" indent="-342900" algn="l">
              <a:buFont typeface="Arial" panose="020B0604020202020204" pitchFamily="34" charset="0"/>
              <a:buChar char="•"/>
            </a:pPr>
            <a:r>
              <a:rPr lang="en-US" dirty="0"/>
              <a:t>A popup window will show and then redirect user to login page.</a:t>
            </a:r>
          </a:p>
          <a:p>
            <a:pPr marL="342900" indent="-342900" algn="l">
              <a:buFont typeface="Arial" panose="020B0604020202020204" pitchFamily="34" charset="0"/>
              <a:buChar char="•"/>
            </a:pPr>
            <a:r>
              <a:rPr lang="en-US" dirty="0"/>
              <a:t>Login with a student account. </a:t>
            </a:r>
          </a:p>
          <a:p>
            <a:pPr marL="342900" indent="-342900" algn="l">
              <a:buFont typeface="Arial" panose="020B0604020202020204" pitchFamily="34" charset="0"/>
              <a:buChar char="•"/>
            </a:pPr>
            <a:r>
              <a:rPr lang="en-US" dirty="0"/>
              <a:t>Select a class/group.</a:t>
            </a:r>
          </a:p>
          <a:p>
            <a:pPr marL="342900" indent="-342900" algn="l">
              <a:buFont typeface="Arial" panose="020B0604020202020204" pitchFamily="34" charset="0"/>
              <a:buChar char="•"/>
            </a:pPr>
            <a:r>
              <a:rPr lang="en-US" dirty="0"/>
              <a:t>Select </a:t>
            </a:r>
            <a:r>
              <a:rPr lang="en-US" b="1" dirty="0"/>
              <a:t>Make an announcement</a:t>
            </a:r>
            <a:r>
              <a:rPr lang="en-US" dirty="0"/>
              <a:t>.</a:t>
            </a:r>
          </a:p>
          <a:p>
            <a:pPr marL="342900" indent="-342900" algn="l">
              <a:buFont typeface="Arial" panose="020B0604020202020204" pitchFamily="34" charset="0"/>
              <a:buChar char="•"/>
            </a:pPr>
            <a:r>
              <a:rPr lang="en-US" dirty="0"/>
              <a:t>Select a channel.</a:t>
            </a:r>
          </a:p>
          <a:p>
            <a:pPr marL="342900" indent="-342900" algn="l">
              <a:buFont typeface="Arial" panose="020B0604020202020204" pitchFamily="34" charset="0"/>
              <a:buChar char="•"/>
            </a:pPr>
            <a:r>
              <a:rPr lang="en-US" dirty="0"/>
              <a:t>Click </a:t>
            </a:r>
            <a:r>
              <a:rPr lang="en-US" b="1" dirty="0"/>
              <a:t>Go</a:t>
            </a:r>
            <a:r>
              <a:rPr lang="en-US" dirty="0"/>
              <a:t> button.</a:t>
            </a:r>
          </a:p>
        </p:txBody>
      </p:sp>
      <p:pic>
        <p:nvPicPr>
          <p:cNvPr id="4" name="Picture 3">
            <a:extLst>
              <a:ext uri="{FF2B5EF4-FFF2-40B4-BE49-F238E27FC236}">
                <a16:creationId xmlns:a16="http://schemas.microsoft.com/office/drawing/2014/main" id="{D00AA17C-C606-4E0B-88B9-C17F4DAF4DD9}"/>
              </a:ext>
            </a:extLst>
          </p:cNvPr>
          <p:cNvPicPr>
            <a:picLocks noChangeAspect="1"/>
          </p:cNvPicPr>
          <p:nvPr/>
        </p:nvPicPr>
        <p:blipFill>
          <a:blip r:embed="rId2"/>
          <a:stretch>
            <a:fillRect/>
          </a:stretch>
        </p:blipFill>
        <p:spPr>
          <a:xfrm>
            <a:off x="7612664" y="1552011"/>
            <a:ext cx="4075393" cy="3041086"/>
          </a:xfrm>
          <a:prstGeom prst="rect">
            <a:avLst/>
          </a:prstGeom>
        </p:spPr>
      </p:pic>
    </p:spTree>
    <p:extLst>
      <p:ext uri="{BB962C8B-B14F-4D97-AF65-F5344CB8AC3E}">
        <p14:creationId xmlns:p14="http://schemas.microsoft.com/office/powerpoint/2010/main" val="387561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F461-92D9-4753-885E-CFB43C58E91F}"/>
              </a:ext>
            </a:extLst>
          </p:cNvPr>
          <p:cNvSpPr>
            <a:spLocks noGrp="1"/>
          </p:cNvSpPr>
          <p:nvPr>
            <p:ph type="ctrTitle"/>
          </p:nvPr>
        </p:nvSpPr>
        <p:spPr>
          <a:xfrm>
            <a:off x="506361" y="222712"/>
            <a:ext cx="9144000" cy="809676"/>
          </a:xfrm>
        </p:spPr>
        <p:txBody>
          <a:bodyPr>
            <a:normAutofit fontScale="90000"/>
          </a:bodyPr>
          <a:lstStyle/>
          <a:p>
            <a:pPr algn="l"/>
            <a:r>
              <a:rPr lang="en-US" dirty="0"/>
              <a:t>Student Adds Announcement </a:t>
            </a:r>
          </a:p>
        </p:txBody>
      </p:sp>
      <p:sp>
        <p:nvSpPr>
          <p:cNvPr id="3" name="Subtitle 2">
            <a:extLst>
              <a:ext uri="{FF2B5EF4-FFF2-40B4-BE49-F238E27FC236}">
                <a16:creationId xmlns:a16="http://schemas.microsoft.com/office/drawing/2014/main" id="{617BBDC4-43CD-4DD2-A0CA-2D5ED963A960}"/>
              </a:ext>
            </a:extLst>
          </p:cNvPr>
          <p:cNvSpPr>
            <a:spLocks noGrp="1"/>
          </p:cNvSpPr>
          <p:nvPr>
            <p:ph type="subTitle" idx="1"/>
          </p:nvPr>
        </p:nvSpPr>
        <p:spPr>
          <a:xfrm>
            <a:off x="948812" y="1552012"/>
            <a:ext cx="6838335" cy="837228"/>
          </a:xfrm>
        </p:spPr>
        <p:txBody>
          <a:bodyPr>
            <a:normAutofit/>
          </a:bodyPr>
          <a:lstStyle/>
          <a:p>
            <a:pPr marL="342900" indent="-342900" algn="l">
              <a:buFont typeface="Arial" panose="020B0604020202020204" pitchFamily="34" charset="0"/>
              <a:buChar char="•"/>
            </a:pPr>
            <a:r>
              <a:rPr lang="en-US" dirty="0"/>
              <a:t>Input announce and then click </a:t>
            </a:r>
            <a:r>
              <a:rPr lang="en-US" b="1" dirty="0"/>
              <a:t>Post</a:t>
            </a:r>
            <a:r>
              <a:rPr lang="en-US" dirty="0"/>
              <a:t> button.</a:t>
            </a:r>
          </a:p>
        </p:txBody>
      </p:sp>
      <p:pic>
        <p:nvPicPr>
          <p:cNvPr id="6" name="Picture 5">
            <a:extLst>
              <a:ext uri="{FF2B5EF4-FFF2-40B4-BE49-F238E27FC236}">
                <a16:creationId xmlns:a16="http://schemas.microsoft.com/office/drawing/2014/main" id="{4EE72094-6587-4424-8284-4CA10485B860}"/>
              </a:ext>
            </a:extLst>
          </p:cNvPr>
          <p:cNvPicPr>
            <a:picLocks noChangeAspect="1"/>
          </p:cNvPicPr>
          <p:nvPr/>
        </p:nvPicPr>
        <p:blipFill>
          <a:blip r:embed="rId2"/>
          <a:stretch>
            <a:fillRect/>
          </a:stretch>
        </p:blipFill>
        <p:spPr>
          <a:xfrm>
            <a:off x="5953982" y="2611233"/>
            <a:ext cx="4638740" cy="2349755"/>
          </a:xfrm>
          <a:prstGeom prst="rect">
            <a:avLst/>
          </a:prstGeom>
        </p:spPr>
      </p:pic>
      <p:pic>
        <p:nvPicPr>
          <p:cNvPr id="5" name="Picture 4">
            <a:extLst>
              <a:ext uri="{FF2B5EF4-FFF2-40B4-BE49-F238E27FC236}">
                <a16:creationId xmlns:a16="http://schemas.microsoft.com/office/drawing/2014/main" id="{14005F83-1BC4-4B86-B4BC-7CB8DC3C6611}"/>
              </a:ext>
            </a:extLst>
          </p:cNvPr>
          <p:cNvPicPr>
            <a:picLocks noChangeAspect="1"/>
          </p:cNvPicPr>
          <p:nvPr/>
        </p:nvPicPr>
        <p:blipFill>
          <a:blip r:embed="rId3"/>
          <a:stretch>
            <a:fillRect/>
          </a:stretch>
        </p:blipFill>
        <p:spPr>
          <a:xfrm>
            <a:off x="948812" y="2611234"/>
            <a:ext cx="4803058" cy="2349755"/>
          </a:xfrm>
          <a:prstGeom prst="rect">
            <a:avLst/>
          </a:prstGeom>
        </p:spPr>
      </p:pic>
    </p:spTree>
    <p:extLst>
      <p:ext uri="{BB962C8B-B14F-4D97-AF65-F5344CB8AC3E}">
        <p14:creationId xmlns:p14="http://schemas.microsoft.com/office/powerpoint/2010/main" val="346433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599</Words>
  <Application>Microsoft Office PowerPoint</Application>
  <PresentationFormat>Widescreen</PresentationFormat>
  <Paragraphs>56</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Add to Teams Demo Script</vt:lpstr>
      <vt:lpstr>Agenda </vt:lpstr>
      <vt:lpstr>Admin Consent</vt:lpstr>
      <vt:lpstr>Teacher Adds Announcement </vt:lpstr>
      <vt:lpstr>Teacher Adds Announcement </vt:lpstr>
      <vt:lpstr>Teacher Adds Assignment</vt:lpstr>
      <vt:lpstr>Teacher Adds Assignment</vt:lpstr>
      <vt:lpstr>Student Adds Announcement </vt:lpstr>
      <vt:lpstr>Student Adds Announcement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to Teams Demo Script</dc:title>
  <dc:creator>sx z</dc:creator>
  <cp:lastModifiedBy>sx z</cp:lastModifiedBy>
  <cp:revision>24</cp:revision>
  <dcterms:created xsi:type="dcterms:W3CDTF">2017-10-17T05:16:43Z</dcterms:created>
  <dcterms:modified xsi:type="dcterms:W3CDTF">2017-10-17T05:59:04Z</dcterms:modified>
</cp:coreProperties>
</file>