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ableStyles" Target="tableStyles.xml" />
  <Relationship Id="rId5" Type="http://schemas.openxmlformats.org/officeDocument/2006/relationships/theme" Target="theme/theme1.xml" />
  <Relationship Id="rId4" Type="http://schemas.openxmlformats.org/officeDocument/2006/relationships/viewProps" Target="viewProp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184997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2" Type="http://schemas.openxmlformats.org/officeDocument/2006/relationships/theme" Target="../theme/theme1.xml" />
  <Relationship Id="rId1" Type="http://schemas.openxmlformats.org/officeDocument/2006/relationships/slideLayout" Target="../slideLayouts/slideLayout1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20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/>
    <p:otherStyle>
      <a:defPPr>
        <a:defRPr lang="zh-CN"/>
      </a:def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375016" y="3244334"/>
            <a:ext cx="3441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10%"/>
              </a:spcBef>
              <a:spcAft>
                <a:spcPct val="10%"/>
              </a:spcAft>
            </a:pPr>
            <a:r>
              <a:rPr lang="zh-CN" altLang="en-US" dirty="0" smtClean="0"/>
              <a:t>The TextSpacing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3822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</a:majorFont>
      <a:minorFont>
        <a:latin typeface="等线" panose="020F0502020204030204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TextSpacing Text</dc:title>
  <dc:creator>dexi lin</dc:creator>
  <cp:lastModifiedBy>dexi lin</cp:lastModifiedBy>
  <cp:revision>1</cp:revision>
  <dcterms:created xsi:type="dcterms:W3CDTF">2020-09-27T09:11:31Z</dcterms:created>
  <dcterms:modified xsi:type="dcterms:W3CDTF">2021-09-23T07:25:49Z</dcterms:modified>
</cp:coreProperties>
</file>