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5143500" type="screen16x9"/>
  <p:notesSz cx="7772400" cy="100584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3" d="100"/>
          <a:sy n="193" d="100"/>
        </p:scale>
        <p:origin x="120" y="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series1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  <c:pt idx="3">
                  <c:v>cat4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42-49A1-9B04-33448DDC109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series2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  <c:pt idx="3">
                  <c:v>cat4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42-49A1-9B04-33448DDC109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series3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  <c:pt idx="3">
                  <c:v>cat4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42-49A1-9B04-33448DDC10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47800784"/>
        <c:axId val="947864576"/>
      </c:barChart>
      <c:catAx>
        <c:axId val="94780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47864576"/>
        <c:crosses val="autoZero"/>
        <c:auto val="1"/>
        <c:lblAlgn val="ctr"/>
        <c:lblOffset val="100"/>
        <c:noMultiLvlLbl val="0"/>
      </c:catAx>
      <c:valAx>
        <c:axId val="94786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47800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 dirty="0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 dirty="0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5E23441C-F195-439B-BD3E-5F0163DA4992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457200" y="1563687"/>
            <a:ext cx="3749040" cy="20821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Layout table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CA3C2303-D945-451C-B2C7-A63650CE37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5465512"/>
              </p:ext>
            </p:extLst>
          </p:nvPr>
        </p:nvGraphicFramePr>
        <p:xfrm>
          <a:off x="453241" y="752401"/>
          <a:ext cx="5650462" cy="2644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Adam Shakhabov</dc:creator>
  <dc:description/>
  <cp:lastModifiedBy>Shakhabov, Adam (ext)</cp:lastModifiedBy>
  <cp:revision>60</cp:revision>
  <dcterms:modified xsi:type="dcterms:W3CDTF">2022-10-24T13:23:51Z</dcterms:modified>
  <dc:language>en-US</dc:language>
</cp:coreProperties>
</file>