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486" r:id="rId231"/>
    <p:sldId id="487" r:id="rId232"/>
    <p:sldId id="488" r:id="rId233"/>
    <p:sldId id="489" r:id="rId234"/>
    <p:sldId id="490" r:id="rId235"/>
    <p:sldId id="491" r:id="rId236"/>
    <p:sldId id="492" r:id="rId237"/>
    <p:sldId id="493" r:id="rId238"/>
    <p:sldId id="494" r:id="rId239"/>
    <p:sldId id="495" r:id="rId240"/>
    <p:sldId id="496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08" r:id="rId253"/>
    <p:sldId id="509" r:id="rId254"/>
    <p:sldId id="510" r:id="rId255"/>
    <p:sldId id="511" r:id="rId256"/>
    <p:sldId id="512" r:id="rId257"/>
    <p:sldId id="513" r:id="rId258"/>
    <p:sldId id="514" r:id="rId259"/>
    <p:sldId id="515" r:id="rId260"/>
    <p:sldId id="516" r:id="rId261"/>
    <p:sldId id="517" r:id="rId262"/>
    <p:sldId id="518" r:id="rId263"/>
    <p:sldId id="519" r:id="rId264"/>
    <p:sldId id="520" r:id="rId265"/>
    <p:sldId id="521" r:id="rId266"/>
    <p:sldId id="522" r:id="rId267"/>
    <p:sldId id="523" r:id="rId268"/>
    <p:sldId id="524" r:id="rId269"/>
    <p:sldId id="525" r:id="rId270"/>
    <p:sldId id="526" r:id="rId271"/>
    <p:sldId id="527" r:id="rId272"/>
    <p:sldId id="528" r:id="rId273"/>
    <p:sldId id="529" r:id="rId274"/>
    <p:sldId id="530" r:id="rId275"/>
    <p:sldId id="531" r:id="rId276"/>
    <p:sldId id="532" r:id="rId277"/>
    <p:sldId id="533" r:id="rId278"/>
    <p:sldId id="534" r:id="rId279"/>
    <p:sldId id="535" r:id="rId280"/>
    <p:sldId id="536" r:id="rId281"/>
    <p:sldId id="537" r:id="rId282"/>
    <p:sldId id="538" r:id="rId283"/>
    <p:sldId id="539" r:id="rId284"/>
    <p:sldId id="540" r:id="rId285"/>
    <p:sldId id="541" r:id="rId286"/>
    <p:sldId id="542" r:id="rId287"/>
    <p:sldId id="543" r:id="rId288"/>
    <p:sldId id="544" r:id="rId289"/>
    <p:sldId id="545" r:id="rId290"/>
    <p:sldId id="546" r:id="rId291"/>
    <p:sldId id="547" r:id="rId292"/>
    <p:sldId id="548" r:id="rId293"/>
    <p:sldId id="549" r:id="rId294"/>
    <p:sldId id="550" r:id="rId295"/>
    <p:sldId id="551" r:id="rId296"/>
    <p:sldId id="552" r:id="rId297"/>
    <p:sldId id="553" r:id="rId298"/>
    <p:sldId id="554" r:id="rId299"/>
    <p:sldId id="555" r:id="rId300"/>
    <p:sldId id="556" r:id="rId301"/>
    <p:sldId id="557" r:id="rId302"/>
    <p:sldId id="558" r:id="rId303"/>
    <p:sldId id="559" r:id="rId304"/>
    <p:sldId id="560" r:id="rId305"/>
    <p:sldId id="561" r:id="rId306"/>
    <p:sldId id="562" r:id="rId307"/>
    <p:sldId id="563" r:id="rId308"/>
    <p:sldId id="564" r:id="rId309"/>
    <p:sldId id="565" r:id="rId310"/>
    <p:sldId id="566" r:id="rId311"/>
    <p:sldId id="567" r:id="rId312"/>
    <p:sldId id="568" r:id="rId313"/>
    <p:sldId id="569" r:id="rId314"/>
    <p:sldId id="570" r:id="rId315"/>
    <p:sldId id="571" r:id="rId316"/>
    <p:sldId id="572" r:id="rId317"/>
    <p:sldId id="573" r:id="rId318"/>
    <p:sldId id="574" r:id="rId319"/>
    <p:sldId id="575" r:id="rId320"/>
    <p:sldId id="576" r:id="rId321"/>
    <p:sldId id="577" r:id="rId322"/>
    <p:sldId id="578" r:id="rId323"/>
    <p:sldId id="579" r:id="rId324"/>
    <p:sldId id="580" r:id="rId325"/>
    <p:sldId id="581" r:id="rId326"/>
    <p:sldId id="582" r:id="rId327"/>
    <p:sldId id="583" r:id="rId328"/>
    <p:sldId id="584" r:id="rId329"/>
    <p:sldId id="585" r:id="rId330"/>
    <p:sldId id="586" r:id="rId331"/>
    <p:sldId id="587" r:id="rId332"/>
    <p:sldId id="588" r:id="rId333"/>
    <p:sldId id="589" r:id="rId334"/>
    <p:sldId id="590" r:id="rId335"/>
    <p:sldId id="591" r:id="rId336"/>
    <p:sldId id="592" r:id="rId337"/>
    <p:sldId id="593" r:id="rId338"/>
    <p:sldId id="594" r:id="rId339"/>
    <p:sldId id="595" r:id="rId340"/>
    <p:sldId id="596" r:id="rId341"/>
    <p:sldId id="597" r:id="rId342"/>
    <p:sldId id="598" r:id="rId343"/>
    <p:sldId id="599" r:id="rId344"/>
    <p:sldId id="600" r:id="rId345"/>
    <p:sldId id="601" r:id="rId346"/>
    <p:sldId id="602" r:id="rId347"/>
    <p:sldId id="603" r:id="rId348"/>
    <p:sldId id="604" r:id="rId349"/>
    <p:sldId id="605" r:id="rId350"/>
    <p:sldId id="606" r:id="rId351"/>
    <p:sldId id="607" r:id="rId352"/>
    <p:sldId id="608" r:id="rId353"/>
    <p:sldId id="609" r:id="rId354"/>
    <p:sldId id="610" r:id="rId355"/>
    <p:sldId id="611" r:id="rId356"/>
    <p:sldId id="612" r:id="rId357"/>
    <p:sldId id="613" r:id="rId358"/>
    <p:sldId id="614" r:id="rId359"/>
    <p:sldId id="615" r:id="rId360"/>
    <p:sldId id="616" r:id="rId361"/>
    <p:sldId id="617" r:id="rId362"/>
    <p:sldId id="618" r:id="rId363"/>
    <p:sldId id="619" r:id="rId364"/>
    <p:sldId id="620" r:id="rId365"/>
    <p:sldId id="621" r:id="rId366"/>
    <p:sldId id="622" r:id="rId367"/>
    <p:sldId id="623" r:id="rId368"/>
    <p:sldId id="624" r:id="rId369"/>
    <p:sldId id="625" r:id="rId370"/>
    <p:sldId id="626" r:id="rId371"/>
    <p:sldId id="627" r:id="rId372"/>
    <p:sldId id="628" r:id="rId373"/>
    <p:sldId id="629" r:id="rId374"/>
    <p:sldId id="630" r:id="rId375"/>
    <p:sldId id="631" r:id="rId376"/>
    <p:sldId id="632" r:id="rId377"/>
    <p:sldId id="633" r:id="rId378"/>
    <p:sldId id="634" r:id="rId379"/>
    <p:sldId id="635" r:id="rId380"/>
    <p:sldId id="636" r:id="rId381"/>
    <p:sldId id="637" r:id="rId382"/>
    <p:sldId id="638" r:id="rId383"/>
    <p:sldId id="639" r:id="rId384"/>
    <p:sldId id="640" r:id="rId385"/>
    <p:sldId id="641" r:id="rId386"/>
    <p:sldId id="642" r:id="rId387"/>
    <p:sldId id="643" r:id="rId388"/>
    <p:sldId id="644" r:id="rId389"/>
    <p:sldId id="645" r:id="rId390"/>
    <p:sldId id="646" r:id="rId391"/>
    <p:sldId id="647" r:id="rId392"/>
    <p:sldId id="648" r:id="rId393"/>
    <p:sldId id="649" r:id="rId394"/>
    <p:sldId id="650" r:id="rId395"/>
    <p:sldId id="651" r:id="rId396"/>
    <p:sldId id="652" r:id="rId397"/>
    <p:sldId id="653" r:id="rId398"/>
    <p:sldId id="654" r:id="rId399"/>
    <p:sldId id="655" r:id="rId400"/>
    <p:sldId id="656" r:id="rId401"/>
    <p:sldId id="657" r:id="rId402"/>
    <p:sldId id="658" r:id="rId403"/>
    <p:sldId id="659" r:id="rId404"/>
    <p:sldId id="660" r:id="rId405"/>
    <p:sldId id="661" r:id="rId406"/>
    <p:sldId id="662" r:id="rId407"/>
    <p:sldId id="663" r:id="rId408"/>
    <p:sldId id="664" r:id="rId409"/>
    <p:sldId id="665" r:id="rId410"/>
    <p:sldId id="666" r:id="rId411"/>
    <p:sldId id="667" r:id="rId412"/>
    <p:sldId id="668" r:id="rId413"/>
    <p:sldId id="669" r:id="rId414"/>
    <p:sldId id="670" r:id="rId415"/>
    <p:sldId id="671" r:id="rId416"/>
    <p:sldId id="672" r:id="rId417"/>
    <p:sldId id="673" r:id="rId418"/>
    <p:sldId id="674" r:id="rId419"/>
    <p:sldId id="675" r:id="rId420"/>
    <p:sldId id="676" r:id="rId421"/>
    <p:sldId id="677" r:id="rId422"/>
    <p:sldId id="678" r:id="rId423"/>
    <p:sldId id="679" r:id="rId424"/>
    <p:sldId id="680" r:id="rId425"/>
    <p:sldId id="681" r:id="rId426"/>
    <p:sldId id="682" r:id="rId427"/>
    <p:sldId id="683" r:id="rId428"/>
    <p:sldId id="684" r:id="rId429"/>
    <p:sldId id="685" r:id="rId430"/>
    <p:sldId id="686" r:id="rId431"/>
    <p:sldId id="687" r:id="rId432"/>
    <p:sldId id="688" r:id="rId433"/>
    <p:sldId id="689" r:id="rId434"/>
    <p:sldId id="690" r:id="rId435"/>
    <p:sldId id="691" r:id="rId436"/>
    <p:sldId id="692" r:id="rId437"/>
    <p:sldId id="693" r:id="rId438"/>
    <p:sldId id="694" r:id="rId439"/>
    <p:sldId id="695" r:id="rId440"/>
    <p:sldId id="696" r:id="rId441"/>
    <p:sldId id="697" r:id="rId442"/>
    <p:sldId id="698" r:id="rId443"/>
    <p:sldId id="699" r:id="rId444"/>
    <p:sldId id="700" r:id="rId445"/>
    <p:sldId id="701" r:id="rId446"/>
    <p:sldId id="702" r:id="rId447"/>
    <p:sldId id="703" r:id="rId448"/>
    <p:sldId id="704" r:id="rId449"/>
    <p:sldId id="705" r:id="rId450"/>
    <p:sldId id="706" r:id="rId451"/>
    <p:sldId id="707" r:id="rId452"/>
    <p:sldId id="708" r:id="rId453"/>
    <p:sldId id="709" r:id="rId454"/>
    <p:sldId id="710" r:id="rId455"/>
    <p:sldId id="711" r:id="rId456"/>
    <p:sldId id="712" r:id="rId457"/>
    <p:sldId id="713" r:id="rId458"/>
    <p:sldId id="714" r:id="rId459"/>
    <p:sldId id="715" r:id="rId460"/>
    <p:sldId id="716" r:id="rId461"/>
    <p:sldId id="717" r:id="rId462"/>
    <p:sldId id="718" r:id="rId463"/>
    <p:sldId id="719" r:id="rId464"/>
    <p:sldId id="720" r:id="rId465"/>
    <p:sldId id="721" r:id="rId466"/>
    <p:sldId id="722" r:id="rId467"/>
    <p:sldId id="723" r:id="rId468"/>
    <p:sldId id="724" r:id="rId469"/>
    <p:sldId id="725" r:id="rId470"/>
    <p:sldId id="726" r:id="rId471"/>
    <p:sldId id="727" r:id="rId472"/>
    <p:sldId id="728" r:id="rId473"/>
    <p:sldId id="729" r:id="rId474"/>
    <p:sldId id="730" r:id="rId475"/>
    <p:sldId id="731" r:id="rId476"/>
    <p:sldId id="732" r:id="rId477"/>
    <p:sldId id="733" r:id="rId478"/>
    <p:sldId id="734" r:id="rId479"/>
    <p:sldId id="735" r:id="rId480"/>
    <p:sldId id="736" r:id="rId481"/>
    <p:sldId id="737" r:id="rId482"/>
    <p:sldId id="738" r:id="rId483"/>
    <p:sldId id="739" r:id="rId484"/>
    <p:sldId id="740" r:id="rId485"/>
    <p:sldId id="741" r:id="rId486"/>
    <p:sldId id="742" r:id="rId487"/>
    <p:sldId id="743" r:id="rId488"/>
    <p:sldId id="744" r:id="rId489"/>
    <p:sldId id="745" r:id="rId490"/>
    <p:sldId id="746" r:id="rId491"/>
    <p:sldId id="747" r:id="rId492"/>
    <p:sldId id="748" r:id="rId493"/>
    <p:sldId id="749" r:id="rId494"/>
    <p:sldId id="750" r:id="rId495"/>
    <p:sldId id="751" r:id="rId496"/>
    <p:sldId id="752" r:id="rId497"/>
    <p:sldId id="753" r:id="rId498"/>
    <p:sldId id="754" r:id="rId499"/>
    <p:sldId id="755" r:id="rId500"/>
    <p:sldId id="756" r:id="rId501"/>
    <p:sldId id="757" r:id="rId502"/>
    <p:sldId id="758" r:id="rId503"/>
    <p:sldId id="759" r:id="rId504"/>
    <p:sldId id="760" r:id="rId505"/>
    <p:sldId id="761" r:id="rId506"/>
    <p:sldId id="762" r:id="rId507"/>
    <p:sldId id="763" r:id="rId508"/>
    <p:sldId id="764" r:id="rId509"/>
    <p:sldId id="765" r:id="rId510"/>
    <p:sldId id="766" r:id="rId511"/>
    <p:sldId id="767" r:id="rId512"/>
    <p:sldId id="768" r:id="rId513"/>
    <p:sldId id="769" r:id="rId514"/>
    <p:sldId id="770" r:id="rId515"/>
    <p:sldId id="771" r:id="rId516"/>
    <p:sldId id="772" r:id="rId517"/>
    <p:sldId id="773" r:id="rId518"/>
    <p:sldId id="774" r:id="rId519"/>
    <p:sldId id="775" r:id="rId520"/>
    <p:sldId id="776" r:id="rId521"/>
    <p:sldId id="777" r:id="rId522"/>
    <p:sldId id="778" r:id="rId523"/>
    <p:sldId id="779" r:id="rId524"/>
    <p:sldId id="780" r:id="rId525"/>
    <p:sldId id="781" r:id="rId526"/>
    <p:sldId id="782" r:id="rId527"/>
    <p:sldId id="783" r:id="rId528"/>
    <p:sldId id="784" r:id="rId529"/>
    <p:sldId id="785" r:id="rId530"/>
    <p:sldId id="786" r:id="rId531"/>
    <p:sldId id="787" r:id="rId532"/>
    <p:sldId id="788" r:id="rId533"/>
    <p:sldId id="789" r:id="rId534"/>
    <p:sldId id="790" r:id="rId535"/>
    <p:sldId id="791" r:id="rId536"/>
    <p:sldId id="792" r:id="rId537"/>
    <p:sldId id="793" r:id="rId538"/>
    <p:sldId id="794" r:id="rId539"/>
    <p:sldId id="795" r:id="rId540"/>
    <p:sldId id="796" r:id="rId541"/>
    <p:sldId id="797" r:id="rId542"/>
    <p:sldId id="798" r:id="rId543"/>
    <p:sldId id="799" r:id="rId544"/>
    <p:sldId id="800" r:id="rId545"/>
    <p:sldId id="801" r:id="rId546"/>
    <p:sldId id="802" r:id="rId547"/>
    <p:sldId id="803" r:id="rId548"/>
    <p:sldId id="804" r:id="rId549"/>
    <p:sldId id="805" r:id="rId550"/>
    <p:sldId id="806" r:id="rId551"/>
    <p:sldId id="807" r:id="rId552"/>
    <p:sldId id="808" r:id="rId553"/>
    <p:sldId id="809" r:id="rId554"/>
    <p:sldId id="810" r:id="rId555"/>
    <p:sldId id="811" r:id="rId556"/>
    <p:sldId id="812" r:id="rId557"/>
    <p:sldId id="813" r:id="rId558"/>
    <p:sldId id="814" r:id="rId559"/>
    <p:sldId id="815" r:id="rId560"/>
    <p:sldId id="816" r:id="rId561"/>
    <p:sldId id="817" r:id="rId562"/>
    <p:sldId id="818" r:id="rId563"/>
    <p:sldId id="819" r:id="rId564"/>
    <p:sldId id="820" r:id="rId565"/>
    <p:sldId id="821" r:id="rId566"/>
    <p:sldId id="822" r:id="rId567"/>
    <p:sldId id="823" r:id="rId568"/>
    <p:sldId id="824" r:id="rId569"/>
    <p:sldId id="825" r:id="rId570"/>
    <p:sldId id="826" r:id="rId571"/>
    <p:sldId id="827" r:id="rId572"/>
    <p:sldId id="828" r:id="rId573"/>
    <p:sldId id="829" r:id="rId574"/>
    <p:sldId id="830" r:id="rId575"/>
    <p:sldId id="831" r:id="rId576"/>
    <p:sldId id="832" r:id="rId577"/>
    <p:sldId id="833" r:id="rId578"/>
    <p:sldId id="834" r:id="rId579"/>
    <p:sldId id="835" r:id="rId580"/>
    <p:sldId id="836" r:id="rId581"/>
    <p:sldId id="837" r:id="rId582"/>
    <p:sldId id="838" r:id="rId583"/>
    <p:sldId id="839" r:id="rId584"/>
    <p:sldId id="840" r:id="rId585"/>
    <p:sldId id="841" r:id="rId586"/>
    <p:sldId id="842" r:id="rId587"/>
    <p:sldId id="843" r:id="rId588"/>
    <p:sldId id="844" r:id="rId589"/>
    <p:sldId id="845" r:id="rId590"/>
    <p:sldId id="846" r:id="rId591"/>
    <p:sldId id="847" r:id="rId592"/>
    <p:sldId id="848" r:id="rId593"/>
    <p:sldId id="849" r:id="rId594"/>
    <p:sldId id="850" r:id="rId595"/>
    <p:sldId id="851" r:id="rId596"/>
    <p:sldId id="852" r:id="rId597"/>
    <p:sldId id="853" r:id="rId598"/>
    <p:sldId id="854" r:id="rId599"/>
    <p:sldId id="855" r:id="rId600"/>
    <p:sldId id="856" r:id="rId601"/>
    <p:sldId id="857" r:id="rId602"/>
    <p:sldId id="858" r:id="rId603"/>
    <p:sldId id="859" r:id="rId604"/>
    <p:sldId id="860" r:id="rId605"/>
    <p:sldId id="861" r:id="rId606"/>
    <p:sldId id="862" r:id="rId607"/>
    <p:sldId id="863" r:id="rId608"/>
    <p:sldId id="864" r:id="rId609"/>
    <p:sldId id="865" r:id="rId610"/>
    <p:sldId id="866" r:id="rId611"/>
    <p:sldId id="867" r:id="rId612"/>
    <p:sldId id="868" r:id="rId613"/>
    <p:sldId id="869" r:id="rId614"/>
    <p:sldId id="870" r:id="rId615"/>
    <p:sldId id="871" r:id="rId616"/>
    <p:sldId id="872" r:id="rId617"/>
    <p:sldId id="873" r:id="rId618"/>
    <p:sldId id="874" r:id="rId619"/>
    <p:sldId id="875" r:id="rId620"/>
    <p:sldId id="876" r:id="rId621"/>
    <p:sldId id="877" r:id="rId622"/>
    <p:sldId id="878" r:id="rId623"/>
    <p:sldId id="879" r:id="rId624"/>
    <p:sldId id="880" r:id="rId625"/>
    <p:sldId id="881" r:id="rId626"/>
    <p:sldId id="882" r:id="rId627"/>
    <p:sldId id="883" r:id="rId628"/>
    <p:sldId id="884" r:id="rId629"/>
    <p:sldId id="885" r:id="rId630"/>
    <p:sldId id="886" r:id="rId631"/>
    <p:sldId id="887" r:id="rId632"/>
    <p:sldId id="888" r:id="rId633"/>
    <p:sldId id="889" r:id="rId634"/>
    <p:sldId id="890" r:id="rId635"/>
    <p:sldId id="891" r:id="rId636"/>
    <p:sldId id="892" r:id="rId637"/>
    <p:sldId id="893" r:id="rId638"/>
    <p:sldId id="894" r:id="rId639"/>
    <p:sldId id="895" r:id="rId640"/>
    <p:sldId id="896" r:id="rId641"/>
    <p:sldId id="897" r:id="rId642"/>
    <p:sldId id="898" r:id="rId643"/>
    <p:sldId id="899" r:id="rId644"/>
    <p:sldId id="900" r:id="rId645"/>
    <p:sldId id="901" r:id="rId646"/>
    <p:sldId id="902" r:id="rId647"/>
    <p:sldId id="903" r:id="rId648"/>
    <p:sldId id="904" r:id="rId649"/>
    <p:sldId id="905" r:id="rId650"/>
    <p:sldId id="906" r:id="rId651"/>
    <p:sldId id="907" r:id="rId652"/>
    <p:sldId id="908" r:id="rId653"/>
    <p:sldId id="909" r:id="rId654"/>
    <p:sldId id="910" r:id="rId655"/>
    <p:sldId id="911" r:id="rId656"/>
    <p:sldId id="912" r:id="rId657"/>
    <p:sldId id="913" r:id="rId658"/>
    <p:sldId id="914" r:id="rId659"/>
    <p:sldId id="915" r:id="rId660"/>
    <p:sldId id="916" r:id="rId661"/>
    <p:sldId id="917" r:id="rId662"/>
    <p:sldId id="918" r:id="rId663"/>
    <p:sldId id="919" r:id="rId664"/>
    <p:sldId id="920" r:id="rId665"/>
    <p:sldId id="921" r:id="rId666"/>
    <p:sldId id="922" r:id="rId667"/>
    <p:sldId id="923" r:id="rId668"/>
    <p:sldId id="924" r:id="rId669"/>
    <p:sldId id="925" r:id="rId670"/>
    <p:sldId id="926" r:id="rId671"/>
    <p:sldId id="927" r:id="rId672"/>
    <p:sldId id="928" r:id="rId673"/>
    <p:sldId id="929" r:id="rId674"/>
    <p:sldId id="930" r:id="rId675"/>
    <p:sldId id="931" r:id="rId676"/>
    <p:sldId id="932" r:id="rId677"/>
    <p:sldId id="933" r:id="rId678"/>
    <p:sldId id="934" r:id="rId679"/>
    <p:sldId id="935" r:id="rId680"/>
    <p:sldId id="936" r:id="rId681"/>
    <p:sldId id="937" r:id="rId682"/>
    <p:sldId id="938" r:id="rId683"/>
    <p:sldId id="939" r:id="rId684"/>
    <p:sldId id="940" r:id="rId685"/>
    <p:sldId id="941" r:id="rId686"/>
    <p:sldId id="942" r:id="rId687"/>
    <p:sldId id="943" r:id="rId688"/>
    <p:sldId id="944" r:id="rId689"/>
    <p:sldId id="945" r:id="rId690"/>
    <p:sldId id="946" r:id="rId691"/>
    <p:sldId id="947" r:id="rId692"/>
    <p:sldId id="948" r:id="rId693"/>
    <p:sldId id="949" r:id="rId694"/>
    <p:sldId id="950" r:id="rId695"/>
    <p:sldId id="951" r:id="rId696"/>
    <p:sldId id="952" r:id="rId697"/>
    <p:sldId id="953" r:id="rId698"/>
    <p:sldId id="954" r:id="rId699"/>
    <p:sldId id="955" r:id="rId700"/>
    <p:sldId id="956" r:id="rId701"/>
    <p:sldId id="957" r:id="rId702"/>
    <p:sldId id="958" r:id="rId703"/>
    <p:sldId id="959" r:id="rId704"/>
    <p:sldId id="960" r:id="rId705"/>
    <p:sldId id="961" r:id="rId706"/>
    <p:sldId id="962" r:id="rId707"/>
    <p:sldId id="963" r:id="rId708"/>
    <p:sldId id="964" r:id="rId709"/>
    <p:sldId id="965" r:id="rId710"/>
    <p:sldId id="966" r:id="rId711"/>
    <p:sldId id="967" r:id="rId712"/>
    <p:sldId id="968" r:id="rId713"/>
    <p:sldId id="969" r:id="rId714"/>
    <p:sldId id="970" r:id="rId715"/>
    <p:sldId id="971" r:id="rId716"/>
    <p:sldId id="972" r:id="rId717"/>
    <p:sldId id="973" r:id="rId718"/>
    <p:sldId id="974" r:id="rId719"/>
    <p:sldId id="975" r:id="rId720"/>
    <p:sldId id="976" r:id="rId721"/>
    <p:sldId id="977" r:id="rId722"/>
    <p:sldId id="978" r:id="rId723"/>
    <p:sldId id="979" r:id="rId724"/>
    <p:sldId id="980" r:id="rId725"/>
    <p:sldId id="981" r:id="rId726"/>
    <p:sldId id="982" r:id="rId727"/>
    <p:sldId id="983" r:id="rId728"/>
    <p:sldId id="984" r:id="rId729"/>
    <p:sldId id="985" r:id="rId730"/>
    <p:sldId id="986" r:id="rId731"/>
    <p:sldId id="987" r:id="rId732"/>
    <p:sldId id="988" r:id="rId733"/>
    <p:sldId id="989" r:id="rId734"/>
    <p:sldId id="990" r:id="rId735"/>
    <p:sldId id="991" r:id="rId736"/>
    <p:sldId id="992" r:id="rId737"/>
    <p:sldId id="993" r:id="rId738"/>
    <p:sldId id="994" r:id="rId739"/>
    <p:sldId id="995" r:id="rId740"/>
    <p:sldId id="996" r:id="rId741"/>
    <p:sldId id="997" r:id="rId742"/>
    <p:sldId id="998" r:id="rId743"/>
    <p:sldId id="999" r:id="rId744"/>
    <p:sldId id="1000" r:id="rId745"/>
    <p:sldId id="1001" r:id="rId746"/>
    <p:sldId id="1002" r:id="rId747"/>
    <p:sldId id="1003" r:id="rId748"/>
    <p:sldId id="1004" r:id="rId749"/>
    <p:sldId id="1005" r:id="rId750"/>
    <p:sldId id="1006" r:id="rId751"/>
    <p:sldId id="1007" r:id="rId752"/>
    <p:sldId id="1008" r:id="rId753"/>
    <p:sldId id="1009" r:id="rId754"/>
    <p:sldId id="1010" r:id="rId755"/>
    <p:sldId id="1011" r:id="rId756"/>
    <p:sldId id="1012" r:id="rId757"/>
    <p:sldId id="1013" r:id="rId758"/>
    <p:sldId id="1014" r:id="rId759"/>
    <p:sldId id="1015" r:id="rId760"/>
    <p:sldId id="1016" r:id="rId761"/>
    <p:sldId id="1017" r:id="rId762"/>
    <p:sldId id="1018" r:id="rId763"/>
    <p:sldId id="1019" r:id="rId764"/>
    <p:sldId id="1020" r:id="rId765"/>
    <p:sldId id="1021" r:id="rId766"/>
    <p:sldId id="1022" r:id="rId767"/>
    <p:sldId id="1023" r:id="rId768"/>
    <p:sldId id="1024" r:id="rId769"/>
    <p:sldId id="1025" r:id="rId770"/>
    <p:sldId id="1026" r:id="rId771"/>
    <p:sldId id="1027" r:id="rId772"/>
    <p:sldId id="1028" r:id="rId773"/>
    <p:sldId id="1029" r:id="rId774"/>
    <p:sldId id="1030" r:id="rId775"/>
    <p:sldId id="1031" r:id="rId776"/>
    <p:sldId id="1032" r:id="rId777"/>
    <p:sldId id="1033" r:id="rId778"/>
    <p:sldId id="1034" r:id="rId779"/>
    <p:sldId id="1035" r:id="rId780"/>
    <p:sldId id="1036" r:id="rId781"/>
    <p:sldId id="1037" r:id="rId782"/>
    <p:sldId id="1038" r:id="rId783"/>
    <p:sldId id="1039" r:id="rId784"/>
    <p:sldId id="1040" r:id="rId785"/>
    <p:sldId id="1041" r:id="rId786"/>
    <p:sldId id="1042" r:id="rId787"/>
    <p:sldId id="1043" r:id="rId788"/>
    <p:sldId id="1044" r:id="rId789"/>
    <p:sldId id="1045" r:id="rId790"/>
    <p:sldId id="1046" r:id="rId791"/>
    <p:sldId id="1047" r:id="rId792"/>
    <p:sldId id="1048" r:id="rId793"/>
    <p:sldId id="1049" r:id="rId794"/>
    <p:sldId id="1050" r:id="rId795"/>
    <p:sldId id="1051" r:id="rId796"/>
    <p:sldId id="1052" r:id="rId797"/>
    <p:sldId id="1053" r:id="rId798"/>
    <p:sldId id="1054" r:id="rId799"/>
    <p:sldId id="1055" r:id="rId800"/>
    <p:sldId id="1056" r:id="rId801"/>
    <p:sldId id="1057" r:id="rId802"/>
    <p:sldId id="1058" r:id="rId803"/>
    <p:sldId id="1059" r:id="rId804"/>
    <p:sldId id="1060" r:id="rId805"/>
    <p:sldId id="1061" r:id="rId806"/>
    <p:sldId id="1062" r:id="rId807"/>
    <p:sldId id="1063" r:id="rId808"/>
    <p:sldId id="1064" r:id="rId809"/>
    <p:sldId id="1065" r:id="rId810"/>
    <p:sldId id="1066" r:id="rId811"/>
    <p:sldId id="1067" r:id="rId812"/>
    <p:sldId id="1068" r:id="rId813"/>
    <p:sldId id="1069" r:id="rId814"/>
    <p:sldId id="1070" r:id="rId815"/>
    <p:sldId id="1071" r:id="rId816"/>
    <p:sldId id="1072" r:id="rId817"/>
    <p:sldId id="1073" r:id="rId818"/>
    <p:sldId id="1074" r:id="rId819"/>
    <p:sldId id="1075" r:id="rId820"/>
    <p:sldId id="1076" r:id="rId821"/>
    <p:sldId id="1077" r:id="rId822"/>
    <p:sldId id="1078" r:id="rId823"/>
    <p:sldId id="1079" r:id="rId824"/>
    <p:sldId id="1080" r:id="rId825"/>
    <p:sldId id="1081" r:id="rId826"/>
    <p:sldId id="1082" r:id="rId827"/>
    <p:sldId id="1083" r:id="rId828"/>
    <p:sldId id="1084" r:id="rId829"/>
    <p:sldId id="1085" r:id="rId830"/>
    <p:sldId id="1086" r:id="rId831"/>
    <p:sldId id="1087" r:id="rId832"/>
    <p:sldId id="1088" r:id="rId833"/>
    <p:sldId id="1089" r:id="rId834"/>
    <p:sldId id="1090" r:id="rId835"/>
    <p:sldId id="1091" r:id="rId836"/>
    <p:sldId id="1092" r:id="rId837"/>
    <p:sldId id="1093" r:id="rId838"/>
    <p:sldId id="1094" r:id="rId839"/>
    <p:sldId id="1095" r:id="rId840"/>
    <p:sldId id="1096" r:id="rId841"/>
    <p:sldId id="1097" r:id="rId842"/>
    <p:sldId id="1098" r:id="rId843"/>
    <p:sldId id="1099" r:id="rId844"/>
    <p:sldId id="1100" r:id="rId845"/>
    <p:sldId id="1101" r:id="rId846"/>
    <p:sldId id="1102" r:id="rId847"/>
    <p:sldId id="1103" r:id="rId848"/>
    <p:sldId id="1104" r:id="rId849"/>
    <p:sldId id="1105" r:id="rId850"/>
    <p:sldId id="1106" r:id="rId851"/>
    <p:sldId id="1107" r:id="rId852"/>
    <p:sldId id="1108" r:id="rId853"/>
    <p:sldId id="1109" r:id="rId854"/>
    <p:sldId id="1110" r:id="rId855"/>
    <p:sldId id="1111" r:id="rId856"/>
    <p:sldId id="1112" r:id="rId857"/>
    <p:sldId id="1113" r:id="rId858"/>
    <p:sldId id="1114" r:id="rId859"/>
    <p:sldId id="1115" r:id="rId860"/>
    <p:sldId id="1116" r:id="rId861"/>
    <p:sldId id="1117" r:id="rId862"/>
    <p:sldId id="1118" r:id="rId863"/>
    <p:sldId id="1119" r:id="rId864"/>
    <p:sldId id="1120" r:id="rId865"/>
    <p:sldId id="1121" r:id="rId866"/>
    <p:sldId id="1122" r:id="rId867"/>
    <p:sldId id="1123" r:id="rId868"/>
    <p:sldId id="1124" r:id="rId869"/>
    <p:sldId id="1125" r:id="rId870"/>
    <p:sldId id="1126" r:id="rId871"/>
    <p:sldId id="1127" r:id="rId872"/>
    <p:sldId id="1128" r:id="rId873"/>
    <p:sldId id="1129" r:id="rId874"/>
    <p:sldId id="1130" r:id="rId875"/>
    <p:sldId id="1131" r:id="rId876"/>
    <p:sldId id="1132" r:id="rId877"/>
    <p:sldId id="1133" r:id="rId878"/>
    <p:sldId id="1134" r:id="rId879"/>
    <p:sldId id="1135" r:id="rId880"/>
    <p:sldId id="1136" r:id="rId881"/>
    <p:sldId id="1137" r:id="rId882"/>
    <p:sldId id="1138" r:id="rId883"/>
    <p:sldId id="1139" r:id="rId884"/>
    <p:sldId id="1140" r:id="rId885"/>
    <p:sldId id="1141" r:id="rId886"/>
    <p:sldId id="1142" r:id="rId887"/>
    <p:sldId id="1143" r:id="rId888"/>
    <p:sldId id="1144" r:id="rId889"/>
    <p:sldId id="1145" r:id="rId890"/>
    <p:sldId id="1146" r:id="rId891"/>
    <p:sldId id="1147" r:id="rId892"/>
    <p:sldId id="1148" r:id="rId893"/>
    <p:sldId id="1149" r:id="rId894"/>
    <p:sldId id="1150" r:id="rId895"/>
    <p:sldId id="1151" r:id="rId896"/>
    <p:sldId id="1152" r:id="rId897"/>
    <p:sldId id="1153" r:id="rId898"/>
    <p:sldId id="1154" r:id="rId899"/>
    <p:sldId id="1155" r:id="rId900"/>
    <p:sldId id="1156" r:id="rId901"/>
    <p:sldId id="1157" r:id="rId902"/>
    <p:sldId id="1158" r:id="rId903"/>
    <p:sldId id="1159" r:id="rId904"/>
    <p:sldId id="1160" r:id="rId905"/>
    <p:sldId id="1161" r:id="rId906"/>
    <p:sldId id="1162" r:id="rId907"/>
    <p:sldId id="1163" r:id="rId908"/>
    <p:sldId id="1164" r:id="rId909"/>
    <p:sldId id="1165" r:id="rId910"/>
    <p:sldId id="1166" r:id="rId911"/>
    <p:sldId id="1167" r:id="rId912"/>
    <p:sldId id="1168" r:id="rId913"/>
    <p:sldId id="1169" r:id="rId914"/>
    <p:sldId id="1170" r:id="rId915"/>
    <p:sldId id="1171" r:id="rId916"/>
    <p:sldId id="1172" r:id="rId917"/>
    <p:sldId id="1173" r:id="rId918"/>
    <p:sldId id="1174" r:id="rId919"/>
    <p:sldId id="1175" r:id="rId920"/>
    <p:sldId id="1176" r:id="rId921"/>
    <p:sldId id="1177" r:id="rId922"/>
    <p:sldId id="1178" r:id="rId923"/>
    <p:sldId id="1179" r:id="rId924"/>
    <p:sldId id="1180" r:id="rId925"/>
    <p:sldId id="1181" r:id="rId926"/>
    <p:sldId id="1182" r:id="rId927"/>
    <p:sldId id="1183" r:id="rId928"/>
    <p:sldId id="1184" r:id="rId929"/>
    <p:sldId id="1185" r:id="rId930"/>
    <p:sldId id="1186" r:id="rId931"/>
    <p:sldId id="1187" r:id="rId932"/>
    <p:sldId id="1188" r:id="rId933"/>
    <p:sldId id="1189" r:id="rId934"/>
    <p:sldId id="1190" r:id="rId935"/>
    <p:sldId id="1191" r:id="rId936"/>
    <p:sldId id="1192" r:id="rId937"/>
    <p:sldId id="1193" r:id="rId938"/>
    <p:sldId id="1194" r:id="rId939"/>
    <p:sldId id="1195" r:id="rId940"/>
    <p:sldId id="1196" r:id="rId941"/>
    <p:sldId id="1197" r:id="rId942"/>
    <p:sldId id="1198" r:id="rId943"/>
    <p:sldId id="1199" r:id="rId944"/>
    <p:sldId id="1200" r:id="rId945"/>
    <p:sldId id="1201" r:id="rId946"/>
    <p:sldId id="1202" r:id="rId947"/>
    <p:sldId id="1203" r:id="rId948"/>
    <p:sldId id="1204" r:id="rId949"/>
    <p:sldId id="1205" r:id="rId950"/>
    <p:sldId id="1206" r:id="rId951"/>
    <p:sldId id="1207" r:id="rId952"/>
    <p:sldId id="1208" r:id="rId953"/>
    <p:sldId id="1209" r:id="rId954"/>
    <p:sldId id="1210" r:id="rId955"/>
    <p:sldId id="1211" r:id="rId956"/>
    <p:sldId id="1212" r:id="rId957"/>
    <p:sldId id="1213" r:id="rId958"/>
    <p:sldId id="1214" r:id="rId959"/>
    <p:sldId id="1215" r:id="rId960"/>
    <p:sldId id="1216" r:id="rId961"/>
    <p:sldId id="1217" r:id="rId962"/>
    <p:sldId id="1218" r:id="rId963"/>
    <p:sldId id="1219" r:id="rId964"/>
    <p:sldId id="1220" r:id="rId965"/>
    <p:sldId id="1221" r:id="rId966"/>
    <p:sldId id="1222" r:id="rId967"/>
    <p:sldId id="1223" r:id="rId968"/>
    <p:sldId id="1224" r:id="rId969"/>
    <p:sldId id="1225" r:id="rId970"/>
    <p:sldId id="1226" r:id="rId971"/>
    <p:sldId id="1227" r:id="rId972"/>
    <p:sldId id="1228" r:id="rId973"/>
    <p:sldId id="1229" r:id="rId974"/>
    <p:sldId id="1230" r:id="rId975"/>
    <p:sldId id="1231" r:id="rId976"/>
    <p:sldId id="1232" r:id="rId977"/>
    <p:sldId id="1233" r:id="rId978"/>
    <p:sldId id="1234" r:id="rId979"/>
    <p:sldId id="1235" r:id="rId980"/>
    <p:sldId id="1236" r:id="rId981"/>
    <p:sldId id="1237" r:id="rId982"/>
    <p:sldId id="1238" r:id="rId983"/>
    <p:sldId id="1239" r:id="rId984"/>
    <p:sldId id="1240" r:id="rId985"/>
    <p:sldId id="1241" r:id="rId986"/>
    <p:sldId id="1242" r:id="rId987"/>
    <p:sldId id="1243" r:id="rId988"/>
    <p:sldId id="1244" r:id="rId989"/>
    <p:sldId id="1245" r:id="rId990"/>
    <p:sldId id="1246" r:id="rId991"/>
    <p:sldId id="1247" r:id="rId992"/>
    <p:sldId id="1248" r:id="rId993"/>
    <p:sldId id="1249" r:id="rId994"/>
    <p:sldId id="1250" r:id="rId995"/>
    <p:sldId id="1251" r:id="rId996"/>
    <p:sldId id="1252" r:id="rId997"/>
    <p:sldId id="1253" r:id="rId998"/>
    <p:sldId id="1254" r:id="rId999"/>
    <p:sldId id="1255" r:id="rId1000"/>
    <p:sldId id="1256" r:id="rId1001"/>
    <p:sldId id="1257" r:id="rId1002"/>
    <p:sldId id="1258" r:id="rId1003"/>
    <p:sldId id="1259" r:id="rId1004"/>
    <p:sldId id="1260" r:id="rId1005"/>
    <p:sldId id="1261" r:id="rId1006"/>
    <p:sldId id="1262" r:id="rId1007"/>
    <p:sldId id="1263" r:id="rId1008"/>
    <p:sldId id="1264" r:id="rId1009"/>
    <p:sldId id="1265" r:id="rId1010"/>
    <p:sldId id="1266" r:id="rId1011"/>
    <p:sldId id="1267" r:id="rId1012"/>
    <p:sldId id="1268" r:id="rId1013"/>
    <p:sldId id="1269" r:id="rId1014"/>
    <p:sldId id="1270" r:id="rId1015"/>
    <p:sldId id="1271" r:id="rId1016"/>
    <p:sldId id="1272" r:id="rId1017"/>
    <p:sldId id="1273" r:id="rId1018"/>
    <p:sldId id="1274" r:id="rId1019"/>
    <p:sldId id="1275" r:id="rId1020"/>
    <p:sldId id="1276" r:id="rId1021"/>
    <p:sldId id="1277" r:id="rId1022"/>
    <p:sldId id="1278" r:id="rId1023"/>
    <p:sldId id="1279" r:id="rId1024"/>
    <p:sldId id="1280" r:id="rId10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976" Type="http://schemas.openxmlformats.org/officeDocument/2006/relationships/slide" Target="slides/slide975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836" Type="http://schemas.openxmlformats.org/officeDocument/2006/relationships/slide" Target="slides/slide835.xml"/><Relationship Id="rId1021" Type="http://schemas.openxmlformats.org/officeDocument/2006/relationships/slide" Target="slides/slide1020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903" Type="http://schemas.openxmlformats.org/officeDocument/2006/relationships/slide" Target="slides/slide902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987" Type="http://schemas.openxmlformats.org/officeDocument/2006/relationships/slide" Target="slides/slide986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914" Type="http://schemas.openxmlformats.org/officeDocument/2006/relationships/slide" Target="slides/slide91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998" Type="http://schemas.openxmlformats.org/officeDocument/2006/relationships/slide" Target="slides/slide997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925" Type="http://schemas.openxmlformats.org/officeDocument/2006/relationships/slide" Target="slides/slide92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936" Type="http://schemas.openxmlformats.org/officeDocument/2006/relationships/slide" Target="slides/slide93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947" Type="http://schemas.openxmlformats.org/officeDocument/2006/relationships/slide" Target="slides/slide946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958" Type="http://schemas.openxmlformats.org/officeDocument/2006/relationships/slide" Target="slides/slide957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003" Type="http://schemas.openxmlformats.org/officeDocument/2006/relationships/slide" Target="slides/slide1002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969" Type="http://schemas.openxmlformats.org/officeDocument/2006/relationships/slide" Target="slides/slide968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1014" Type="http://schemas.openxmlformats.org/officeDocument/2006/relationships/slide" Target="slides/slide1013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slide" Target="slides/slide881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1025" Type="http://schemas.openxmlformats.org/officeDocument/2006/relationships/slide" Target="slides/slide1024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893" Type="http://schemas.openxmlformats.org/officeDocument/2006/relationships/slide" Target="slides/slide892.xml"/><Relationship Id="rId907" Type="http://schemas.openxmlformats.org/officeDocument/2006/relationships/slide" Target="slides/slide906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960" Type="http://schemas.openxmlformats.org/officeDocument/2006/relationships/slide" Target="slides/slide959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918" Type="http://schemas.openxmlformats.org/officeDocument/2006/relationships/slide" Target="slides/slide917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971" Type="http://schemas.openxmlformats.org/officeDocument/2006/relationships/slide" Target="slides/slide97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929" Type="http://schemas.openxmlformats.org/officeDocument/2006/relationships/slide" Target="slides/slide92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982" Type="http://schemas.openxmlformats.org/officeDocument/2006/relationships/slide" Target="slides/slide981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993" Type="http://schemas.openxmlformats.org/officeDocument/2006/relationships/slide" Target="slides/slide992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920" Type="http://schemas.openxmlformats.org/officeDocument/2006/relationships/slide" Target="slides/slide919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657" Type="http://schemas.openxmlformats.org/officeDocument/2006/relationships/slide" Target="slides/slide656.xml"/><Relationship Id="rId699" Type="http://schemas.openxmlformats.org/officeDocument/2006/relationships/slide" Target="slides/slide698.xml"/><Relationship Id="rId864" Type="http://schemas.openxmlformats.org/officeDocument/2006/relationships/slide" Target="slides/slide86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724" Type="http://schemas.openxmlformats.org/officeDocument/2006/relationships/slide" Target="slides/slide723.xml"/><Relationship Id="rId766" Type="http://schemas.openxmlformats.org/officeDocument/2006/relationships/slide" Target="slides/slide765.xml"/><Relationship Id="rId931" Type="http://schemas.openxmlformats.org/officeDocument/2006/relationships/slide" Target="slides/slide930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626" Type="http://schemas.openxmlformats.org/officeDocument/2006/relationships/slide" Target="slides/slide625.xml"/><Relationship Id="rId973" Type="http://schemas.openxmlformats.org/officeDocument/2006/relationships/slide" Target="slides/slide972.xml"/><Relationship Id="rId1007" Type="http://schemas.openxmlformats.org/officeDocument/2006/relationships/slide" Target="slides/slide1006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33" Type="http://schemas.openxmlformats.org/officeDocument/2006/relationships/slide" Target="slides/slide832.xml"/><Relationship Id="rId875" Type="http://schemas.openxmlformats.org/officeDocument/2006/relationships/slide" Target="slides/slide874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900" Type="http://schemas.openxmlformats.org/officeDocument/2006/relationships/slide" Target="slides/slide899.xml"/><Relationship Id="rId942" Type="http://schemas.openxmlformats.org/officeDocument/2006/relationships/slide" Target="slides/slide941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77" Type="http://schemas.openxmlformats.org/officeDocument/2006/relationships/slide" Target="slides/slide776.xml"/><Relationship Id="rId984" Type="http://schemas.openxmlformats.org/officeDocument/2006/relationships/slide" Target="slides/slide983.xml"/><Relationship Id="rId1018" Type="http://schemas.openxmlformats.org/officeDocument/2006/relationships/slide" Target="slides/slide1017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37" Type="http://schemas.openxmlformats.org/officeDocument/2006/relationships/slide" Target="slides/slide636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844" Type="http://schemas.openxmlformats.org/officeDocument/2006/relationships/slide" Target="slides/slide843.xml"/><Relationship Id="rId886" Type="http://schemas.openxmlformats.org/officeDocument/2006/relationships/slide" Target="slides/slide88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746" Type="http://schemas.openxmlformats.org/officeDocument/2006/relationships/slide" Target="slides/slide745.xml"/><Relationship Id="rId911" Type="http://schemas.openxmlformats.org/officeDocument/2006/relationships/slide" Target="slides/slide910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953" Type="http://schemas.openxmlformats.org/officeDocument/2006/relationships/slide" Target="slides/slide952.xml"/><Relationship Id="rId995" Type="http://schemas.openxmlformats.org/officeDocument/2006/relationships/slide" Target="slides/slide994.xml"/><Relationship Id="rId1029" Type="http://schemas.openxmlformats.org/officeDocument/2006/relationships/tableStyles" Target="tableStyles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648" Type="http://schemas.openxmlformats.org/officeDocument/2006/relationships/slide" Target="slides/slide647.xml"/><Relationship Id="rId813" Type="http://schemas.openxmlformats.org/officeDocument/2006/relationships/slide" Target="slides/slide812.xml"/><Relationship Id="rId855" Type="http://schemas.openxmlformats.org/officeDocument/2006/relationships/slide" Target="slides/slide85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897" Type="http://schemas.openxmlformats.org/officeDocument/2006/relationships/slide" Target="slides/slide896.xml"/><Relationship Id="rId922" Type="http://schemas.openxmlformats.org/officeDocument/2006/relationships/slide" Target="slides/slide921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757" Type="http://schemas.openxmlformats.org/officeDocument/2006/relationships/slide" Target="slides/slide756.xml"/><Relationship Id="rId799" Type="http://schemas.openxmlformats.org/officeDocument/2006/relationships/slide" Target="slides/slide798.xml"/><Relationship Id="rId964" Type="http://schemas.openxmlformats.org/officeDocument/2006/relationships/slide" Target="slides/slide96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659" Type="http://schemas.openxmlformats.org/officeDocument/2006/relationships/slide" Target="slides/slide658.xml"/><Relationship Id="rId824" Type="http://schemas.openxmlformats.org/officeDocument/2006/relationships/slide" Target="slides/slide823.xml"/><Relationship Id="rId866" Type="http://schemas.openxmlformats.org/officeDocument/2006/relationships/slide" Target="slides/slide865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26" Type="http://schemas.openxmlformats.org/officeDocument/2006/relationships/slide" Target="slides/slide725.xml"/><Relationship Id="rId768" Type="http://schemas.openxmlformats.org/officeDocument/2006/relationships/slide" Target="slides/slide767.xml"/><Relationship Id="rId933" Type="http://schemas.openxmlformats.org/officeDocument/2006/relationships/slide" Target="slides/slide932.xml"/><Relationship Id="rId975" Type="http://schemas.openxmlformats.org/officeDocument/2006/relationships/slide" Target="slides/slide974.xml"/><Relationship Id="rId1009" Type="http://schemas.openxmlformats.org/officeDocument/2006/relationships/slide" Target="slides/slide1008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877" Type="http://schemas.openxmlformats.org/officeDocument/2006/relationships/slide" Target="slides/slide876.xml"/><Relationship Id="rId1020" Type="http://schemas.openxmlformats.org/officeDocument/2006/relationships/slide" Target="slides/slide1019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37" Type="http://schemas.openxmlformats.org/officeDocument/2006/relationships/slide" Target="slides/slide736.xml"/><Relationship Id="rId779" Type="http://schemas.openxmlformats.org/officeDocument/2006/relationships/slide" Target="slides/slide778.xml"/><Relationship Id="rId902" Type="http://schemas.openxmlformats.org/officeDocument/2006/relationships/slide" Target="slides/slide901.xml"/><Relationship Id="rId944" Type="http://schemas.openxmlformats.org/officeDocument/2006/relationships/slide" Target="slides/slide943.xml"/><Relationship Id="rId986" Type="http://schemas.openxmlformats.org/officeDocument/2006/relationships/slide" Target="slides/slide985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639" Type="http://schemas.openxmlformats.org/officeDocument/2006/relationships/slide" Target="slides/slide638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846" Type="http://schemas.openxmlformats.org/officeDocument/2006/relationships/slide" Target="slides/slide845.xml"/><Relationship Id="rId888" Type="http://schemas.openxmlformats.org/officeDocument/2006/relationships/slide" Target="slides/slide887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748" Type="http://schemas.openxmlformats.org/officeDocument/2006/relationships/slide" Target="slides/slide747.xml"/><Relationship Id="rId913" Type="http://schemas.openxmlformats.org/officeDocument/2006/relationships/slide" Target="slides/slide912.xml"/><Relationship Id="rId955" Type="http://schemas.openxmlformats.org/officeDocument/2006/relationships/slide" Target="slides/slide95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997" Type="http://schemas.openxmlformats.org/officeDocument/2006/relationships/slide" Target="slides/slide99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899" Type="http://schemas.openxmlformats.org/officeDocument/2006/relationships/slide" Target="slides/slide898.xml"/><Relationship Id="rId1000" Type="http://schemas.openxmlformats.org/officeDocument/2006/relationships/slide" Target="slides/slide999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661" Type="http://schemas.openxmlformats.org/officeDocument/2006/relationships/slide" Target="slides/slide660.xml"/><Relationship Id="rId717" Type="http://schemas.openxmlformats.org/officeDocument/2006/relationships/slide" Target="slides/slide716.xml"/><Relationship Id="rId759" Type="http://schemas.openxmlformats.org/officeDocument/2006/relationships/slide" Target="slides/slide758.xml"/><Relationship Id="rId924" Type="http://schemas.openxmlformats.org/officeDocument/2006/relationships/slide" Target="slides/slide923.xml"/><Relationship Id="rId966" Type="http://schemas.openxmlformats.org/officeDocument/2006/relationships/slide" Target="slides/slide96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slide" Target="slides/slide618.xml"/><Relationship Id="rId770" Type="http://schemas.openxmlformats.org/officeDocument/2006/relationships/slide" Target="slides/slide76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26" Type="http://schemas.openxmlformats.org/officeDocument/2006/relationships/slide" Target="slides/slide825.xml"/><Relationship Id="rId868" Type="http://schemas.openxmlformats.org/officeDocument/2006/relationships/slide" Target="slides/slide867.xml"/><Relationship Id="rId1011" Type="http://schemas.openxmlformats.org/officeDocument/2006/relationships/slide" Target="slides/slide1010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30" Type="http://schemas.openxmlformats.org/officeDocument/2006/relationships/slide" Target="slides/slide629.xml"/><Relationship Id="rId672" Type="http://schemas.openxmlformats.org/officeDocument/2006/relationships/slide" Target="slides/slide671.xml"/><Relationship Id="rId728" Type="http://schemas.openxmlformats.org/officeDocument/2006/relationships/slide" Target="slides/slide727.xml"/><Relationship Id="rId935" Type="http://schemas.openxmlformats.org/officeDocument/2006/relationships/slide" Target="slides/slide93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977" Type="http://schemas.openxmlformats.org/officeDocument/2006/relationships/slide" Target="slides/slide97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37" Type="http://schemas.openxmlformats.org/officeDocument/2006/relationships/slide" Target="slides/slide836.xml"/><Relationship Id="rId879" Type="http://schemas.openxmlformats.org/officeDocument/2006/relationships/slide" Target="slides/slide878.xml"/><Relationship Id="rId1022" Type="http://schemas.openxmlformats.org/officeDocument/2006/relationships/slide" Target="slides/slide1021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641" Type="http://schemas.openxmlformats.org/officeDocument/2006/relationships/slide" Target="slides/slide640.xml"/><Relationship Id="rId683" Type="http://schemas.openxmlformats.org/officeDocument/2006/relationships/slide" Target="slides/slide682.xml"/><Relationship Id="rId739" Type="http://schemas.openxmlformats.org/officeDocument/2006/relationships/slide" Target="slides/slide738.xml"/><Relationship Id="rId890" Type="http://schemas.openxmlformats.org/officeDocument/2006/relationships/slide" Target="slides/slide889.xml"/><Relationship Id="rId904" Type="http://schemas.openxmlformats.org/officeDocument/2006/relationships/slide" Target="slides/slide90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946" Type="http://schemas.openxmlformats.org/officeDocument/2006/relationships/slide" Target="slides/slide945.xml"/><Relationship Id="rId988" Type="http://schemas.openxmlformats.org/officeDocument/2006/relationships/slide" Target="slides/slide987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750" Type="http://schemas.openxmlformats.org/officeDocument/2006/relationships/slide" Target="slides/slide749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848" Type="http://schemas.openxmlformats.org/officeDocument/2006/relationships/slide" Target="slides/slide84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52" Type="http://schemas.openxmlformats.org/officeDocument/2006/relationships/slide" Target="slides/slide651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915" Type="http://schemas.openxmlformats.org/officeDocument/2006/relationships/slide" Target="slides/slide914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957" Type="http://schemas.openxmlformats.org/officeDocument/2006/relationships/slide" Target="slides/slide956.xml"/><Relationship Id="rId999" Type="http://schemas.openxmlformats.org/officeDocument/2006/relationships/slide" Target="slides/slide998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761" Type="http://schemas.openxmlformats.org/officeDocument/2006/relationships/slide" Target="slides/slide760.xml"/><Relationship Id="rId817" Type="http://schemas.openxmlformats.org/officeDocument/2006/relationships/slide" Target="slides/slide816.xml"/><Relationship Id="rId859" Type="http://schemas.openxmlformats.org/officeDocument/2006/relationships/slide" Target="slides/slide858.xml"/><Relationship Id="rId1002" Type="http://schemas.openxmlformats.org/officeDocument/2006/relationships/slide" Target="slides/slide100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719" Type="http://schemas.openxmlformats.org/officeDocument/2006/relationships/slide" Target="slides/slide718.xml"/><Relationship Id="rId926" Type="http://schemas.openxmlformats.org/officeDocument/2006/relationships/slide" Target="slides/slide925.xml"/><Relationship Id="rId968" Type="http://schemas.openxmlformats.org/officeDocument/2006/relationships/slide" Target="slides/slide967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013" Type="http://schemas.openxmlformats.org/officeDocument/2006/relationships/slide" Target="slides/slide1012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937" Type="http://schemas.openxmlformats.org/officeDocument/2006/relationships/slide" Target="slides/slide936.xml"/><Relationship Id="rId979" Type="http://schemas.openxmlformats.org/officeDocument/2006/relationships/slide" Target="slides/slide978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839" Type="http://schemas.openxmlformats.org/officeDocument/2006/relationships/slide" Target="slides/slide838.xml"/><Relationship Id="rId990" Type="http://schemas.openxmlformats.org/officeDocument/2006/relationships/slide" Target="slides/slide989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1024" Type="http://schemas.openxmlformats.org/officeDocument/2006/relationships/slide" Target="slides/slide1023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50" Type="http://schemas.openxmlformats.org/officeDocument/2006/relationships/slide" Target="slides/slide849.xml"/><Relationship Id="rId892" Type="http://schemas.openxmlformats.org/officeDocument/2006/relationships/slide" Target="slides/slide891.xml"/><Relationship Id="rId906" Type="http://schemas.openxmlformats.org/officeDocument/2006/relationships/slide" Target="slides/slide905.xml"/><Relationship Id="rId948" Type="http://schemas.openxmlformats.org/officeDocument/2006/relationships/slide" Target="slides/slide94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861" Type="http://schemas.openxmlformats.org/officeDocument/2006/relationships/slide" Target="slides/slide860.xml"/><Relationship Id="rId917" Type="http://schemas.openxmlformats.org/officeDocument/2006/relationships/slide" Target="slides/slide916.xml"/><Relationship Id="rId959" Type="http://schemas.openxmlformats.org/officeDocument/2006/relationships/slide" Target="slides/slide95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970" Type="http://schemas.openxmlformats.org/officeDocument/2006/relationships/slide" Target="slides/slide969.xml"/><Relationship Id="rId1004" Type="http://schemas.openxmlformats.org/officeDocument/2006/relationships/slide" Target="slides/slide1003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slide" Target="slides/slide829.xml"/><Relationship Id="rId872" Type="http://schemas.openxmlformats.org/officeDocument/2006/relationships/slide" Target="slides/slide871.xml"/><Relationship Id="rId928" Type="http://schemas.openxmlformats.org/officeDocument/2006/relationships/slide" Target="slides/slide92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981" Type="http://schemas.openxmlformats.org/officeDocument/2006/relationships/slide" Target="slides/slide980.xml"/><Relationship Id="rId1015" Type="http://schemas.openxmlformats.org/officeDocument/2006/relationships/slide" Target="slides/slide1014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841" Type="http://schemas.openxmlformats.org/officeDocument/2006/relationships/slide" Target="slides/slide840.xml"/><Relationship Id="rId883" Type="http://schemas.openxmlformats.org/officeDocument/2006/relationships/slide" Target="slides/slide882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939" Type="http://schemas.openxmlformats.org/officeDocument/2006/relationships/slide" Target="slides/slide93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950" Type="http://schemas.openxmlformats.org/officeDocument/2006/relationships/slide" Target="slides/slide949.xml"/><Relationship Id="rId992" Type="http://schemas.openxmlformats.org/officeDocument/2006/relationships/slide" Target="slides/slide991.xml"/><Relationship Id="rId1026" Type="http://schemas.openxmlformats.org/officeDocument/2006/relationships/presProps" Target="presProps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852" Type="http://schemas.openxmlformats.org/officeDocument/2006/relationships/slide" Target="slides/slide851.xml"/><Relationship Id="rId908" Type="http://schemas.openxmlformats.org/officeDocument/2006/relationships/slide" Target="slides/slide90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894" Type="http://schemas.openxmlformats.org/officeDocument/2006/relationships/slide" Target="slides/slide89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61" Type="http://schemas.openxmlformats.org/officeDocument/2006/relationships/slide" Target="slides/slide960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863" Type="http://schemas.openxmlformats.org/officeDocument/2006/relationships/slide" Target="slides/slide862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919" Type="http://schemas.openxmlformats.org/officeDocument/2006/relationships/slide" Target="slides/slide918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930" Type="http://schemas.openxmlformats.org/officeDocument/2006/relationships/slide" Target="slides/slide929.xml"/><Relationship Id="rId972" Type="http://schemas.openxmlformats.org/officeDocument/2006/relationships/slide" Target="slides/slide971.xml"/><Relationship Id="rId1006" Type="http://schemas.openxmlformats.org/officeDocument/2006/relationships/slide" Target="slides/slide1005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941" Type="http://schemas.openxmlformats.org/officeDocument/2006/relationships/slide" Target="slides/slide940.xml"/><Relationship Id="rId983" Type="http://schemas.openxmlformats.org/officeDocument/2006/relationships/slide" Target="slides/slide982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017" Type="http://schemas.openxmlformats.org/officeDocument/2006/relationships/slide" Target="slides/slide1016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43" Type="http://schemas.openxmlformats.org/officeDocument/2006/relationships/slide" Target="slides/slide842.xml"/><Relationship Id="rId885" Type="http://schemas.openxmlformats.org/officeDocument/2006/relationships/slide" Target="slides/slide884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910" Type="http://schemas.openxmlformats.org/officeDocument/2006/relationships/slide" Target="slides/slide909.xml"/><Relationship Id="rId952" Type="http://schemas.openxmlformats.org/officeDocument/2006/relationships/slide" Target="slides/slide951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994" Type="http://schemas.openxmlformats.org/officeDocument/2006/relationships/slide" Target="slides/slide993.xml"/><Relationship Id="rId1028" Type="http://schemas.openxmlformats.org/officeDocument/2006/relationships/theme" Target="theme/theme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854" Type="http://schemas.openxmlformats.org/officeDocument/2006/relationships/slide" Target="slides/slide853.xml"/><Relationship Id="rId896" Type="http://schemas.openxmlformats.org/officeDocument/2006/relationships/slide" Target="slides/slide895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921" Type="http://schemas.openxmlformats.org/officeDocument/2006/relationships/slide" Target="slides/slide920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63" Type="http://schemas.openxmlformats.org/officeDocument/2006/relationships/slide" Target="slides/slide962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865" Type="http://schemas.openxmlformats.org/officeDocument/2006/relationships/slide" Target="slides/slide864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932" Type="http://schemas.openxmlformats.org/officeDocument/2006/relationships/slide" Target="slides/slide931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974" Type="http://schemas.openxmlformats.org/officeDocument/2006/relationships/slide" Target="slides/slide973.xml"/><Relationship Id="rId1008" Type="http://schemas.openxmlformats.org/officeDocument/2006/relationships/slide" Target="slides/slide1007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slide" Target="slides/slide833.xml"/><Relationship Id="rId876" Type="http://schemas.openxmlformats.org/officeDocument/2006/relationships/slide" Target="slides/slide875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901" Type="http://schemas.openxmlformats.org/officeDocument/2006/relationships/slide" Target="slides/slide900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943" Type="http://schemas.openxmlformats.org/officeDocument/2006/relationships/slide" Target="slides/slide942.xml"/><Relationship Id="rId985" Type="http://schemas.openxmlformats.org/officeDocument/2006/relationships/slide" Target="slides/slide984.xml"/><Relationship Id="rId1019" Type="http://schemas.openxmlformats.org/officeDocument/2006/relationships/slide" Target="slides/slide1018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845" Type="http://schemas.openxmlformats.org/officeDocument/2006/relationships/slide" Target="slides/slide84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887" Type="http://schemas.openxmlformats.org/officeDocument/2006/relationships/slide" Target="slides/slide886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912" Type="http://schemas.openxmlformats.org/officeDocument/2006/relationships/slide" Target="slides/slide911.xml"/><Relationship Id="rId954" Type="http://schemas.openxmlformats.org/officeDocument/2006/relationships/slide" Target="slides/slide953.xml"/><Relationship Id="rId996" Type="http://schemas.openxmlformats.org/officeDocument/2006/relationships/slide" Target="slides/slide995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856" Type="http://schemas.openxmlformats.org/officeDocument/2006/relationships/slide" Target="slides/slide85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923" Type="http://schemas.openxmlformats.org/officeDocument/2006/relationships/slide" Target="slides/slide922.xml"/><Relationship Id="rId965" Type="http://schemas.openxmlformats.org/officeDocument/2006/relationships/slide" Target="slides/slide96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867" Type="http://schemas.openxmlformats.org/officeDocument/2006/relationships/slide" Target="slides/slide866.xml"/><Relationship Id="rId1010" Type="http://schemas.openxmlformats.org/officeDocument/2006/relationships/slide" Target="slides/slide1009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934" Type="http://schemas.openxmlformats.org/officeDocument/2006/relationships/slide" Target="slides/slide933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945" Type="http://schemas.openxmlformats.org/officeDocument/2006/relationships/slide" Target="slides/slide944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889" Type="http://schemas.openxmlformats.org/officeDocument/2006/relationships/slide" Target="slides/slide888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956" Type="http://schemas.openxmlformats.org/officeDocument/2006/relationships/slide" Target="slides/slide95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1001" Type="http://schemas.openxmlformats.org/officeDocument/2006/relationships/slide" Target="slides/slide1000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7" Type="http://schemas.openxmlformats.org/officeDocument/2006/relationships/slide" Target="slides/slide966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1012" Type="http://schemas.openxmlformats.org/officeDocument/2006/relationships/slide" Target="slides/slide1011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978" Type="http://schemas.openxmlformats.org/officeDocument/2006/relationships/slide" Target="slides/slide977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023" Type="http://schemas.openxmlformats.org/officeDocument/2006/relationships/slide" Target="slides/slide102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05" Type="http://schemas.openxmlformats.org/officeDocument/2006/relationships/slide" Target="slides/slide904.xml"/><Relationship Id="rId989" Type="http://schemas.openxmlformats.org/officeDocument/2006/relationships/slide" Target="slides/slide988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916" Type="http://schemas.openxmlformats.org/officeDocument/2006/relationships/slide" Target="slides/slide915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927" Type="http://schemas.openxmlformats.org/officeDocument/2006/relationships/slide" Target="slides/slide926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980" Type="http://schemas.openxmlformats.org/officeDocument/2006/relationships/slide" Target="slides/slide979.xml"/><Relationship Id="rId840" Type="http://schemas.openxmlformats.org/officeDocument/2006/relationships/slide" Target="slides/slide839.xml"/><Relationship Id="rId938" Type="http://schemas.openxmlformats.org/officeDocument/2006/relationships/slide" Target="slides/slide937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991" Type="http://schemas.openxmlformats.org/officeDocument/2006/relationships/slide" Target="slides/slide990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949" Type="http://schemas.openxmlformats.org/officeDocument/2006/relationships/slide" Target="slides/slide948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1005" Type="http://schemas.openxmlformats.org/officeDocument/2006/relationships/slide" Target="slides/slide1004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940" Type="http://schemas.openxmlformats.org/officeDocument/2006/relationships/slide" Target="slides/slide939.xml"/><Relationship Id="rId1016" Type="http://schemas.openxmlformats.org/officeDocument/2006/relationships/slide" Target="slides/slide1015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884" Type="http://schemas.openxmlformats.org/officeDocument/2006/relationships/slide" Target="slides/slide883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951" Type="http://schemas.openxmlformats.org/officeDocument/2006/relationships/slide" Target="slides/slide950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1027" Type="http://schemas.openxmlformats.org/officeDocument/2006/relationships/viewProps" Target="viewProps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895" Type="http://schemas.openxmlformats.org/officeDocument/2006/relationships/slide" Target="slides/slide894.xml"/><Relationship Id="rId909" Type="http://schemas.openxmlformats.org/officeDocument/2006/relationships/slide" Target="slides/slide908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62" Type="http://schemas.openxmlformats.org/officeDocument/2006/relationships/slide" Target="slides/slide961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4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09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53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723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73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365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96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0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2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56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93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21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89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7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7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1F0EC-4F60-4544-9956-271209A740F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7A5AD-5AEC-42D0-A3BE-F46B40576360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07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0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0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0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0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0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0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0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0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0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0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0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0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0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0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0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0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0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0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0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8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8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8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8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8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9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9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9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9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9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9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9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9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9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9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5000" y="635000"/>
            <a:ext cx="10510328" cy="6350000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Adventure Works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70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7398AB0-A0A8-40F2-9B92-3CB33F32A4EF}">
  <we:reference id="8feebe5e-265d-40e9-8cf3-177f87a02823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1024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1024</vt:i4>
      </vt:variant>
    </vt:vector>
  </HeadingPairs>
  <TitlesOfParts>
    <vt:vector size="1027" baseType="lpstr">
      <vt:lpstr>Century Gothic</vt:lpstr>
      <vt:lpstr>Wingdings 3</vt:lpstr>
      <vt:lpstr>Slice</vt:lpstr>
      <vt:lpstr>Adventure Works 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 Products</dc:title>
  <cp:lastModifiedBy>Diane Diaz</cp:lastModifiedBy>
  <cp:revision>1</cp:revision>
  <dcterms:created xsi:type="dcterms:W3CDTF">2015-08-18T20:43:07Z</dcterms:created>
  <dcterms:modified xsi:type="dcterms:W3CDTF">2015-08-25T22:39:40Z</dcterms:modified>
</cp:coreProperties>
</file>