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9" r:id="rId4"/>
    <p:sldId id="1620" r:id="rId5"/>
    <p:sldId id="1621" r:id="rId6"/>
    <p:sldId id="269" r:id="rId7"/>
    <p:sldId id="1618" r:id="rId8"/>
    <p:sldId id="277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9"/>
            <p14:sldId id="1620"/>
            <p14:sldId id="1621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7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9/8/19 8:28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9/8/19 8:28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explore add-in commands, dialogs, and function files in a mail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9/8/19 8:28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add-in-commands-for-outl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outlook/add-ins/add-in-commands-for-outlook#what-ux-shapes-exist-for-add-in-commands" TargetMode="External"/><Relationship Id="rId4" Type="http://schemas.openxmlformats.org/officeDocument/2006/relationships/hyperlink" Target="https://docs.microsoft.com/en-us/javascript/api/office/office.ui?view=office-js#displaydialogasync-startaddress--options--callback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Add-in Commands and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4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provide ways to initiate specific add-in actions from the ribbon by adding buttons or drop-down menus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supports add-in commands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actions for operations that </a:t>
            </a:r>
            <a:r>
              <a:rPr lang="en-US" sz="1600" b="0">
                <a:solidFill>
                  <a:srgbClr val="2F2F2F"/>
                </a:solidFill>
                <a:latin typeface="Segoe UI Semibold"/>
              </a:rPr>
              <a:t>don’t need a UI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provides a safe dialog for capturing/displaying information that may not work in a tradition add-in UX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30859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https://docs.microsoft.com/en-us/outlook/add-ins/add-in-commands-for-outlook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Dialogs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https://docs.microsoft.com/en-us/javascript/api/office/office.ui?view=office-js#displaydialogasync-startaddress--options--callback-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 err="1">
                <a:latin typeface="+mj-lt"/>
              </a:rPr>
              <a:t>ExecuteFunction</a:t>
            </a:r>
            <a:r>
              <a:rPr lang="en-US" sz="1800" dirty="0">
                <a:latin typeface="+mj-lt"/>
              </a:rPr>
              <a:t> Actions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https://docs.microsoft.com/en-us/outlook/add-ins/add-in-commands-for-outlook#what-ux-shapes-exist-for-add-in-commands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ExecuteFunction</a:t>
            </a:r>
            <a:r>
              <a:rPr lang="en-US" sz="2000" dirty="0">
                <a:solidFill>
                  <a:srgbClr val="D83B01"/>
                </a:solidFill>
              </a:rPr>
              <a:t> Actions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Add-in Commands and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884424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50746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manifest.xml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4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1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4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1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2218</Words>
  <Application>Microsoft Macintosh PowerPoint</Application>
  <PresentationFormat>Custom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Add-in commands</vt:lpstr>
      <vt:lpstr>Add-in command in manifest</vt:lpstr>
      <vt:lpstr>ExecuteFunction Actions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2019-09-09T01:29:20Z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