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webextensions/webextension1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79" d="100"/>
          <a:sy n="79" d="100"/>
        </p:scale>
        <p:origin x="106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9/22/2014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377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9/22/2014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665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9/22/2014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9240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9/22/2014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006160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9/22/2014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9/22/2014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3446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9/22/2014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7300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9/22/2014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7938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9/22/2014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928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9/22/2014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140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9/22/2014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715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9/22/2014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870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9/22/2014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877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9/22/2014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208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9/22/2014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074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9/22/2014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063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9/22/2014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566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E2AE1B3-BF93-48E2-9AA9-F173AD573941}" type="datetimeFigureOut">
              <a:rPr lang="en-US" smtClean="0"/>
              <a:t>9/22/2014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177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OfficeApp 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32455855"/>
                  </p:ext>
                </p:extLst>
              </p:nvPr>
            </p:nvGraphicFramePr>
            <p:xfrm>
              <a:off x="1507787" y="1488332"/>
              <a:ext cx="9525000" cy="3810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OfficeApp 0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07787" y="1488332"/>
                <a:ext cx="9525000" cy="381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108584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webextensions/webextension1.xml><?xml version="1.0" encoding="utf-8"?>
<we:webextension xmlns:we="http://schemas.microsoft.com/office/webextensions/webextension/2010/11" id="{912ac023-15fb-4d19-9e28-66aa3558812f}">
  <we:reference id="77efbfbb-4bfe-4c75-9076-94a856f32730" version="1.0.0.0" store="developer" storeType="Registry"/>
  <we:alternateReferences/>
  <we:properties/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Wingdings 3</vt:lpstr>
      <vt:lpstr>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Windows User</cp:lastModifiedBy>
  <cp:revision>2</cp:revision>
  <dcterms:created xsi:type="dcterms:W3CDTF">2014-09-22T23:56:25Z</dcterms:created>
  <dcterms:modified xsi:type="dcterms:W3CDTF">2014-09-22T23:57:09Z</dcterms:modified>
</cp:coreProperties>
</file>