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71429" autoAdjust="0"/>
  </p:normalViewPr>
  <p:slideViewPr>
    <p:cSldViewPr snapToGrid="0">
      <p:cViewPr varScale="1">
        <p:scale>
          <a:sx n="88" d="100"/>
          <a:sy n="88" d="100"/>
        </p:scale>
        <p:origin x="16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a property of the Excel add-in context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900" dirty="0" err="1">
                <a:solidFill>
                  <a:srgbClr val="2F2F2F"/>
                </a:solidFill>
              </a:rPr>
              <a:t>pivotTables</a:t>
            </a:r>
            <a:r>
              <a:rPr lang="en-US" sz="9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Interacting with worksheets is a fundamental operation of building and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iterate worksheets off the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900" dirty="0" err="1">
                <a:solidFill>
                  <a:srgbClr val="2F2F2F"/>
                </a:solidFill>
              </a:rPr>
              <a:t>workbook.worksheets.add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There are a number of advanced worksheet operations, such as binding to worksheet events such as </a:t>
            </a:r>
            <a:r>
              <a:rPr lang="en-US" sz="900" dirty="0" err="1">
                <a:solidFill>
                  <a:srgbClr val="2F2F2F"/>
                </a:solidFill>
              </a:rPr>
              <a:t>onActivated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onAdded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onDeactivated</a:t>
            </a:r>
            <a:r>
              <a:rPr lang="en-US" sz="900" dirty="0">
                <a:solidFill>
                  <a:srgbClr val="2F2F2F"/>
                </a:solidFill>
              </a:rPr>
              <a:t>, and </a:t>
            </a:r>
            <a:r>
              <a:rPr lang="en-US" sz="900" dirty="0" err="1">
                <a:solidFill>
                  <a:srgbClr val="2F2F2F"/>
                </a:solidFill>
              </a:rPr>
              <a:t>onDeleted</a:t>
            </a:r>
            <a:r>
              <a:rPr lang="en-US" sz="9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ev.office.com/reference/add-ins/excel/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https://dev.office.com/reference/add-ins/excel/worksheet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1901</Words>
  <Application>Microsoft Macintosh PowerPoint</Application>
  <PresentationFormat>Custom</PresentationFormat>
  <Paragraphs>217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