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2" autoAdjust="0"/>
    <p:restoredTop sz="91049" autoAdjust="0"/>
  </p:normalViewPr>
  <p:slideViewPr>
    <p:cSldViewPr snapToGrid="0">
      <p:cViewPr varScale="1">
        <p:scale>
          <a:sx n="121" d="100"/>
          <a:sy n="121" d="100"/>
        </p:scale>
        <p:origin x="1328"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12/12/18 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12/12/18 2:15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12/12/18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12/12/18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you can use the Office Yeoman generator template for Angular OR the Angular CLI to provision the template.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ev.office.com/docs/add-ins/develop/add-ins-with-angular2" TargetMode="External"/><Relationship Id="rId7" Type="http://schemas.openxmlformats.org/officeDocument/2006/relationships/hyperlink" Target="https://dev.office.com/docs/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ev.office.com/docs/add-ins/testing/create-a-network-shared-folder-catalog-for-task-pane-and-content-add-ins" TargetMode="External"/><Relationship Id="rId5" Type="http://schemas.openxmlformats.org/officeDocument/2006/relationships/hyperlink" Target="https://dev.office.com/docs/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https://dev.office.com/docs/add-ins/develop/add-ins-with-angular2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https://dev.office.com/docs/add-ins/develop/convert-javascript-to-typescript</a:t>
            </a:r>
            <a:endParaRPr lang="en-US" sz="1600" dirty="0"/>
          </a:p>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https://dev.office.com/docs/add-ins/testing/create-a-network-shared-folder-catalog-for-task-pane-and-content-add-ins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https://dev.office.com/docs/add-ins/testing/sideload-office-add-ins-for-testing</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5053691"/>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Use the Office Yeoman generator Angular template</a:t>
            </a:r>
          </a:p>
          <a:p>
            <a:pPr lvl="1">
              <a:lnSpc>
                <a:spcPct val="90000"/>
              </a:lnSpc>
              <a:spcBef>
                <a:spcPts val="1200"/>
              </a:spcBef>
            </a:pPr>
            <a:r>
              <a:rPr lang="en-US" sz="1600" dirty="0"/>
              <a:t>Alternatively if you want more control of structure:</a:t>
            </a:r>
          </a:p>
          <a:p>
            <a:pPr lvl="2">
              <a:spcBef>
                <a:spcPts val="1200"/>
              </a:spcBef>
            </a:pPr>
            <a:r>
              <a:rPr lang="en-US" sz="1600" dirty="0"/>
              <a:t>Leverage the Angular CLI to provision a new </a:t>
            </a:r>
            <a:br>
              <a:rPr lang="en-US" sz="1600" dirty="0"/>
            </a:br>
            <a:r>
              <a:rPr lang="en-US" sz="1600" dirty="0"/>
              <a:t>Angular application</a:t>
            </a:r>
          </a:p>
          <a:p>
            <a:pPr lvl="2">
              <a:spcBef>
                <a:spcPts val="1200"/>
              </a:spcBef>
            </a:pPr>
            <a:r>
              <a:rPr lang="en-US" sz="1600" dirty="0"/>
              <a:t>Use the Office Yeoman generator to provision the </a:t>
            </a:r>
            <a:br>
              <a:rPr lang="en-US" sz="1600" dirty="0"/>
            </a:br>
            <a:r>
              <a:rPr lang="en-US" sz="1600" dirty="0"/>
              <a:t>add-in manifest</a:t>
            </a:r>
          </a:p>
          <a:p>
            <a:pPr lvl="2">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2">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2">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2">
              <a:spcBef>
                <a:spcPts val="1200"/>
              </a:spcBef>
            </a:pPr>
            <a:r>
              <a:rPr lang="en-US" sz="1600" dirty="0"/>
              <a:t>Add office.js and Office UI Fabric references to index.html (or make modifications to include them in the </a:t>
            </a:r>
            <a:r>
              <a:rPr lang="en-US" sz="1600" dirty="0" err="1"/>
              <a:t>webpack</a:t>
            </a:r>
            <a:r>
              <a:rPr lang="en-US" sz="1600" dirty="0"/>
              <a:t> config)</a:t>
            </a:r>
            <a:endParaRPr lang="en-US" sz="2600" dirty="0"/>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2099</Words>
  <Application>Microsoft Macintosh PowerPoint</Application>
  <PresentationFormat>Custom</PresentationFormat>
  <Paragraphs>203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2018-12-12T20:17:08Z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