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61361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6/5/19 4:27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Content Controls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108817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https://dev.office.com/reference/add-ins/word/contentcontrol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1259</Words>
  <Application>Microsoft Macintosh PowerPoint</Application>
  <PresentationFormat>Custom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2019-06-05T21:27:25Z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