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50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6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9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fficeApp 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037638"/>
                  </p:ext>
                </p:extLst>
              </p:nvPr>
            </p:nvGraphicFramePr>
            <p:xfrm>
              <a:off x="1112107" y="1445741"/>
              <a:ext cx="9860693" cy="381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fficeApp 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107" y="1445741"/>
                <a:ext cx="9860693" cy="38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webextension1.xml><?xml version="1.0" encoding="utf-8"?>
<we:webextension xmlns:we="http://schemas.microsoft.com/office/webextensions/webextension/2010/11" id="{5bbe57e9-3dfc-41a9-bacd-7ca07e355e11}">
  <we:reference id="3133e0dc-6fe6-4ea7-a35a-7ba66ce43271" version="1.0.0.0" store="developer" storeType="Registry"/>
  <we:alternateReferences/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Pattison</dc:creator>
  <cp:lastModifiedBy>Ted Pattison</cp:lastModifiedBy>
  <cp:revision>4</cp:revision>
  <dcterms:created xsi:type="dcterms:W3CDTF">2014-09-05T15:49:09Z</dcterms:created>
  <dcterms:modified xsi:type="dcterms:W3CDTF">2014-09-05T18:14:02Z</dcterms:modified>
</cp:coreProperties>
</file>