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0"/>
  </p:notesMasterIdLst>
  <p:handoutMasterIdLst>
    <p:handoutMasterId r:id="rId31"/>
  </p:handoutMasterIdLst>
  <p:sldIdLst>
    <p:sldId id="778" r:id="rId6"/>
    <p:sldId id="779" r:id="rId7"/>
    <p:sldId id="780" r:id="rId8"/>
    <p:sldId id="788" r:id="rId9"/>
    <p:sldId id="853" r:id="rId10"/>
    <p:sldId id="854" r:id="rId11"/>
    <p:sldId id="855" r:id="rId12"/>
    <p:sldId id="856" r:id="rId13"/>
    <p:sldId id="857" r:id="rId14"/>
    <p:sldId id="860" r:id="rId15"/>
    <p:sldId id="861" r:id="rId16"/>
    <p:sldId id="862" r:id="rId17"/>
    <p:sldId id="864" r:id="rId18"/>
    <p:sldId id="867" r:id="rId19"/>
    <p:sldId id="852" r:id="rId20"/>
    <p:sldId id="858" r:id="rId21"/>
    <p:sldId id="865" r:id="rId22"/>
    <p:sldId id="870" r:id="rId23"/>
    <p:sldId id="866" r:id="rId24"/>
    <p:sldId id="871" r:id="rId25"/>
    <p:sldId id="859" r:id="rId26"/>
    <p:sldId id="872" r:id="rId27"/>
    <p:sldId id="869" r:id="rId28"/>
    <p:sldId id="654"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80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114530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47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92540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757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863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02753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947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971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t>
            </a:r>
            <a:r>
              <a:rPr lang="en-US" sz="1999" smtClean="0"/>
              <a:t>app shape </a:t>
            </a:r>
            <a:r>
              <a:rPr lang="en-US" sz="1999" dirty="0" smtClean="0"/>
              <a:t>and (2) which Office application are to be supported</a:t>
            </a:r>
            <a:endParaRPr lang="en-US" sz="1999" dirty="0"/>
          </a:p>
        </p:txBody>
      </p:sp>
      <p:pic>
        <p:nvPicPr>
          <p:cNvPr id="2" name="Picture 1"/>
          <p:cNvPicPr>
            <a:picLocks noChangeAspect="1"/>
          </p:cNvPicPr>
          <p:nvPr/>
        </p:nvPicPr>
        <p:blipFill>
          <a:blip r:embed="rId3"/>
          <a:stretch>
            <a:fillRect/>
          </a:stretch>
        </p:blipFill>
        <p:spPr>
          <a:xfrm>
            <a:off x="209795" y="2466244"/>
            <a:ext cx="3840368" cy="2654076"/>
          </a:xfrm>
          <a:prstGeom prst="rect">
            <a:avLst/>
          </a:prstGeom>
        </p:spPr>
      </p:pic>
      <p:pic>
        <p:nvPicPr>
          <p:cNvPr id="4" name="Picture 3"/>
          <p:cNvPicPr>
            <a:picLocks noChangeAspect="1"/>
          </p:cNvPicPr>
          <p:nvPr/>
        </p:nvPicPr>
        <p:blipFill>
          <a:blip r:embed="rId4"/>
          <a:stretch>
            <a:fillRect/>
          </a:stretch>
        </p:blipFill>
        <p:spPr>
          <a:xfrm>
            <a:off x="4188820" y="3377711"/>
            <a:ext cx="3848589" cy="2804997"/>
          </a:xfrm>
          <a:prstGeom prst="rect">
            <a:avLst/>
          </a:prstGeom>
        </p:spPr>
      </p:pic>
      <p:pic>
        <p:nvPicPr>
          <p:cNvPr id="9" name="Picture 8"/>
          <p:cNvPicPr>
            <a:picLocks noChangeAspect="1"/>
          </p:cNvPicPr>
          <p:nvPr/>
        </p:nvPicPr>
        <p:blipFill>
          <a:blip r:embed="rId5"/>
          <a:stretch>
            <a:fillRect/>
          </a:stretch>
        </p:blipFill>
        <p:spPr>
          <a:xfrm>
            <a:off x="8176066" y="3893527"/>
            <a:ext cx="3860313" cy="2813542"/>
          </a:xfrm>
          <a:prstGeom prst="rect">
            <a:avLst/>
          </a:prstGeom>
        </p:spPr>
      </p:pic>
    </p:spTree>
    <p:extLst>
      <p:ext uri="{BB962C8B-B14F-4D97-AF65-F5344CB8AC3E}">
        <p14:creationId xmlns:p14="http://schemas.microsoft.com/office/powerpoint/2010/main" val="389106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pic>
        <p:nvPicPr>
          <p:cNvPr id="10" name="Picture 9"/>
          <p:cNvPicPr>
            <a:picLocks noChangeAspect="1"/>
          </p:cNvPicPr>
          <p:nvPr/>
        </p:nvPicPr>
        <p:blipFill>
          <a:blip r:embed="rId3"/>
          <a:stretch>
            <a:fillRect/>
          </a:stretch>
        </p:blipFill>
        <p:spPr>
          <a:xfrm>
            <a:off x="7905750" y="1448315"/>
            <a:ext cx="3762375" cy="4391025"/>
          </a:xfrm>
          <a:prstGeom prst="rect">
            <a:avLst/>
          </a:prstGeom>
          <a:ln>
            <a:solidFill>
              <a:schemeClr val="bg1">
                <a:lumMod val="65000"/>
              </a:schemeClr>
            </a:solidFill>
          </a:ln>
        </p:spPr>
      </p:pic>
    </p:spTree>
    <p:extLst>
      <p:ext uri="{BB962C8B-B14F-4D97-AF65-F5344CB8AC3E}">
        <p14:creationId xmlns:p14="http://schemas.microsoft.com/office/powerpoint/2010/main" val="12775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5" name="Picture 4"/>
          <p:cNvPicPr>
            <a:picLocks noChangeAspect="1"/>
          </p:cNvPicPr>
          <p:nvPr/>
        </p:nvPicPr>
        <p:blipFill>
          <a:blip r:embed="rId3"/>
          <a:stretch>
            <a:fillRect/>
          </a:stretch>
        </p:blipFill>
        <p:spPr>
          <a:xfrm>
            <a:off x="1622059" y="1190866"/>
            <a:ext cx="8471511" cy="5503011"/>
          </a:xfrm>
          <a:prstGeom prst="rect">
            <a:avLst/>
          </a:prstGeom>
          <a:ln>
            <a:solidFill>
              <a:schemeClr val="bg1">
                <a:lumMod val="65000"/>
              </a:schemeClr>
            </a:solidFill>
          </a:ln>
        </p:spPr>
      </p:pic>
    </p:spTree>
    <p:extLst>
      <p:ext uri="{BB962C8B-B14F-4D97-AF65-F5344CB8AC3E}">
        <p14:creationId xmlns:p14="http://schemas.microsoft.com/office/powerpoint/2010/main" val="325969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3034672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Project in Visual Studio Debugger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054" y="1204597"/>
            <a:ext cx="8108884" cy="5194960"/>
          </a:xfrm>
          <a:prstGeom prst="rect">
            <a:avLst/>
          </a:prstGeom>
        </p:spPr>
      </p:pic>
    </p:spTree>
    <p:extLst>
      <p:ext uri="{BB962C8B-B14F-4D97-AF65-F5344CB8AC3E}">
        <p14:creationId xmlns:p14="http://schemas.microsoft.com/office/powerpoint/2010/main" val="407273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an Content App for PowerPoint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Video Player</a:t>
            </a:r>
            <a:endParaRPr lang="en-US" dirty="0"/>
          </a:p>
        </p:txBody>
      </p:sp>
    </p:spTree>
    <p:extLst>
      <p:ext uri="{BB962C8B-B14F-4D97-AF65-F5344CB8AC3E}">
        <p14:creationId xmlns:p14="http://schemas.microsoft.com/office/powerpoint/2010/main" val="1435106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Player in the Debugger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694985" y="1366311"/>
            <a:ext cx="8550984" cy="4509409"/>
          </a:xfrm>
          <a:prstGeom prst="rect">
            <a:avLst/>
          </a:prstGeom>
        </p:spPr>
      </p:pic>
    </p:spTree>
    <p:extLst>
      <p:ext uri="{BB962C8B-B14F-4D97-AF65-F5344CB8AC3E}">
        <p14:creationId xmlns:p14="http://schemas.microsoft.com/office/powerpoint/2010/main" val="398837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in a Video Control Panel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625469" y="1352031"/>
            <a:ext cx="5790476" cy="2752381"/>
          </a:xfrm>
          <a:prstGeom prst="rect">
            <a:avLst/>
          </a:prstGeom>
        </p:spPr>
      </p:pic>
      <p:pic>
        <p:nvPicPr>
          <p:cNvPr id="6" name="Picture 5"/>
          <p:cNvPicPr>
            <a:picLocks noChangeAspect="1"/>
          </p:cNvPicPr>
          <p:nvPr/>
        </p:nvPicPr>
        <p:blipFill>
          <a:blip r:embed="rId3"/>
          <a:stretch>
            <a:fillRect/>
          </a:stretch>
        </p:blipFill>
        <p:spPr>
          <a:xfrm>
            <a:off x="6764969" y="1352031"/>
            <a:ext cx="4345839" cy="2303819"/>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9173546" y="3042965"/>
            <a:ext cx="1588238" cy="1719137"/>
          </a:xfrm>
          <a:prstGeom prst="rect">
            <a:avLst/>
          </a:prstGeom>
          <a:ln>
            <a:solidFill>
              <a:schemeClr val="bg1">
                <a:lumMod val="65000"/>
              </a:schemeClr>
            </a:solidFill>
          </a:ln>
        </p:spPr>
      </p:pic>
    </p:spTree>
    <p:extLst>
      <p:ext uri="{BB962C8B-B14F-4D97-AF65-F5344CB8AC3E}">
        <p14:creationId xmlns:p14="http://schemas.microsoft.com/office/powerpoint/2010/main" val="25471484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YouTube Player API</a:t>
            </a:r>
            <a:endParaRPr lang="en-US" dirty="0"/>
          </a:p>
        </p:txBody>
      </p:sp>
      <p:sp>
        <p:nvSpPr>
          <p:cNvPr id="3" name="Slide Number Placeholder 2"/>
          <p:cNvSpPr>
            <a:spLocks noGrp="1"/>
          </p:cNvSpPr>
          <p:nvPr>
            <p:ph type="sldNum" sz="quarter" idx="12"/>
          </p:nvPr>
        </p:nvSpPr>
        <p:spPr>
          <a:xfrm>
            <a:off x="520700" y="6399557"/>
            <a:ext cx="560686" cy="219456"/>
          </a:xfrm>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1081386" y="1329432"/>
            <a:ext cx="3275138" cy="2644962"/>
          </a:xfrm>
          <a:prstGeom prst="rect">
            <a:avLst/>
          </a:prstGeom>
          <a:ln>
            <a:solidFill>
              <a:schemeClr val="bg1">
                <a:lumMod val="65000"/>
              </a:schemeClr>
            </a:solidFill>
          </a:ln>
        </p:spPr>
      </p:pic>
      <p:pic>
        <p:nvPicPr>
          <p:cNvPr id="6" name="Picture 5"/>
          <p:cNvPicPr>
            <a:picLocks noChangeAspect="1"/>
          </p:cNvPicPr>
          <p:nvPr/>
        </p:nvPicPr>
        <p:blipFill>
          <a:blip r:embed="rId3"/>
          <a:stretch>
            <a:fillRect/>
          </a:stretch>
        </p:blipFill>
        <p:spPr>
          <a:xfrm>
            <a:off x="5306456" y="1329432"/>
            <a:ext cx="4686376" cy="5423060"/>
          </a:xfrm>
          <a:prstGeom prst="rect">
            <a:avLst/>
          </a:prstGeom>
          <a:ln>
            <a:solidFill>
              <a:schemeClr val="bg1">
                <a:lumMod val="65000"/>
              </a:schemeClr>
            </a:solidFill>
          </a:ln>
        </p:spPr>
      </p:pic>
    </p:spTree>
    <p:extLst>
      <p:ext uri="{BB962C8B-B14F-4D97-AF65-F5344CB8AC3E}">
        <p14:creationId xmlns:p14="http://schemas.microsoft.com/office/powerpoint/2010/main" val="16668882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1977281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 YouTube Video Player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614993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Web Service</a:t>
            </a:r>
            <a:endParaRPr lang="en-US" dirty="0"/>
          </a:p>
        </p:txBody>
      </p:sp>
    </p:spTree>
    <p:extLst>
      <p:ext uri="{BB962C8B-B14F-4D97-AF65-F5344CB8AC3E}">
        <p14:creationId xmlns:p14="http://schemas.microsoft.com/office/powerpoint/2010/main" val="15758489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Web Service Support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stretch>
            <a:fillRect/>
          </a:stretch>
        </p:blipFill>
        <p:spPr>
          <a:xfrm>
            <a:off x="519112" y="1262429"/>
            <a:ext cx="10705124" cy="4506498"/>
          </a:xfrm>
          <a:prstGeom prst="rect">
            <a:avLst/>
          </a:prstGeom>
          <a:ln>
            <a:solidFill>
              <a:schemeClr val="bg1">
                <a:lumMod val="65000"/>
              </a:schemeClr>
            </a:solidFill>
          </a:ln>
        </p:spPr>
      </p:pic>
    </p:spTree>
    <p:extLst>
      <p:ext uri="{BB962C8B-B14F-4D97-AF65-F5344CB8AC3E}">
        <p14:creationId xmlns:p14="http://schemas.microsoft.com/office/powerpoint/2010/main" val="28749206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Adding a Web Service to an App for Office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289121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PowerPoint</a:t>
            </a:r>
            <a:endParaRPr lang="en-US" dirty="0"/>
          </a:p>
          <a:p>
            <a:r>
              <a:rPr lang="en-US" dirty="0"/>
              <a:t>Developing Apps for PowerPoint</a:t>
            </a:r>
          </a:p>
          <a:p>
            <a:r>
              <a:rPr lang="en-US" dirty="0" smtClean="0"/>
              <a:t>Creating a Video Player</a:t>
            </a:r>
          </a:p>
          <a:p>
            <a:r>
              <a:rPr lang="en-US" dirty="0" smtClean="0"/>
              <a:t>Adding a Web Service</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059591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(supported by Microsoft PowerPoint)</a:t>
            </a:r>
            <a:endParaRPr lang="en-US" i="1" dirty="0" smtClean="0">
              <a:solidFill>
                <a:schemeClr val="tx2">
                  <a:lumMod val="50000"/>
                </a:schemeClr>
              </a:solidFill>
            </a:endParaRPr>
          </a:p>
          <a:p>
            <a:pPr lvl="1"/>
            <a:r>
              <a:rPr lang="en-US" dirty="0" smtClean="0"/>
              <a:t>Content </a:t>
            </a:r>
            <a:r>
              <a:rPr lang="en-US" dirty="0"/>
              <a:t>App </a:t>
            </a:r>
            <a:r>
              <a:rPr lang="en-US" sz="2000" i="1" dirty="0">
                <a:solidFill>
                  <a:schemeClr val="tx2">
                    <a:lumMod val="50000"/>
                  </a:schemeClr>
                </a:solidFill>
              </a:rPr>
              <a:t>(supported by Microsoft PowerPoint)</a:t>
            </a:r>
            <a:endParaRPr lang="en-US" dirty="0" smtClean="0"/>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4" name="Group 3"/>
          <p:cNvGrpSpPr/>
          <p:nvPr/>
        </p:nvGrpSpPr>
        <p:grpSpPr>
          <a:xfrm>
            <a:off x="1074686" y="3535108"/>
            <a:ext cx="9831548" cy="2548920"/>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841409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249606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94102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Apps for PowerPoint</a:t>
            </a:r>
          </a:p>
        </p:txBody>
      </p:sp>
    </p:spTree>
    <p:extLst>
      <p:ext uri="{BB962C8B-B14F-4D97-AF65-F5344CB8AC3E}">
        <p14:creationId xmlns:p14="http://schemas.microsoft.com/office/powerpoint/2010/main" val="3549133653"/>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5fad15d0-477e-40da-a20d-40d4ca777cbd"/>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2093</Words>
  <Application>Microsoft Office PowerPoint</Application>
  <PresentationFormat>Custom</PresentationFormat>
  <Paragraphs>152</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What is an App for Office?</vt:lpstr>
      <vt:lpstr>Designing Apps for Office - Shapes</vt:lpstr>
      <vt:lpstr>App for Office Runtime Environment</vt:lpstr>
      <vt:lpstr>Anatomy of an App for Office</vt:lpstr>
      <vt:lpstr>Developing Apps for PowerPoint</vt:lpstr>
      <vt:lpstr>Create New App for Office Project</vt:lpstr>
      <vt:lpstr>App for Office Project Structure</vt:lpstr>
      <vt:lpstr>App Manifest Designer</vt:lpstr>
      <vt:lpstr>Create the HTML for a Web Page</vt:lpstr>
      <vt:lpstr>Run Project in Visual Studio Debugger</vt:lpstr>
      <vt:lpstr>PowerPoint Presentation</vt:lpstr>
      <vt:lpstr>Creating a Video Player</vt:lpstr>
      <vt:lpstr>Testing the Player in the Debugger</vt:lpstr>
      <vt:lpstr>Adding in a Video Control Panel</vt:lpstr>
      <vt:lpstr>Using the YouTube Player API</vt:lpstr>
      <vt:lpstr>PowerPoint Presentation</vt:lpstr>
      <vt:lpstr>Adding a Web Service</vt:lpstr>
      <vt:lpstr>Adding Web Service Support</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2014-09-05T19:44:01Z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