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779" r:id="rId7"/>
    <p:sldId id="780" r:id="rId8"/>
    <p:sldId id="788" r:id="rId9"/>
    <p:sldId id="783" r:id="rId10"/>
    <p:sldId id="872" r:id="rId11"/>
    <p:sldId id="884" r:id="rId12"/>
    <p:sldId id="886" r:id="rId13"/>
    <p:sldId id="885" r:id="rId14"/>
    <p:sldId id="865" r:id="rId15"/>
    <p:sldId id="893" r:id="rId16"/>
    <p:sldId id="891" r:id="rId17"/>
    <p:sldId id="894" r:id="rId18"/>
    <p:sldId id="873" r:id="rId19"/>
    <p:sldId id="898" r:id="rId20"/>
    <p:sldId id="892" r:id="rId21"/>
    <p:sldId id="899" r:id="rId22"/>
    <p:sldId id="895" r:id="rId23"/>
    <p:sldId id="887" r:id="rId24"/>
    <p:sldId id="900" r:id="rId25"/>
    <p:sldId id="896" r:id="rId26"/>
    <p:sldId id="889" r:id="rId27"/>
    <p:sldId id="888" r:id="rId28"/>
    <p:sldId id="866" r:id="rId29"/>
    <p:sldId id="867" r:id="rId30"/>
    <p:sldId id="881" r:id="rId31"/>
    <p:sldId id="878" r:id="rId32"/>
    <p:sldId id="879" r:id="rId33"/>
    <p:sldId id="880" r:id="rId34"/>
    <p:sldId id="868" r:id="rId35"/>
    <p:sldId id="853" r:id="rId36"/>
    <p:sldId id="654"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56" d="100"/>
          <a:sy n="56" d="100"/>
        </p:scale>
        <p:origin x="321" y="27"/>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272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9/30/2014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14</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Calendar, Mail, and </a:t>
            </a:r>
            <a:r>
              <a:rPr lang="en-US" sz="4800" b="1" dirty="0" smtClean="0"/>
              <a:t>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t>
            </a:r>
            <a:r>
              <a:rPr lang="en-US" sz="3600" dirty="0" smtClean="0"/>
              <a:t>APIs </a:t>
            </a:r>
            <a:endParaRPr lang="en-US" sz="3600" dirty="0" smtClean="0"/>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t>
            </a:r>
            <a:r>
              <a:rPr lang="en-US" sz="3600" dirty="0" smtClean="0"/>
              <a:t>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a:t>
            </a:r>
            <a:r>
              <a:rPr lang="en-US" sz="3600" dirty="0" smtClean="0"/>
              <a:t>365 APIs accessible through </a:t>
            </a:r>
            <a:r>
              <a:rPr lang="en-US" sz="3600" dirty="0" err="1" smtClean="0"/>
              <a:t>ExchangeClient</a:t>
            </a:r>
            <a:r>
              <a:rPr lang="en-US" sz="3600" dirty="0" smtClean="0"/>
              <a:t> library</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1626</Words>
  <Application>Microsoft Office PowerPoint</Application>
  <PresentationFormat>Custom</PresentationFormat>
  <Paragraphs>190</Paragraphs>
  <Slides>32</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Calendar, Mail, and Contacts</vt:lpstr>
      <vt:lpstr>Agenda </vt:lpstr>
      <vt:lpstr>Overview</vt:lpstr>
      <vt:lpstr>Office 365 APIs for Calendar, Mail and Contacts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ExchangeClient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Reading Contacts using REST</vt:lpstr>
      <vt:lpstr>Adding a new Contact</vt:lpstr>
      <vt:lpstr>Deleting a Contact</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2014-09-30T14:00:12Z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