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1"/>
  </p:notesMasterIdLst>
  <p:handoutMasterIdLst>
    <p:handoutMasterId r:id="rId42"/>
  </p:handoutMasterIdLst>
  <p:sldIdLst>
    <p:sldId id="778" r:id="rId6"/>
    <p:sldId id="779" r:id="rId7"/>
    <p:sldId id="780" r:id="rId8"/>
    <p:sldId id="788" r:id="rId9"/>
    <p:sldId id="783" r:id="rId10"/>
    <p:sldId id="789" r:id="rId11"/>
    <p:sldId id="793" r:id="rId12"/>
    <p:sldId id="790" r:id="rId13"/>
    <p:sldId id="800" r:id="rId14"/>
    <p:sldId id="792" r:id="rId15"/>
    <p:sldId id="795" r:id="rId16"/>
    <p:sldId id="794" r:id="rId17"/>
    <p:sldId id="796" r:id="rId18"/>
    <p:sldId id="797" r:id="rId19"/>
    <p:sldId id="798" r:id="rId20"/>
    <p:sldId id="799" r:id="rId21"/>
    <p:sldId id="784" r:id="rId22"/>
    <p:sldId id="785" r:id="rId23"/>
    <p:sldId id="786" r:id="rId24"/>
    <p:sldId id="787" r:id="rId25"/>
    <p:sldId id="782" r:id="rId26"/>
    <p:sldId id="776" r:id="rId27"/>
    <p:sldId id="777" r:id="rId28"/>
    <p:sldId id="557" r:id="rId29"/>
    <p:sldId id="446" r:id="rId30"/>
    <p:sldId id="737" r:id="rId31"/>
    <p:sldId id="738" r:id="rId32"/>
    <p:sldId id="766" r:id="rId33"/>
    <p:sldId id="665" r:id="rId34"/>
    <p:sldId id="668" r:id="rId35"/>
    <p:sldId id="670" r:id="rId36"/>
    <p:sldId id="671" r:id="rId37"/>
    <p:sldId id="672" r:id="rId38"/>
    <p:sldId id="725" r:id="rId39"/>
    <p:sldId id="654" r:id="rId4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163" autoAdjust="0"/>
  </p:normalViewPr>
  <p:slideViewPr>
    <p:cSldViewPr snapToGrid="0">
      <p:cViewPr varScale="1">
        <p:scale>
          <a:sx n="95" d="100"/>
          <a:sy n="95" d="100"/>
        </p:scale>
        <p:origin x="1134" y="10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9219416934551896E-2"/>
          <c:y val="4.5669577951919088E-2"/>
          <c:w val="0.73653100115206593"/>
          <c:h val="0.83756346145615679"/>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1964285744"/>
        <c:axId val="-1964285200"/>
      </c:barChart>
      <c:catAx>
        <c:axId val="-1964285744"/>
        <c:scaling>
          <c:orientation val="minMax"/>
        </c:scaling>
        <c:delete val="0"/>
        <c:axPos val="b"/>
        <c:numFmt formatCode="General" sourceLinked="0"/>
        <c:majorTickMark val="out"/>
        <c:minorTickMark val="none"/>
        <c:tickLblPos val="nextTo"/>
        <c:txPr>
          <a:bodyPr/>
          <a:lstStyle/>
          <a:p>
            <a:pPr>
              <a:defRPr>
                <a:gradFill>
                  <a:gsLst>
                    <a:gs pos="100000">
                      <a:srgbClr val="797A7D"/>
                    </a:gs>
                    <a:gs pos="0">
                      <a:srgbClr val="797A7D"/>
                    </a:gs>
                  </a:gsLst>
                  <a:lin ang="5400000" scaled="0"/>
                </a:gradFill>
              </a:defRPr>
            </a:pPr>
            <a:endParaRPr lang="en-US"/>
          </a:p>
        </c:txPr>
        <c:crossAx val="-1964285200"/>
        <c:crosses val="autoZero"/>
        <c:auto val="1"/>
        <c:lblAlgn val="ctr"/>
        <c:lblOffset val="100"/>
        <c:noMultiLvlLbl val="0"/>
      </c:catAx>
      <c:valAx>
        <c:axId val="-1964285200"/>
        <c:scaling>
          <c:orientation val="minMax"/>
        </c:scaling>
        <c:delete val="0"/>
        <c:axPos val="l"/>
        <c:majorGridlines/>
        <c:numFmt formatCode="General" sourceLinked="1"/>
        <c:majorTickMark val="out"/>
        <c:minorTickMark val="none"/>
        <c:tickLblPos val="nextTo"/>
        <c:txPr>
          <a:bodyPr/>
          <a:lstStyle/>
          <a:p>
            <a:pPr>
              <a:defRPr>
                <a:gradFill>
                  <a:gsLst>
                    <a:gs pos="100000">
                      <a:schemeClr val="bg2"/>
                    </a:gs>
                    <a:gs pos="0">
                      <a:schemeClr val="bg2"/>
                    </a:gs>
                  </a:gsLst>
                  <a:lin ang="5400000" scaled="0"/>
                </a:gradFill>
              </a:defRPr>
            </a:pPr>
            <a:endParaRPr lang="en-US"/>
          </a:p>
        </c:txPr>
        <c:crossAx val="-1964285744"/>
        <c:crosses val="autoZero"/>
        <c:crossBetween val="between"/>
      </c:valAx>
    </c:plotArea>
    <c:legend>
      <c:legendPos val="r"/>
      <c:layout>
        <c:manualLayout>
          <c:xMode val="edge"/>
          <c:yMode val="edge"/>
          <c:x val="0.80847634618969955"/>
          <c:y val="0.38010281804671986"/>
          <c:w val="0.1830014307716448"/>
          <c:h val="0.30975504439388668"/>
        </c:manualLayout>
      </c:layout>
      <c:overlay val="0"/>
      <c:txPr>
        <a:bodyPr/>
        <a:lstStyle/>
        <a:p>
          <a:pPr>
            <a:defRPr>
              <a:gradFill>
                <a:gsLst>
                  <a:gs pos="100000">
                    <a:srgbClr val="797A7D"/>
                  </a:gs>
                  <a:gs pos="0">
                    <a:srgbClr val="797A7D"/>
                  </a:gs>
                </a:gsLst>
                <a:lin ang="5400000" scaled="0"/>
              </a:gradFil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invertIfNegative val="0"/>
          <c:dLbls>
            <c:spPr>
              <a:noFill/>
              <a:ln>
                <a:noFill/>
              </a:ln>
              <a:effectLst/>
            </c:spPr>
            <c:txPr>
              <a:bodyPr/>
              <a:lstStyle/>
              <a:p>
                <a:pPr>
                  <a:defRPr baseline="0">
                    <a:gradFill>
                      <a:gsLst>
                        <a:gs pos="1250">
                          <a:srgbClr val="797A7D"/>
                        </a:gs>
                        <a:gs pos="100000">
                          <a:srgbClr val="797A7D"/>
                        </a:gs>
                      </a:gsLst>
                      <a:lin ang="5400000" scaled="0"/>
                    </a:gra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0.5</c:v>
                </c:pt>
                <c:pt idx="1">
                  <c:v>1</c:v>
                </c:pt>
                <c:pt idx="2">
                  <c:v>2</c:v>
                </c:pt>
                <c:pt idx="3">
                  <c:v>3</c:v>
                </c:pt>
              </c:numCache>
            </c:numRef>
          </c:val>
        </c:ser>
        <c:ser>
          <c:idx val="1"/>
          <c:order val="1"/>
          <c:tx>
            <c:strRef>
              <c:f>Sheet1!$C$1</c:f>
              <c:strCache>
                <c:ptCount val="1"/>
                <c:pt idx="0">
                  <c:v>Series 2</c:v>
                </c:pt>
              </c:strCache>
            </c:strRef>
          </c:tx>
          <c:invertIfNegative val="0"/>
          <c:dLbls>
            <c:spPr>
              <a:noFill/>
              <a:ln>
                <a:noFill/>
              </a:ln>
              <a:effectLst/>
            </c:spPr>
            <c:txPr>
              <a:bodyPr/>
              <a:lstStyle/>
              <a:p>
                <a:pPr>
                  <a:defRPr baseline="0">
                    <a:gradFill>
                      <a:gsLst>
                        <a:gs pos="1250">
                          <a:srgbClr val="797A7D"/>
                        </a:gs>
                        <a:gs pos="100000">
                          <a:srgbClr val="797A7D"/>
                        </a:gs>
                      </a:gsLst>
                      <a:lin ang="5400000" scaled="0"/>
                    </a:gra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0.5</c:v>
                </c:pt>
                <c:pt idx="1">
                  <c:v>1</c:v>
                </c:pt>
                <c:pt idx="2">
                  <c:v>0.5</c:v>
                </c:pt>
                <c:pt idx="3">
                  <c:v>1</c:v>
                </c:pt>
              </c:numCache>
            </c:numRef>
          </c:val>
        </c:ser>
        <c:ser>
          <c:idx val="2"/>
          <c:order val="2"/>
          <c:tx>
            <c:strRef>
              <c:f>Sheet1!$D$1</c:f>
              <c:strCache>
                <c:ptCount val="1"/>
                <c:pt idx="0">
                  <c:v>Series 3</c:v>
                </c:pt>
              </c:strCache>
            </c:strRef>
          </c:tx>
          <c:invertIfNegative val="0"/>
          <c:dLbls>
            <c:spPr>
              <a:noFill/>
              <a:ln>
                <a:noFill/>
              </a:ln>
              <a:effectLst/>
            </c:spPr>
            <c:txPr>
              <a:bodyPr/>
              <a:lstStyle/>
              <a:p>
                <a:pPr>
                  <a:defRPr baseline="0">
                    <a:gradFill>
                      <a:gsLst>
                        <a:gs pos="1250">
                          <a:srgbClr val="797A7D"/>
                        </a:gs>
                        <a:gs pos="100000">
                          <a:srgbClr val="797A7D"/>
                        </a:gs>
                      </a:gsLst>
                      <a:lin ang="5400000" scaled="0"/>
                    </a:gra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0.7</c:v>
                </c:pt>
                <c:pt idx="1">
                  <c:v>0.8</c:v>
                </c:pt>
                <c:pt idx="2">
                  <c:v>0.8</c:v>
                </c:pt>
                <c:pt idx="3">
                  <c:v>1</c:v>
                </c:pt>
              </c:numCache>
            </c:numRef>
          </c:val>
        </c:ser>
        <c:ser>
          <c:idx val="3"/>
          <c:order val="3"/>
          <c:tx>
            <c:strRef>
              <c:f>Sheet1!$E$1</c:f>
              <c:strCache>
                <c:ptCount val="1"/>
                <c:pt idx="0">
                  <c:v>Series 4</c:v>
                </c:pt>
              </c:strCache>
            </c:strRef>
          </c:tx>
          <c:spPr>
            <a:solidFill>
              <a:schemeClr val="tx1">
                <a:lumMod val="50000"/>
                <a:lumOff val="50000"/>
              </a:schemeClr>
            </a:solidFill>
          </c:spPr>
          <c:invertIfNegative val="0"/>
          <c:dPt>
            <c:idx val="3"/>
            <c:invertIfNegative val="0"/>
            <c:bubble3D val="0"/>
          </c:dPt>
          <c:dLbls>
            <c:spPr>
              <a:noFill/>
              <a:ln>
                <a:noFill/>
              </a:ln>
              <a:effectLst/>
            </c:spPr>
            <c:txPr>
              <a:bodyPr/>
              <a:lstStyle/>
              <a:p>
                <a:pPr>
                  <a:defRPr baseline="0">
                    <a:gradFill>
                      <a:gsLst>
                        <a:gs pos="1250">
                          <a:srgbClr val="797A7D"/>
                        </a:gs>
                        <a:gs pos="100000">
                          <a:srgbClr val="797A7D"/>
                        </a:gs>
                      </a:gsLst>
                      <a:lin ang="5400000" scaled="0"/>
                    </a:gra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0.5</c:v>
                </c:pt>
                <c:pt idx="1">
                  <c:v>0.3</c:v>
                </c:pt>
                <c:pt idx="2">
                  <c:v>0.5</c:v>
                </c:pt>
                <c:pt idx="3">
                  <c:v>0.7</c:v>
                </c:pt>
              </c:numCache>
            </c:numRef>
          </c:val>
        </c:ser>
        <c:dLbls>
          <c:showLegendKey val="0"/>
          <c:showVal val="1"/>
          <c:showCatName val="0"/>
          <c:showSerName val="0"/>
          <c:showPercent val="0"/>
          <c:showBubbleSize val="0"/>
        </c:dLbls>
        <c:gapWidth val="150"/>
        <c:overlap val="-25"/>
        <c:axId val="-1964293440"/>
        <c:axId val="-1964292896"/>
      </c:barChart>
      <c:catAx>
        <c:axId val="-1964293440"/>
        <c:scaling>
          <c:orientation val="minMax"/>
        </c:scaling>
        <c:delete val="0"/>
        <c:axPos val="l"/>
        <c:numFmt formatCode="General" sourceLinked="0"/>
        <c:majorTickMark val="none"/>
        <c:minorTickMark val="none"/>
        <c:tickLblPos val="nextTo"/>
        <c:txPr>
          <a:bodyPr/>
          <a:lstStyle/>
          <a:p>
            <a:pPr>
              <a:defRPr baseline="0">
                <a:gradFill>
                  <a:gsLst>
                    <a:gs pos="1250">
                      <a:srgbClr val="797A7D"/>
                    </a:gs>
                    <a:gs pos="100000">
                      <a:schemeClr val="bg2"/>
                    </a:gs>
                  </a:gsLst>
                  <a:lin ang="5400000" scaled="0"/>
                </a:gradFill>
              </a:defRPr>
            </a:pPr>
            <a:endParaRPr lang="en-US"/>
          </a:p>
        </c:txPr>
        <c:crossAx val="-1964292896"/>
        <c:crosses val="autoZero"/>
        <c:auto val="1"/>
        <c:lblAlgn val="ctr"/>
        <c:lblOffset val="100"/>
        <c:noMultiLvlLbl val="0"/>
      </c:catAx>
      <c:valAx>
        <c:axId val="-1964292896"/>
        <c:scaling>
          <c:orientation val="minMax"/>
        </c:scaling>
        <c:delete val="1"/>
        <c:axPos val="b"/>
        <c:numFmt formatCode="General" sourceLinked="1"/>
        <c:majorTickMark val="out"/>
        <c:minorTickMark val="none"/>
        <c:tickLblPos val="nextTo"/>
        <c:crossAx val="-1964293440"/>
        <c:crosses val="autoZero"/>
        <c:crossBetween val="between"/>
      </c:valAx>
    </c:plotArea>
    <c:legend>
      <c:legendPos val="r"/>
      <c:overlay val="0"/>
      <c:txPr>
        <a:bodyPr/>
        <a:lstStyle/>
        <a:p>
          <a:pPr>
            <a:defRPr baseline="0">
              <a:gradFill>
                <a:gsLst>
                  <a:gs pos="1250">
                    <a:srgbClr val="797A7D"/>
                  </a:gs>
                  <a:gs pos="100000">
                    <a:srgbClr val="797A7D"/>
                  </a:gs>
                </a:gsLst>
                <a:lin ang="5400000" scaled="0"/>
              </a:gradFill>
            </a:defRPr>
          </a:pPr>
          <a:endParaRPr lang="en-US"/>
        </a:p>
      </c:txPr>
    </c:legend>
    <c:plotVisOnly val="1"/>
    <c:dispBlanksAs val="zero"/>
    <c:showDLblsOverMax val="0"/>
  </c:chart>
  <c:txPr>
    <a:bodyPr/>
    <a:lstStyle/>
    <a:p>
      <a:pPr>
        <a:defRPr sz="1800">
          <a:gradFill>
            <a:gsLst>
              <a:gs pos="0">
                <a:schemeClr val="bg1"/>
              </a:gs>
              <a:gs pos="100000">
                <a:schemeClr val="bg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4"/>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bg2"/>
              </a:solidFill>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68</c:v>
                </c:pt>
                <c:pt idx="1">
                  <c:v>16</c:v>
                </c:pt>
                <c:pt idx="2">
                  <c:v>9</c:v>
                </c:pt>
                <c:pt idx="3">
                  <c:v>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7/23/2014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7/23/2014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895D59B2-0670-964E-B82C-E84CBE5FB555}" type="slidenum">
              <a:rPr lang="en-US"/>
              <a:pPr>
                <a:defRPr/>
              </a:pPr>
              <a:t>26</a:t>
            </a:fld>
            <a:endParaRPr lang="en-US" dirty="0"/>
          </a:p>
        </p:txBody>
      </p:sp>
    </p:spTree>
    <p:extLst>
      <p:ext uri="{BB962C8B-B14F-4D97-AF65-F5344CB8AC3E}">
        <p14:creationId xmlns:p14="http://schemas.microsoft.com/office/powerpoint/2010/main" val="3772942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895D59B2-0670-964E-B82C-E84CBE5FB555}" type="slidenum">
              <a:rPr lang="en-US"/>
              <a:pPr>
                <a:defRPr/>
              </a:pPr>
              <a:t>27</a:t>
            </a:fld>
            <a:endParaRPr lang="en-US" dirty="0"/>
          </a:p>
        </p:txBody>
      </p:sp>
    </p:spTree>
    <p:extLst>
      <p:ext uri="{BB962C8B-B14F-4D97-AF65-F5344CB8AC3E}">
        <p14:creationId xmlns:p14="http://schemas.microsoft.com/office/powerpoint/2010/main" val="2736150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7/23/2014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29</a:t>
            </a:fld>
            <a:endParaRPr lang="en-US" dirty="0"/>
          </a:p>
        </p:txBody>
      </p:sp>
    </p:spTree>
    <p:extLst>
      <p:ext uri="{BB962C8B-B14F-4D97-AF65-F5344CB8AC3E}">
        <p14:creationId xmlns:p14="http://schemas.microsoft.com/office/powerpoint/2010/main" val="1808730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97298C-04D1-4E89-B778-62C402EA11FB}" type="datetime1">
              <a:rPr lang="en-US" smtClean="0"/>
              <a:t>7/23/2014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31</a:t>
            </a:fld>
            <a:endParaRPr lang="en-US" dirty="0"/>
          </a:p>
        </p:txBody>
      </p:sp>
    </p:spTree>
    <p:extLst>
      <p:ext uri="{BB962C8B-B14F-4D97-AF65-F5344CB8AC3E}">
        <p14:creationId xmlns:p14="http://schemas.microsoft.com/office/powerpoint/2010/main" val="3092079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E32AE5D-D4B2-4C4E-99F8-1DE0BB671EDB}" type="datetime1">
              <a:rPr lang="en-US" smtClean="0"/>
              <a:t>7/23/2014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1392554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CB52693D-1A91-E04D-8013-FD8B22020F21}" type="slidenum">
              <a:rPr lang="en-US"/>
              <a:pPr>
                <a:defRPr/>
              </a:pPr>
              <a:t>34</a:t>
            </a:fld>
            <a:endParaRPr lang="en-US" dirty="0"/>
          </a:p>
        </p:txBody>
      </p:sp>
    </p:spTree>
    <p:extLst>
      <p:ext uri="{BB962C8B-B14F-4D97-AF65-F5344CB8AC3E}">
        <p14:creationId xmlns:p14="http://schemas.microsoft.com/office/powerpoint/2010/main" val="2857279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7/23/2014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35</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7/23/2014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7/23/2014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6081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organizational account is an extension of your computer network that someone from your organization, typically an administrator from your IT department, sets up with Microsoft to provide their users with access to paid Web services or applications hosted in the cloud. For the administrator to provide access to users, they must first create individual user accounts in Windows Azure Active Directory (Windows Azure AD), specify which licensed services the account can access, and then assign each person their individual user ID and password so they can sign in to those services for which they have been assigned licenses to. User accounts stored in Windows Azure AD are referred to as organizational accounts. </a:t>
            </a:r>
            <a:endParaRPr lang="en-US" dirty="0"/>
          </a:p>
        </p:txBody>
      </p:sp>
      <p:sp>
        <p:nvSpPr>
          <p:cNvPr id="4" name="Date Placeholder 3"/>
          <p:cNvSpPr>
            <a:spLocks noGrp="1"/>
          </p:cNvSpPr>
          <p:nvPr>
            <p:ph type="dt" idx="10"/>
          </p:nvPr>
        </p:nvSpPr>
        <p:spPr/>
        <p:txBody>
          <a:bodyPr/>
          <a:lstStyle/>
          <a:p>
            <a:fld id="{61C5B620-E71B-4653-A37F-A929320C435E}" type="datetime1">
              <a:rPr lang="en-US" smtClean="0"/>
              <a:t>7/23/2014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9639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O365 Directory to an Azure subscription</a:t>
            </a:r>
          </a:p>
          <a:p>
            <a:r>
              <a:rPr lang="en-US" dirty="0" smtClean="0"/>
              <a:t>for simply creating provider-hosted apps, but it makes life a bit easier</a:t>
            </a:r>
          </a:p>
          <a:p>
            <a:r>
              <a:rPr lang="en-US" dirty="0" smtClean="0"/>
              <a:t>and opens up the ability to call into O365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7/23/2014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829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EF87747-F5AC-4ABF-B51F-7473A53977A3}" type="datetime1">
              <a:rPr lang="en-US" smtClean="0"/>
              <a:t>7/23/2014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22</a:t>
            </a:fld>
            <a:endParaRPr lang="en-US" dirty="0"/>
          </a:p>
        </p:txBody>
      </p:sp>
    </p:spTree>
    <p:extLst>
      <p:ext uri="{BB962C8B-B14F-4D97-AF65-F5344CB8AC3E}">
        <p14:creationId xmlns:p14="http://schemas.microsoft.com/office/powerpoint/2010/main" val="4056104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1291A555-FE9F-854B-B91E-8421EBC1B40A}" type="slidenum">
              <a:rPr lang="en-US"/>
              <a:pPr>
                <a:defRPr/>
              </a:pPr>
              <a:t>23</a:t>
            </a:fld>
            <a:endParaRPr lang="en-US" dirty="0"/>
          </a:p>
        </p:txBody>
      </p:sp>
    </p:spTree>
    <p:extLst>
      <p:ext uri="{BB962C8B-B14F-4D97-AF65-F5344CB8AC3E}">
        <p14:creationId xmlns:p14="http://schemas.microsoft.com/office/powerpoint/2010/main" val="2215140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505BD5-07C7-4FB6-AFBC-1B7B235D23A5}" type="datetime1">
              <a:rPr lang="en-US" smtClean="0"/>
              <a:t>7/23/2014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24</a:t>
            </a:fld>
            <a:endParaRPr lang="en-US" dirty="0"/>
          </a:p>
        </p:txBody>
      </p:sp>
    </p:spTree>
    <p:extLst>
      <p:ext uri="{BB962C8B-B14F-4D97-AF65-F5344CB8AC3E}">
        <p14:creationId xmlns:p14="http://schemas.microsoft.com/office/powerpoint/2010/main" val="40540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ECC1B2C-80A6-4828-8D88-E9CCE5522C1B}" type="datetime1">
              <a:rPr lang="en-US" smtClean="0"/>
              <a:t>7/23/2014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270285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0"/>
            <a:ext cx="2437764"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3508745" y="1671271"/>
            <a:ext cx="8164144"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7706630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tx2"/>
                    </a:gs>
                    <a:gs pos="0">
                      <a:schemeClr val="tx2"/>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2"/>
                    </a:gs>
                    <a:gs pos="0">
                      <a:schemeClr val="bg2"/>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8336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20" r:id="rId10"/>
    <p:sldLayoutId id="2147484119" r:id="rId11"/>
    <p:sldLayoutId id="2147484116" r:id="rId12"/>
    <p:sldLayoutId id="2147484117" r:id="rId13"/>
    <p:sldLayoutId id="2147484140" r:id="rId14"/>
    <p:sldLayoutId id="2147484141" r:id="rId15"/>
    <p:sldLayoutId id="2147484142" r:id="rId16"/>
    <p:sldLayoutId id="2147484118" r:id="rId17"/>
    <p:sldLayoutId id="2147484143" r:id="rId18"/>
    <p:sldLayoutId id="2147484092" r:id="rId19"/>
    <p:sldLayoutId id="2147484093" r:id="rId20"/>
    <p:sldLayoutId id="2147484094" r:id="rId21"/>
    <p:sldLayoutId id="2147484096" r:id="rId22"/>
    <p:sldLayoutId id="2147484144" r:id="rId23"/>
    <p:sldLayoutId id="2147484145" r:id="rId24"/>
    <p:sldLayoutId id="2147484146" r:id="rId25"/>
    <p:sldLayoutId id="2147484147" r:id="rId26"/>
    <p:sldLayoutId id="2147484148"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grpSp>
        <p:nvGrpSpPr>
          <p:cNvPr id="8" name="Group 7"/>
          <p:cNvGrpSpPr/>
          <p:nvPr/>
        </p:nvGrpSpPr>
        <p:grpSpPr>
          <a:xfrm>
            <a:off x="5687365" y="3919043"/>
            <a:ext cx="2110155" cy="1858944"/>
            <a:chOff x="4149968" y="1748414"/>
            <a:chExt cx="2080010" cy="1647930"/>
          </a:xfrm>
        </p:grpSpPr>
        <p:sp>
          <p:nvSpPr>
            <p:cNvPr id="6" name="Isosceles Triangle 5"/>
            <p:cNvSpPr/>
            <p:nvPr/>
          </p:nvSpPr>
          <p:spPr bwMode="auto">
            <a:xfrm>
              <a:off x="4149969" y="1748414"/>
              <a:ext cx="2080009" cy="1075174"/>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AAD</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Isosceles Triangle 6"/>
            <p:cNvSpPr/>
            <p:nvPr/>
          </p:nvSpPr>
          <p:spPr bwMode="auto">
            <a:xfrm flipV="1">
              <a:off x="4149968" y="2823588"/>
              <a:ext cx="2080009" cy="57275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4016" y="2908147"/>
            <a:ext cx="1880002"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User attempts to access</a:t>
            </a:r>
          </a:p>
          <a:p>
            <a:r>
              <a:rPr lang="en-US" sz="1400" spc="-70" dirty="0" smtClean="0">
                <a:gradFill>
                  <a:gsLst>
                    <a:gs pos="2917">
                      <a:schemeClr val="bg2"/>
                    </a:gs>
                    <a:gs pos="95000">
                      <a:schemeClr val="bg2"/>
                    </a:gs>
                  </a:gsLst>
                  <a:lin ang="5400000" scaled="0"/>
                </a:gradFill>
              </a:rPr>
              <a:t>SharePoint online resource</a:t>
            </a:r>
            <a:endParaRPr lang="en-US" sz="1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2942436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grpSp>
        <p:nvGrpSpPr>
          <p:cNvPr id="8" name="Group 7"/>
          <p:cNvGrpSpPr/>
          <p:nvPr/>
        </p:nvGrpSpPr>
        <p:grpSpPr>
          <a:xfrm>
            <a:off x="5687365" y="3919043"/>
            <a:ext cx="2110155" cy="1858944"/>
            <a:chOff x="4149968" y="1748414"/>
            <a:chExt cx="2080010" cy="1647930"/>
          </a:xfrm>
        </p:grpSpPr>
        <p:sp>
          <p:nvSpPr>
            <p:cNvPr id="6" name="Isosceles Triangle 5"/>
            <p:cNvSpPr/>
            <p:nvPr/>
          </p:nvSpPr>
          <p:spPr bwMode="auto">
            <a:xfrm>
              <a:off x="4149969" y="1748414"/>
              <a:ext cx="2080009" cy="1075174"/>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AAD</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Isosceles Triangle 6"/>
            <p:cNvSpPr/>
            <p:nvPr/>
          </p:nvSpPr>
          <p:spPr bwMode="auto">
            <a:xfrm flipV="1">
              <a:off x="4149968" y="2823588"/>
              <a:ext cx="2080009" cy="57275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4" name="Straight Arrow Connector 13"/>
          <p:cNvCxnSpPr/>
          <p:nvPr/>
        </p:nvCxnSpPr>
        <p:spPr>
          <a:xfrm flipH="1">
            <a:off x="2582426" y="3123590"/>
            <a:ext cx="2160396" cy="1297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1565" y="3506982"/>
            <a:ext cx="1828449"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Redirected to </a:t>
            </a:r>
          </a:p>
          <a:p>
            <a:r>
              <a:rPr lang="en-US" sz="1400" spc="-70" dirty="0" smtClean="0">
                <a:gradFill>
                  <a:gsLst>
                    <a:gs pos="2917">
                      <a:schemeClr val="bg2"/>
                    </a:gs>
                    <a:gs pos="95000">
                      <a:schemeClr val="bg2"/>
                    </a:gs>
                  </a:gsLst>
                  <a:lin ang="5400000" scaled="0"/>
                </a:gradFill>
              </a:rPr>
              <a:t>login.microsoftonline.com</a:t>
            </a:r>
            <a:endParaRPr lang="en-US" sz="1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42934782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grpSp>
        <p:nvGrpSpPr>
          <p:cNvPr id="8" name="Group 7"/>
          <p:cNvGrpSpPr/>
          <p:nvPr/>
        </p:nvGrpSpPr>
        <p:grpSpPr>
          <a:xfrm>
            <a:off x="5687365" y="3919043"/>
            <a:ext cx="2110155" cy="1858944"/>
            <a:chOff x="4149968" y="1748414"/>
            <a:chExt cx="2080010" cy="1647930"/>
          </a:xfrm>
        </p:grpSpPr>
        <p:sp>
          <p:nvSpPr>
            <p:cNvPr id="6" name="Isosceles Triangle 5"/>
            <p:cNvSpPr/>
            <p:nvPr/>
          </p:nvSpPr>
          <p:spPr bwMode="auto">
            <a:xfrm>
              <a:off x="4149969" y="1748414"/>
              <a:ext cx="2080009" cy="1075174"/>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AAD</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Isosceles Triangle 6"/>
            <p:cNvSpPr/>
            <p:nvPr/>
          </p:nvSpPr>
          <p:spPr bwMode="auto">
            <a:xfrm flipV="1">
              <a:off x="4149968" y="2823588"/>
              <a:ext cx="2080009" cy="57275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7" name="Straight Arrow Connector 16"/>
          <p:cNvCxnSpPr/>
          <p:nvPr/>
        </p:nvCxnSpPr>
        <p:spPr>
          <a:xfrm>
            <a:off x="2582426" y="4622242"/>
            <a:ext cx="2873829" cy="3617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87086" y="4210131"/>
            <a:ext cx="1658018"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Login with</a:t>
            </a:r>
          </a:p>
          <a:p>
            <a:r>
              <a:rPr lang="en-US" sz="1400" spc="-70" dirty="0" smtClean="0">
                <a:gradFill>
                  <a:gsLst>
                    <a:gs pos="2917">
                      <a:schemeClr val="bg2"/>
                    </a:gs>
                    <a:gs pos="95000">
                      <a:schemeClr val="bg2"/>
                    </a:gs>
                  </a:gsLst>
                  <a:lin ang="5400000" scaled="0"/>
                </a:gradFill>
              </a:rPr>
              <a:t>Organizational Account</a:t>
            </a:r>
            <a:endParaRPr lang="en-US" sz="1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0088547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grpSp>
        <p:nvGrpSpPr>
          <p:cNvPr id="8" name="Group 7"/>
          <p:cNvGrpSpPr/>
          <p:nvPr/>
        </p:nvGrpSpPr>
        <p:grpSpPr>
          <a:xfrm>
            <a:off x="5687365" y="3919043"/>
            <a:ext cx="2110155" cy="1858944"/>
            <a:chOff x="4149968" y="1748414"/>
            <a:chExt cx="2080010" cy="1647930"/>
          </a:xfrm>
        </p:grpSpPr>
        <p:sp>
          <p:nvSpPr>
            <p:cNvPr id="6" name="Isosceles Triangle 5"/>
            <p:cNvSpPr/>
            <p:nvPr/>
          </p:nvSpPr>
          <p:spPr bwMode="auto">
            <a:xfrm>
              <a:off x="4149969" y="1748414"/>
              <a:ext cx="2080009" cy="1075174"/>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AAD</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Isosceles Triangle 6"/>
            <p:cNvSpPr/>
            <p:nvPr/>
          </p:nvSpPr>
          <p:spPr bwMode="auto">
            <a:xfrm flipV="1">
              <a:off x="4149968" y="2823588"/>
              <a:ext cx="2080009" cy="57275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9" name="Straight Arrow Connector 18"/>
          <p:cNvCxnSpPr/>
          <p:nvPr/>
        </p:nvCxnSpPr>
        <p:spPr>
          <a:xfrm flipH="1" flipV="1">
            <a:off x="2547256" y="4697832"/>
            <a:ext cx="2964264" cy="4121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99985" y="4482388"/>
            <a:ext cx="1258806"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Issue SAML token</a:t>
            </a:r>
            <a:endParaRPr lang="en-US" sz="1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8957796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grpSp>
        <p:nvGrpSpPr>
          <p:cNvPr id="8" name="Group 7"/>
          <p:cNvGrpSpPr/>
          <p:nvPr/>
        </p:nvGrpSpPr>
        <p:grpSpPr>
          <a:xfrm>
            <a:off x="5687365" y="3919043"/>
            <a:ext cx="2110155" cy="1858944"/>
            <a:chOff x="4149968" y="1748414"/>
            <a:chExt cx="2080010" cy="1647930"/>
          </a:xfrm>
        </p:grpSpPr>
        <p:sp>
          <p:nvSpPr>
            <p:cNvPr id="6" name="Isosceles Triangle 5"/>
            <p:cNvSpPr/>
            <p:nvPr/>
          </p:nvSpPr>
          <p:spPr bwMode="auto">
            <a:xfrm>
              <a:off x="4149969" y="1748414"/>
              <a:ext cx="2080009" cy="1075174"/>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AAD</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Isosceles Triangle 6"/>
            <p:cNvSpPr/>
            <p:nvPr/>
          </p:nvSpPr>
          <p:spPr bwMode="auto">
            <a:xfrm flipV="1">
              <a:off x="4149968" y="2823588"/>
              <a:ext cx="2080009" cy="57275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54291" y="3334229"/>
            <a:ext cx="969176"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Present token</a:t>
            </a:r>
            <a:endParaRPr lang="en-US" sz="1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7027373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grpSp>
        <p:nvGrpSpPr>
          <p:cNvPr id="8" name="Group 7"/>
          <p:cNvGrpSpPr/>
          <p:nvPr/>
        </p:nvGrpSpPr>
        <p:grpSpPr>
          <a:xfrm>
            <a:off x="5687365" y="3919043"/>
            <a:ext cx="2110155" cy="1858944"/>
            <a:chOff x="4149968" y="1748414"/>
            <a:chExt cx="2080010" cy="1647930"/>
          </a:xfrm>
        </p:grpSpPr>
        <p:sp>
          <p:nvSpPr>
            <p:cNvPr id="6" name="Isosceles Triangle 5"/>
            <p:cNvSpPr/>
            <p:nvPr/>
          </p:nvSpPr>
          <p:spPr bwMode="auto">
            <a:xfrm>
              <a:off x="4149969" y="1748414"/>
              <a:ext cx="2080009" cy="1075174"/>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AAD</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Isosceles Triangle 6"/>
            <p:cNvSpPr/>
            <p:nvPr/>
          </p:nvSpPr>
          <p:spPr bwMode="auto">
            <a:xfrm flipV="1">
              <a:off x="4149968" y="2823588"/>
              <a:ext cx="2080009" cy="57275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4" name="Straight Arrow Connector 13"/>
          <p:cNvCxnSpPr/>
          <p:nvPr/>
        </p:nvCxnSpPr>
        <p:spPr>
          <a:xfrm flipH="1">
            <a:off x="2582426" y="3123590"/>
            <a:ext cx="2160396" cy="1297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92727" y="3919043"/>
            <a:ext cx="1622367"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Return </a:t>
            </a:r>
            <a:r>
              <a:rPr lang="en-US" sz="1400" spc="-70" dirty="0" err="1" smtClean="0">
                <a:gradFill>
                  <a:gsLst>
                    <a:gs pos="2917">
                      <a:schemeClr val="bg2"/>
                    </a:gs>
                    <a:gs pos="95000">
                      <a:schemeClr val="bg2"/>
                    </a:gs>
                  </a:gsLst>
                  <a:lin ang="5400000" scaled="0"/>
                </a:gradFill>
              </a:rPr>
              <a:t>FedAuth</a:t>
            </a:r>
            <a:r>
              <a:rPr lang="en-US" sz="1400" spc="-70" dirty="0" smtClean="0">
                <a:gradFill>
                  <a:gsLst>
                    <a:gs pos="2917">
                      <a:schemeClr val="bg2"/>
                    </a:gs>
                    <a:gs pos="95000">
                      <a:schemeClr val="bg2"/>
                    </a:gs>
                  </a:gsLst>
                  <a:lin ang="5400000" scaled="0"/>
                </a:gradFill>
              </a:rPr>
              <a:t> cookie</a:t>
            </a:r>
            <a:endParaRPr lang="en-US" sz="1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8147723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grpSp>
        <p:nvGrpSpPr>
          <p:cNvPr id="8" name="Group 7"/>
          <p:cNvGrpSpPr/>
          <p:nvPr/>
        </p:nvGrpSpPr>
        <p:grpSpPr>
          <a:xfrm>
            <a:off x="5687365" y="3919043"/>
            <a:ext cx="2110155" cy="1858944"/>
            <a:chOff x="4149968" y="1748414"/>
            <a:chExt cx="2080010" cy="1647930"/>
          </a:xfrm>
        </p:grpSpPr>
        <p:sp>
          <p:nvSpPr>
            <p:cNvPr id="6" name="Isosceles Triangle 5"/>
            <p:cNvSpPr/>
            <p:nvPr/>
          </p:nvSpPr>
          <p:spPr bwMode="auto">
            <a:xfrm>
              <a:off x="4149969" y="1748414"/>
              <a:ext cx="2080009" cy="1075174"/>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AAD</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Isosceles Triangle 6"/>
            <p:cNvSpPr/>
            <p:nvPr/>
          </p:nvSpPr>
          <p:spPr bwMode="auto">
            <a:xfrm flipV="1">
              <a:off x="4149968" y="2823588"/>
              <a:ext cx="2080009" cy="57275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38707" y="2893925"/>
            <a:ext cx="1581843"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Subsequent requests</a:t>
            </a:r>
          </a:p>
          <a:p>
            <a:r>
              <a:rPr lang="en-US" sz="1400" spc="-70" dirty="0" smtClean="0">
                <a:gradFill>
                  <a:gsLst>
                    <a:gs pos="2917">
                      <a:schemeClr val="bg2"/>
                    </a:gs>
                    <a:gs pos="95000">
                      <a:schemeClr val="bg2"/>
                    </a:gs>
                  </a:gsLst>
                  <a:lin ang="5400000" scaled="0"/>
                </a:gradFill>
              </a:rPr>
              <a:t>Utilize </a:t>
            </a:r>
            <a:r>
              <a:rPr lang="en-US" sz="1400" spc="-70" dirty="0" err="1" smtClean="0">
                <a:gradFill>
                  <a:gsLst>
                    <a:gs pos="2917">
                      <a:schemeClr val="bg2"/>
                    </a:gs>
                    <a:gs pos="95000">
                      <a:schemeClr val="bg2"/>
                    </a:gs>
                  </a:gsLst>
                  <a:lin ang="5400000" scaled="0"/>
                </a:gradFill>
              </a:rPr>
              <a:t>FedAuth</a:t>
            </a:r>
            <a:r>
              <a:rPr lang="en-US" sz="1400" spc="-70" dirty="0" smtClean="0">
                <a:gradFill>
                  <a:gsLst>
                    <a:gs pos="2917">
                      <a:schemeClr val="bg2"/>
                    </a:gs>
                    <a:gs pos="95000">
                      <a:schemeClr val="bg2"/>
                    </a:gs>
                  </a:gsLst>
                  <a:lin ang="5400000" scaled="0"/>
                </a:gradFill>
              </a:rPr>
              <a:t> cookie</a:t>
            </a:r>
            <a:endParaRPr lang="en-US" sz="1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37708411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OAuth</a:t>
            </a:r>
            <a:r>
              <a:rPr lang="en-US" dirty="0" smtClean="0"/>
              <a:t> Primer</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17238039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Authorization</a:t>
            </a:r>
            <a:endParaRPr lang="en-US" dirty="0"/>
          </a:p>
        </p:txBody>
      </p:sp>
      <p:sp>
        <p:nvSpPr>
          <p:cNvPr id="9" name="Subtitle 4"/>
          <p:cNvSpPr>
            <a:spLocks noGrp="1"/>
          </p:cNvSpPr>
          <p:nvPr>
            <p:ph type="subTitle" idx="1"/>
          </p:nvPr>
        </p:nvSpPr>
        <p:spPr/>
        <p:txBody>
          <a:bodyPr/>
          <a:lstStyle/>
          <a:p>
            <a:pPr lvl="0"/>
            <a:r>
              <a:rPr lang="en-US" dirty="0" smtClean="0"/>
              <a:t>Provider-Hosted Apps</a:t>
            </a:r>
            <a:endParaRPr lang="en-US" dirty="0"/>
          </a:p>
        </p:txBody>
      </p:sp>
    </p:spTree>
    <p:extLst>
      <p:ext uri="{BB962C8B-B14F-4D97-AF65-F5344CB8AC3E}">
        <p14:creationId xmlns:p14="http://schemas.microsoft.com/office/powerpoint/2010/main" val="353714710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Authorization</a:t>
            </a:r>
            <a:endParaRPr lang="en-US" dirty="0"/>
          </a:p>
        </p:txBody>
      </p:sp>
      <p:sp>
        <p:nvSpPr>
          <p:cNvPr id="9" name="Subtitle 4"/>
          <p:cNvSpPr>
            <a:spLocks noGrp="1"/>
          </p:cNvSpPr>
          <p:nvPr>
            <p:ph type="subTitle" idx="1"/>
          </p:nvPr>
        </p:nvSpPr>
        <p:spPr/>
        <p:txBody>
          <a:bodyPr/>
          <a:lstStyle/>
          <a:p>
            <a:pPr lvl="0"/>
            <a:r>
              <a:rPr lang="en-US" dirty="0" smtClean="0"/>
              <a:t>Office 365 APIs</a:t>
            </a:r>
            <a:endParaRPr lang="en-US" dirty="0"/>
          </a:p>
        </p:txBody>
      </p:sp>
    </p:spTree>
    <p:extLst>
      <p:ext uri="{BB962C8B-B14F-4D97-AF65-F5344CB8AC3E}">
        <p14:creationId xmlns:p14="http://schemas.microsoft.com/office/powerpoint/2010/main" val="314571493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67368116"/>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a:t>
                      </a:r>
                      <a:r>
                        <a:rPr lang="en-US" sz="1800" b="0" dirty="0" smtClean="0"/>
                        <a:t>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a:t>
                      </a:r>
                      <a:r>
                        <a:rPr lang="en-US" sz="1800" b="0" dirty="0" smtClean="0"/>
                        <a:t>Deep Dive Apps for Office in Word</a:t>
                      </a:r>
                      <a:endParaRPr lang="en-US" sz="1800" b="0" dirty="0" smtClean="0"/>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endParaRPr lang="en-US" sz="1800" b="0" dirty="0" smtClean="0"/>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a:t>
                      </a:r>
                      <a:r>
                        <a:rPr lang="en-US" sz="1800" b="0" dirty="0" smtClean="0"/>
                        <a:t>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baseline="0" dirty="0" smtClean="0"/>
                        <a:t>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a:t>
                      </a:r>
                      <a:r>
                        <a:rPr lang="en-US" sz="1800" b="0" dirty="0" smtClean="0"/>
                        <a:t>Deep Dive into Provider Hosted Apps</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7: </a:t>
                      </a:r>
                      <a:r>
                        <a:rPr lang="en-US" sz="1800" b="1" dirty="0" smtClean="0"/>
                        <a:t>Deep Dive into Security and </a:t>
                      </a:r>
                      <a:r>
                        <a:rPr lang="en-US" sz="1800" b="1" dirty="0" err="1" smtClean="0"/>
                        <a:t>OAuth</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t>
                      </a:r>
                      <a:r>
                        <a:rPr lang="en-US" sz="1800" b="0" dirty="0" smtClean="0"/>
                        <a:t>App Lifecycle Management</a:t>
                      </a:r>
                      <a:endParaRPr lang="en-US" sz="1800" b="0" dirty="0" smtClean="0"/>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Authorization</a:t>
            </a:r>
            <a:endParaRPr lang="en-US" dirty="0"/>
          </a:p>
        </p:txBody>
      </p:sp>
      <p:sp>
        <p:nvSpPr>
          <p:cNvPr id="9" name="Subtitle 4"/>
          <p:cNvSpPr>
            <a:spLocks noGrp="1"/>
          </p:cNvSpPr>
          <p:nvPr>
            <p:ph type="subTitle" idx="1"/>
          </p:nvPr>
        </p:nvSpPr>
        <p:spPr/>
        <p:txBody>
          <a:bodyPr/>
          <a:lstStyle/>
          <a:p>
            <a:pPr lvl="0"/>
            <a:r>
              <a:rPr lang="en-US" dirty="0" err="1" smtClean="0"/>
              <a:t>OAuth</a:t>
            </a:r>
            <a:r>
              <a:rPr lang="en-US" dirty="0" smtClean="0"/>
              <a:t> Controller</a:t>
            </a:r>
            <a:endParaRPr lang="en-US" dirty="0"/>
          </a:p>
        </p:txBody>
      </p:sp>
    </p:spTree>
    <p:extLst>
      <p:ext uri="{BB962C8B-B14F-4D97-AF65-F5344CB8AC3E}">
        <p14:creationId xmlns:p14="http://schemas.microsoft.com/office/powerpoint/2010/main" val="276451422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title</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8416500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90" y="2788192"/>
            <a:ext cx="1638300" cy="1866900"/>
          </a:xfrm>
          <a:prstGeom prst="rect">
            <a:avLst/>
          </a:prstGeom>
          <a:noFill/>
          <a:ln w="9525">
            <a:solidFill>
              <a:schemeClr val="accent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Color palette info</a:t>
            </a:r>
            <a:endParaRPr lang="en-US" dirty="0"/>
          </a:p>
        </p:txBody>
      </p:sp>
      <p:sp>
        <p:nvSpPr>
          <p:cNvPr id="12" name="Text Placeholder 11"/>
          <p:cNvSpPr>
            <a:spLocks noGrp="1"/>
          </p:cNvSpPr>
          <p:nvPr>
            <p:ph type="body" sz="quarter" idx="10"/>
          </p:nvPr>
        </p:nvSpPr>
        <p:spPr>
          <a:xfrm>
            <a:off x="519112" y="1447799"/>
            <a:ext cx="11149013" cy="1050852"/>
          </a:xfrm>
        </p:spPr>
        <p:txBody>
          <a:bodyPr/>
          <a:lstStyle/>
          <a:p>
            <a:pPr marL="0" indent="0">
              <a:buNone/>
            </a:pPr>
            <a:r>
              <a:rPr lang="en-US" sz="3200" dirty="0" smtClean="0"/>
              <a:t>The PowerPoint palette for this template has been built for you and </a:t>
            </a:r>
            <a:br>
              <a:rPr lang="en-US" sz="3200" dirty="0" smtClean="0"/>
            </a:br>
            <a:r>
              <a:rPr lang="en-US" sz="3200" dirty="0" smtClean="0"/>
              <a:t>is shown below. Avoid using too many colors in your presentation. </a:t>
            </a:r>
          </a:p>
        </p:txBody>
      </p:sp>
      <p:sp>
        <p:nvSpPr>
          <p:cNvPr id="4" name="Rectangle 3"/>
          <p:cNvSpPr/>
          <p:nvPr/>
        </p:nvSpPr>
        <p:spPr bwMode="auto">
          <a:xfrm>
            <a:off x="4756345" y="3931607"/>
            <a:ext cx="6985822" cy="1410500"/>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7432632" y="4057008"/>
            <a:ext cx="1182501" cy="1182501"/>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4008" tIns="0" rIns="0"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a:gradFill>
                  <a:gsLst>
                    <a:gs pos="0">
                      <a:schemeClr val="bg1"/>
                    </a:gs>
                    <a:gs pos="100000">
                      <a:schemeClr val="bg1"/>
                    </a:gs>
                  </a:gsLst>
                  <a:lin ang="5400000" scaled="0"/>
                </a:gradFill>
              </a:rPr>
              <a:t>Accent </a:t>
            </a:r>
            <a:r>
              <a:rPr lang="en-US" sz="1400" b="1" dirty="0" smtClean="0">
                <a:gradFill>
                  <a:gsLst>
                    <a:gs pos="0">
                      <a:schemeClr val="bg1"/>
                    </a:gs>
                    <a:gs pos="100000">
                      <a:schemeClr val="bg1"/>
                    </a:gs>
                  </a:gsLst>
                  <a:lin ang="5400000" scaled="0"/>
                </a:gradFill>
              </a:rPr>
              <a:t>3</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R 255</a:t>
            </a: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G </a:t>
            </a:r>
            <a:r>
              <a:rPr lang="en-US" sz="1400" dirty="0" smtClean="0">
                <a:gradFill>
                  <a:gsLst>
                    <a:gs pos="0">
                      <a:schemeClr val="bg1"/>
                    </a:gs>
                    <a:gs pos="100000">
                      <a:schemeClr val="bg1"/>
                    </a:gs>
                  </a:gsLst>
                  <a:lin ang="5400000" scaled="0"/>
                </a:gradFill>
              </a:rPr>
              <a:t>185</a:t>
            </a:r>
            <a:r>
              <a:rPr lang="en-US" sz="1400" dirty="0">
                <a:gradFill>
                  <a:gsLst>
                    <a:gs pos="0">
                      <a:schemeClr val="bg1"/>
                    </a:gs>
                    <a:gs pos="100000">
                      <a:schemeClr val="bg1"/>
                    </a:gs>
                  </a:gsLst>
                  <a:lin ang="5400000" scaled="0"/>
                </a:gradFill>
              </a:rPr>
              <a:t/>
            </a:r>
            <a:br>
              <a:rPr lang="en-US" sz="1400" dirty="0">
                <a:gradFill>
                  <a:gsLst>
                    <a:gs pos="0">
                      <a:schemeClr val="bg1"/>
                    </a:gs>
                    <a:gs pos="100000">
                      <a:schemeClr val="bg1"/>
                    </a:gs>
                  </a:gsLst>
                  <a:lin ang="5400000" scaled="0"/>
                </a:gradFill>
              </a:rPr>
            </a:br>
            <a:r>
              <a:rPr lang="en-US" sz="1400" dirty="0">
                <a:gradFill>
                  <a:gsLst>
                    <a:gs pos="0">
                      <a:schemeClr val="bg1"/>
                    </a:gs>
                    <a:gs pos="100000">
                      <a:schemeClr val="bg1"/>
                    </a:gs>
                  </a:gsLst>
                  <a:lin ang="5400000" scaled="0"/>
                </a:gradFill>
              </a:rPr>
              <a:t>B 0</a:t>
            </a:r>
          </a:p>
        </p:txBody>
      </p:sp>
      <p:sp>
        <p:nvSpPr>
          <p:cNvPr id="6" name="Rectangle 5"/>
          <p:cNvSpPr/>
          <p:nvPr/>
        </p:nvSpPr>
        <p:spPr bwMode="auto">
          <a:xfrm>
            <a:off x="6153642" y="4057008"/>
            <a:ext cx="1182501" cy="1182501"/>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4008" tIns="0" rIns="0"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a:gradFill>
                  <a:gsLst>
                    <a:gs pos="0">
                      <a:schemeClr val="bg1"/>
                    </a:gs>
                    <a:gs pos="100000">
                      <a:schemeClr val="bg1"/>
                    </a:gs>
                  </a:gsLst>
                  <a:lin ang="5400000" scaled="0"/>
                </a:gradFill>
              </a:rPr>
              <a:t>Accent </a:t>
            </a:r>
            <a:r>
              <a:rPr lang="en-US" sz="1400" b="1" dirty="0" smtClean="0">
                <a:gradFill>
                  <a:gsLst>
                    <a:gs pos="0">
                      <a:schemeClr val="bg1"/>
                    </a:gs>
                    <a:gs pos="100000">
                      <a:schemeClr val="bg1"/>
                    </a:gs>
                  </a:gsLst>
                  <a:lin ang="5400000" scaled="0"/>
                </a:gradFill>
              </a:rPr>
              <a:t>2</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R </a:t>
            </a:r>
            <a:r>
              <a:rPr lang="en-US" sz="1400" dirty="0" smtClean="0">
                <a:gradFill>
                  <a:gsLst>
                    <a:gs pos="0">
                      <a:schemeClr val="bg1"/>
                    </a:gs>
                    <a:gs pos="100000">
                      <a:schemeClr val="bg1"/>
                    </a:gs>
                  </a:gsLst>
                  <a:lin ang="5400000" scaled="0"/>
                </a:gradFill>
              </a:rPr>
              <a:t>255</a:t>
            </a:r>
            <a:endParaRPr lang="en-US" sz="14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G </a:t>
            </a:r>
            <a:r>
              <a:rPr lang="en-US" sz="1400" dirty="0" smtClean="0">
                <a:gradFill>
                  <a:gsLst>
                    <a:gs pos="0">
                      <a:schemeClr val="bg1"/>
                    </a:gs>
                    <a:gs pos="100000">
                      <a:schemeClr val="bg1"/>
                    </a:gs>
                  </a:gsLst>
                  <a:lin ang="5400000" scaled="0"/>
                </a:gradFill>
              </a:rPr>
              <a:t>140</a:t>
            </a:r>
            <a:r>
              <a:rPr lang="en-US" sz="1400" dirty="0">
                <a:gradFill>
                  <a:gsLst>
                    <a:gs pos="0">
                      <a:schemeClr val="bg1"/>
                    </a:gs>
                    <a:gs pos="100000">
                      <a:schemeClr val="bg1"/>
                    </a:gs>
                  </a:gsLst>
                  <a:lin ang="5400000" scaled="0"/>
                </a:gradFill>
              </a:rPr>
              <a:t/>
            </a:r>
            <a:br>
              <a:rPr lang="en-US" sz="1400" dirty="0">
                <a:gradFill>
                  <a:gsLst>
                    <a:gs pos="0">
                      <a:schemeClr val="bg1"/>
                    </a:gs>
                    <a:gs pos="100000">
                      <a:schemeClr val="bg1"/>
                    </a:gs>
                  </a:gsLst>
                  <a:lin ang="5400000" scaled="0"/>
                </a:gradFill>
              </a:rPr>
            </a:br>
            <a:r>
              <a:rPr lang="en-US" sz="1400" dirty="0">
                <a:gradFill>
                  <a:gsLst>
                    <a:gs pos="0">
                      <a:schemeClr val="bg1"/>
                    </a:gs>
                    <a:gs pos="100000">
                      <a:schemeClr val="bg1"/>
                    </a:gs>
                  </a:gsLst>
                  <a:lin ang="5400000" scaled="0"/>
                </a:gradFill>
              </a:rPr>
              <a:t>B 0</a:t>
            </a:r>
          </a:p>
        </p:txBody>
      </p:sp>
      <p:sp>
        <p:nvSpPr>
          <p:cNvPr id="7" name="Rectangle 6"/>
          <p:cNvSpPr/>
          <p:nvPr/>
        </p:nvSpPr>
        <p:spPr bwMode="auto">
          <a:xfrm>
            <a:off x="4874652" y="4057008"/>
            <a:ext cx="1182501" cy="118250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4008" tIns="45718" rIns="91436"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smtClean="0">
                <a:gradFill>
                  <a:gsLst>
                    <a:gs pos="0">
                      <a:schemeClr val="bg1"/>
                    </a:gs>
                    <a:gs pos="100000">
                      <a:schemeClr val="bg1"/>
                    </a:gs>
                  </a:gsLst>
                  <a:lin ang="5400000" scaled="0"/>
                </a:gradFill>
              </a:rPr>
              <a:t>Accent 1</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R </a:t>
            </a:r>
            <a:r>
              <a:rPr lang="en-US" sz="1400" dirty="0" smtClean="0">
                <a:gradFill>
                  <a:gsLst>
                    <a:gs pos="0">
                      <a:schemeClr val="bg1"/>
                    </a:gs>
                    <a:gs pos="100000">
                      <a:schemeClr val="bg1"/>
                    </a:gs>
                  </a:gsLst>
                  <a:lin ang="5400000" scaled="0"/>
                </a:gradFill>
              </a:rPr>
              <a:t>220</a:t>
            </a:r>
            <a:endParaRPr lang="en-US" sz="14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G 60</a:t>
            </a:r>
            <a:br>
              <a:rPr lang="en-US" sz="1400" dirty="0">
                <a:gradFill>
                  <a:gsLst>
                    <a:gs pos="0">
                      <a:schemeClr val="bg1"/>
                    </a:gs>
                    <a:gs pos="100000">
                      <a:schemeClr val="bg1"/>
                    </a:gs>
                  </a:gsLst>
                  <a:lin ang="5400000" scaled="0"/>
                </a:gradFill>
              </a:rPr>
            </a:br>
            <a:r>
              <a:rPr lang="en-US" sz="1400" dirty="0">
                <a:gradFill>
                  <a:gsLst>
                    <a:gs pos="0">
                      <a:schemeClr val="bg1"/>
                    </a:gs>
                    <a:gs pos="100000">
                      <a:schemeClr val="bg1"/>
                    </a:gs>
                  </a:gsLst>
                  <a:lin ang="5400000" scaled="0"/>
                </a:gradFill>
              </a:rPr>
              <a:t>B 0</a:t>
            </a:r>
          </a:p>
        </p:txBody>
      </p:sp>
      <p:sp>
        <p:nvSpPr>
          <p:cNvPr id="8" name="Rectangle 7"/>
          <p:cNvSpPr/>
          <p:nvPr/>
        </p:nvSpPr>
        <p:spPr bwMode="auto">
          <a:xfrm>
            <a:off x="10740786" y="4189709"/>
            <a:ext cx="917100" cy="917100"/>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90000"/>
              </a:lnSpc>
              <a:spcBef>
                <a:spcPct val="0"/>
              </a:spcBef>
              <a:spcAft>
                <a:spcPct val="0"/>
              </a:spcAft>
            </a:pPr>
            <a:r>
              <a:rPr lang="en-US" sz="1200" b="1" dirty="0">
                <a:gradFill>
                  <a:gsLst>
                    <a:gs pos="0">
                      <a:schemeClr val="bg1"/>
                    </a:gs>
                    <a:gs pos="100000">
                      <a:schemeClr val="bg1"/>
                    </a:gs>
                  </a:gsLst>
                  <a:lin ang="5400000" scaled="0"/>
                </a:gradFill>
              </a:rPr>
              <a:t>Accent 6</a:t>
            </a: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R </a:t>
            </a:r>
            <a:r>
              <a:rPr lang="en-US" sz="1200" dirty="0" smtClean="0">
                <a:gradFill>
                  <a:gsLst>
                    <a:gs pos="0">
                      <a:schemeClr val="bg1"/>
                    </a:gs>
                    <a:gs pos="100000">
                      <a:schemeClr val="bg1"/>
                    </a:gs>
                  </a:gsLst>
                  <a:lin ang="5400000" scaled="0"/>
                </a:gradFill>
              </a:rPr>
              <a:t>104</a:t>
            </a:r>
            <a:endParaRPr lang="en-US" sz="12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G </a:t>
            </a:r>
            <a:r>
              <a:rPr lang="en-US" sz="1200" dirty="0" smtClean="0">
                <a:gradFill>
                  <a:gsLst>
                    <a:gs pos="0">
                      <a:schemeClr val="bg1"/>
                    </a:gs>
                    <a:gs pos="100000">
                      <a:schemeClr val="bg1"/>
                    </a:gs>
                  </a:gsLst>
                  <a:lin ang="5400000" scaled="0"/>
                </a:gradFill>
              </a:rPr>
              <a:t>33</a:t>
            </a:r>
            <a:r>
              <a:rPr lang="en-US" sz="1200" dirty="0">
                <a:gradFill>
                  <a:gsLst>
                    <a:gs pos="0">
                      <a:schemeClr val="bg1"/>
                    </a:gs>
                    <a:gs pos="100000">
                      <a:schemeClr val="bg1"/>
                    </a:gs>
                  </a:gsLst>
                  <a:lin ang="5400000" scaled="0"/>
                </a:gradFill>
              </a:rPr>
              <a:t/>
            </a:r>
            <a:br>
              <a:rPr lang="en-US" sz="1200" dirty="0">
                <a:gradFill>
                  <a:gsLst>
                    <a:gs pos="0">
                      <a:schemeClr val="bg1"/>
                    </a:gs>
                    <a:gs pos="100000">
                      <a:schemeClr val="bg1"/>
                    </a:gs>
                  </a:gsLst>
                  <a:lin ang="5400000" scaled="0"/>
                </a:gradFill>
              </a:rPr>
            </a:br>
            <a:r>
              <a:rPr lang="en-US" sz="1200" dirty="0">
                <a:gradFill>
                  <a:gsLst>
                    <a:gs pos="0">
                      <a:schemeClr val="bg1"/>
                    </a:gs>
                    <a:gs pos="100000">
                      <a:schemeClr val="bg1"/>
                    </a:gs>
                  </a:gsLst>
                  <a:lin ang="5400000" scaled="0"/>
                </a:gradFill>
              </a:rPr>
              <a:t>B </a:t>
            </a:r>
            <a:r>
              <a:rPr lang="en-US" sz="1200" dirty="0" smtClean="0">
                <a:gradFill>
                  <a:gsLst>
                    <a:gs pos="0">
                      <a:schemeClr val="bg1"/>
                    </a:gs>
                    <a:gs pos="100000">
                      <a:schemeClr val="bg1"/>
                    </a:gs>
                  </a:gsLst>
                  <a:lin ang="5400000" scaled="0"/>
                </a:gradFill>
              </a:rPr>
              <a:t>122</a:t>
            </a:r>
            <a:endParaRPr lang="en-US" sz="1200" dirty="0">
              <a:gradFill>
                <a:gsLst>
                  <a:gs pos="0">
                    <a:schemeClr val="bg1"/>
                  </a:gs>
                  <a:gs pos="100000">
                    <a:schemeClr val="bg1"/>
                  </a:gs>
                </a:gsLst>
                <a:lin ang="5400000" scaled="0"/>
              </a:gradFill>
            </a:endParaRPr>
          </a:p>
        </p:txBody>
      </p:sp>
      <p:sp>
        <p:nvSpPr>
          <p:cNvPr id="9" name="Rectangle 8"/>
          <p:cNvSpPr/>
          <p:nvPr/>
        </p:nvSpPr>
        <p:spPr bwMode="auto">
          <a:xfrm>
            <a:off x="9729769" y="4189709"/>
            <a:ext cx="917100" cy="917100"/>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90000"/>
              </a:lnSpc>
              <a:spcBef>
                <a:spcPct val="0"/>
              </a:spcBef>
              <a:spcAft>
                <a:spcPct val="0"/>
              </a:spcAft>
            </a:pPr>
            <a:r>
              <a:rPr lang="en-US" sz="1200" b="1" dirty="0">
                <a:gradFill>
                  <a:gsLst>
                    <a:gs pos="0">
                      <a:schemeClr val="bg1"/>
                    </a:gs>
                    <a:gs pos="100000">
                      <a:schemeClr val="bg1"/>
                    </a:gs>
                  </a:gsLst>
                  <a:lin ang="5400000" scaled="0"/>
                </a:gradFill>
              </a:rPr>
              <a:t>Accent </a:t>
            </a:r>
            <a:r>
              <a:rPr lang="en-US" sz="1200" b="1" dirty="0" smtClean="0">
                <a:gradFill>
                  <a:gsLst>
                    <a:gs pos="0">
                      <a:schemeClr val="bg1"/>
                    </a:gs>
                    <a:gs pos="100000">
                      <a:schemeClr val="bg1"/>
                    </a:gs>
                  </a:gsLst>
                  <a:lin ang="5400000" scaled="0"/>
                </a:gradFill>
              </a:rPr>
              <a:t>5</a:t>
            </a:r>
            <a:endParaRPr lang="en-US" sz="12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R </a:t>
            </a:r>
            <a:r>
              <a:rPr lang="en-US" sz="1200" dirty="0" smtClean="0">
                <a:gradFill>
                  <a:gsLst>
                    <a:gs pos="0">
                      <a:schemeClr val="bg1"/>
                    </a:gs>
                    <a:gs pos="100000">
                      <a:schemeClr val="bg1"/>
                    </a:gs>
                  </a:gsLst>
                  <a:lin ang="5400000" scaled="0"/>
                </a:gradFill>
              </a:rPr>
              <a:t>0</a:t>
            </a:r>
            <a:endParaRPr lang="en-US" sz="12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G </a:t>
            </a:r>
            <a:r>
              <a:rPr lang="en-US" sz="1200" dirty="0" smtClean="0">
                <a:gradFill>
                  <a:gsLst>
                    <a:gs pos="0">
                      <a:schemeClr val="bg1"/>
                    </a:gs>
                    <a:gs pos="100000">
                      <a:schemeClr val="bg1"/>
                    </a:gs>
                  </a:gsLst>
                  <a:lin ang="5400000" scaled="0"/>
                </a:gradFill>
              </a:rPr>
              <a:t>24</a:t>
            </a:r>
            <a:r>
              <a:rPr lang="en-US" sz="1200" dirty="0">
                <a:gradFill>
                  <a:gsLst>
                    <a:gs pos="0">
                      <a:schemeClr val="bg1"/>
                    </a:gs>
                    <a:gs pos="100000">
                      <a:schemeClr val="bg1"/>
                    </a:gs>
                  </a:gsLst>
                  <a:lin ang="5400000" scaled="0"/>
                </a:gradFill>
              </a:rPr>
              <a:t/>
            </a:r>
            <a:br>
              <a:rPr lang="en-US" sz="1200" dirty="0">
                <a:gradFill>
                  <a:gsLst>
                    <a:gs pos="0">
                      <a:schemeClr val="bg1"/>
                    </a:gs>
                    <a:gs pos="100000">
                      <a:schemeClr val="bg1"/>
                    </a:gs>
                  </a:gsLst>
                  <a:lin ang="5400000" scaled="0"/>
                </a:gradFill>
              </a:rPr>
            </a:br>
            <a:r>
              <a:rPr lang="en-US" sz="1200" dirty="0">
                <a:gradFill>
                  <a:gsLst>
                    <a:gs pos="0">
                      <a:schemeClr val="bg1"/>
                    </a:gs>
                    <a:gs pos="100000">
                      <a:schemeClr val="bg1"/>
                    </a:gs>
                  </a:gsLst>
                  <a:lin ang="5400000" scaled="0"/>
                </a:gradFill>
              </a:rPr>
              <a:t>B </a:t>
            </a:r>
            <a:r>
              <a:rPr lang="en-US" sz="1200" dirty="0" smtClean="0">
                <a:gradFill>
                  <a:gsLst>
                    <a:gs pos="0">
                      <a:schemeClr val="bg1"/>
                    </a:gs>
                    <a:gs pos="100000">
                      <a:schemeClr val="bg1"/>
                    </a:gs>
                  </a:gsLst>
                  <a:lin ang="5400000" scaled="0"/>
                </a:gradFill>
              </a:rPr>
              <a:t>143</a:t>
            </a:r>
            <a:endParaRPr lang="en-US" sz="1200" dirty="0">
              <a:gradFill>
                <a:gsLst>
                  <a:gs pos="0">
                    <a:schemeClr val="bg1"/>
                  </a:gs>
                  <a:gs pos="100000">
                    <a:schemeClr val="bg1"/>
                  </a:gs>
                </a:gsLst>
                <a:lin ang="5400000" scaled="0"/>
              </a:gradFill>
            </a:endParaRPr>
          </a:p>
        </p:txBody>
      </p:sp>
      <p:sp>
        <p:nvSpPr>
          <p:cNvPr id="10" name="Rectangle 9"/>
          <p:cNvSpPr/>
          <p:nvPr/>
        </p:nvSpPr>
        <p:spPr bwMode="auto">
          <a:xfrm>
            <a:off x="8711623" y="4189709"/>
            <a:ext cx="917100" cy="917100"/>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90000"/>
              </a:lnSpc>
              <a:spcBef>
                <a:spcPct val="0"/>
              </a:spcBef>
              <a:spcAft>
                <a:spcPct val="0"/>
              </a:spcAft>
            </a:pPr>
            <a:r>
              <a:rPr lang="en-US" sz="1200" b="1" dirty="0">
                <a:gradFill>
                  <a:gsLst>
                    <a:gs pos="0">
                      <a:schemeClr val="bg1"/>
                    </a:gs>
                    <a:gs pos="100000">
                      <a:schemeClr val="bg1"/>
                    </a:gs>
                  </a:gsLst>
                  <a:lin ang="5400000" scaled="0"/>
                </a:gradFill>
              </a:rPr>
              <a:t>Accent </a:t>
            </a:r>
            <a:r>
              <a:rPr lang="en-US" sz="1200" b="1" dirty="0" smtClean="0">
                <a:gradFill>
                  <a:gsLst>
                    <a:gs pos="0">
                      <a:schemeClr val="bg1"/>
                    </a:gs>
                    <a:gs pos="100000">
                      <a:schemeClr val="bg1"/>
                    </a:gs>
                  </a:gsLst>
                  <a:lin ang="5400000" scaled="0"/>
                </a:gradFill>
              </a:rPr>
              <a:t>4</a:t>
            </a:r>
            <a:endParaRPr lang="en-US" sz="12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R </a:t>
            </a:r>
            <a:r>
              <a:rPr lang="en-US" sz="1200" dirty="0" smtClean="0">
                <a:gradFill>
                  <a:gsLst>
                    <a:gs pos="0">
                      <a:schemeClr val="bg1"/>
                    </a:gs>
                    <a:gs pos="100000">
                      <a:schemeClr val="bg1"/>
                    </a:gs>
                  </a:gsLst>
                  <a:lin ang="5400000" scaled="0"/>
                </a:gradFill>
              </a:rPr>
              <a:t>0</a:t>
            </a:r>
            <a:endParaRPr lang="en-US" sz="12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G </a:t>
            </a:r>
            <a:r>
              <a:rPr lang="en-US" sz="1200" dirty="0" smtClean="0">
                <a:gradFill>
                  <a:gsLst>
                    <a:gs pos="0">
                      <a:schemeClr val="bg1"/>
                    </a:gs>
                    <a:gs pos="100000">
                      <a:schemeClr val="bg1"/>
                    </a:gs>
                  </a:gsLst>
                  <a:lin ang="5400000" scaled="0"/>
                </a:gradFill>
              </a:rPr>
              <a:t>114</a:t>
            </a:r>
            <a:r>
              <a:rPr lang="en-US" sz="1200" dirty="0">
                <a:gradFill>
                  <a:gsLst>
                    <a:gs pos="0">
                      <a:schemeClr val="bg1"/>
                    </a:gs>
                    <a:gs pos="100000">
                      <a:schemeClr val="bg1"/>
                    </a:gs>
                  </a:gsLst>
                  <a:lin ang="5400000" scaled="0"/>
                </a:gradFill>
              </a:rPr>
              <a:t/>
            </a:r>
            <a:br>
              <a:rPr lang="en-US" sz="1200" dirty="0">
                <a:gradFill>
                  <a:gsLst>
                    <a:gs pos="0">
                      <a:schemeClr val="bg1"/>
                    </a:gs>
                    <a:gs pos="100000">
                      <a:schemeClr val="bg1"/>
                    </a:gs>
                  </a:gsLst>
                  <a:lin ang="5400000" scaled="0"/>
                </a:gradFill>
              </a:rPr>
            </a:br>
            <a:r>
              <a:rPr lang="en-US" sz="1200" dirty="0">
                <a:gradFill>
                  <a:gsLst>
                    <a:gs pos="0">
                      <a:schemeClr val="bg1"/>
                    </a:gs>
                    <a:gs pos="100000">
                      <a:schemeClr val="bg1"/>
                    </a:gs>
                  </a:gsLst>
                  <a:lin ang="5400000" scaled="0"/>
                </a:gradFill>
              </a:rPr>
              <a:t>B </a:t>
            </a:r>
            <a:r>
              <a:rPr lang="en-US" sz="1200" dirty="0" smtClean="0">
                <a:gradFill>
                  <a:gsLst>
                    <a:gs pos="0">
                      <a:schemeClr val="bg1"/>
                    </a:gs>
                    <a:gs pos="100000">
                      <a:schemeClr val="bg1"/>
                    </a:gs>
                  </a:gsLst>
                  <a:lin ang="5400000" scaled="0"/>
                </a:gradFill>
              </a:rPr>
              <a:t>51</a:t>
            </a:r>
            <a:endParaRPr lang="en-US" sz="1200" dirty="0">
              <a:gradFill>
                <a:gsLst>
                  <a:gs pos="0">
                    <a:schemeClr val="bg1"/>
                  </a:gs>
                  <a:gs pos="100000">
                    <a:schemeClr val="bg1"/>
                  </a:gs>
                </a:gsLst>
                <a:lin ang="5400000" scaled="0"/>
              </a:gradFill>
            </a:endParaRPr>
          </a:p>
        </p:txBody>
      </p:sp>
      <p:sp>
        <p:nvSpPr>
          <p:cNvPr id="11" name="Rectangle 10"/>
          <p:cNvSpPr/>
          <p:nvPr/>
        </p:nvSpPr>
        <p:spPr bwMode="auto">
          <a:xfrm>
            <a:off x="3474310" y="4057008"/>
            <a:ext cx="1182501" cy="1182501"/>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4008" tIns="0" rIns="182880"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smtClean="0">
                <a:gradFill>
                  <a:gsLst>
                    <a:gs pos="0">
                      <a:schemeClr val="bg1"/>
                    </a:gs>
                    <a:gs pos="100000">
                      <a:schemeClr val="bg1"/>
                    </a:gs>
                  </a:gsLst>
                  <a:lin ang="5400000" scaled="0"/>
                </a:gradFill>
              </a:rPr>
              <a:t>Color text</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smtClean="0">
                <a:gradFill>
                  <a:gsLst>
                    <a:gs pos="0">
                      <a:schemeClr val="bg1"/>
                    </a:gs>
                    <a:gs pos="100000">
                      <a:schemeClr val="bg1"/>
                    </a:gs>
                  </a:gsLst>
                  <a:lin ang="5400000" scaled="0"/>
                </a:gradFill>
              </a:rPr>
              <a:t>R 220</a:t>
            </a:r>
          </a:p>
          <a:p>
            <a:pPr defTabSz="914099" fontAlgn="base">
              <a:lnSpc>
                <a:spcPct val="90000"/>
              </a:lnSpc>
              <a:spcBef>
                <a:spcPct val="0"/>
              </a:spcBef>
              <a:spcAft>
                <a:spcPct val="0"/>
              </a:spcAft>
            </a:pPr>
            <a:r>
              <a:rPr lang="en-US" sz="1400" dirty="0" smtClean="0">
                <a:gradFill>
                  <a:gsLst>
                    <a:gs pos="0">
                      <a:schemeClr val="bg1"/>
                    </a:gs>
                    <a:gs pos="100000">
                      <a:schemeClr val="bg1"/>
                    </a:gs>
                  </a:gsLst>
                  <a:lin ang="5400000" scaled="0"/>
                </a:gradFill>
              </a:rPr>
              <a:t>G 60</a:t>
            </a:r>
            <a:br>
              <a:rPr lang="en-US" sz="1400" dirty="0" smtClean="0">
                <a:gradFill>
                  <a:gsLst>
                    <a:gs pos="0">
                      <a:schemeClr val="bg1"/>
                    </a:gs>
                    <a:gs pos="100000">
                      <a:schemeClr val="bg1"/>
                    </a:gs>
                  </a:gsLst>
                  <a:lin ang="5400000" scaled="0"/>
                </a:gradFill>
              </a:rPr>
            </a:br>
            <a:r>
              <a:rPr lang="en-US" sz="1400" dirty="0" smtClean="0">
                <a:gradFill>
                  <a:gsLst>
                    <a:gs pos="0">
                      <a:schemeClr val="bg1"/>
                    </a:gs>
                    <a:gs pos="100000">
                      <a:schemeClr val="bg1"/>
                    </a:gs>
                  </a:gsLst>
                  <a:lin ang="5400000" scaled="0"/>
                </a:gradFill>
              </a:rPr>
              <a:t>B 0</a:t>
            </a:r>
            <a:endParaRPr lang="en-US" sz="1400" dirty="0">
              <a:gradFill>
                <a:gsLst>
                  <a:gs pos="0">
                    <a:schemeClr val="bg1"/>
                  </a:gs>
                  <a:gs pos="100000">
                    <a:schemeClr val="bg1"/>
                  </a:gs>
                </a:gsLst>
                <a:lin ang="5400000" scaled="0"/>
              </a:gradFill>
            </a:endParaRPr>
          </a:p>
        </p:txBody>
      </p:sp>
      <p:sp>
        <p:nvSpPr>
          <p:cNvPr id="13" name="TextBox 12"/>
          <p:cNvSpPr txBox="1"/>
          <p:nvPr/>
        </p:nvSpPr>
        <p:spPr>
          <a:xfrm>
            <a:off x="4146684" y="2649533"/>
            <a:ext cx="7517921" cy="492443"/>
          </a:xfrm>
          <a:prstGeom prst="rect">
            <a:avLst/>
          </a:prstGeom>
          <a:noFill/>
        </p:spPr>
        <p:txBody>
          <a:bodyPr wrap="square" lIns="0" tIns="0" rIns="0" bIns="0" rtlCol="0">
            <a:spAutoFit/>
          </a:bodyPr>
          <a:lstStyle/>
          <a:p>
            <a:r>
              <a:rPr lang="en-US" sz="1600" dirty="0">
                <a:gradFill>
                  <a:gsLst>
                    <a:gs pos="2917">
                      <a:schemeClr val="tx2"/>
                    </a:gs>
                    <a:gs pos="30000">
                      <a:schemeClr val="tx2"/>
                    </a:gs>
                  </a:gsLst>
                  <a:lin ang="5400000" scaled="0"/>
                </a:gradFill>
              </a:rPr>
              <a:t>Color text. </a:t>
            </a:r>
            <a:r>
              <a:rPr lang="en-US" sz="1600" dirty="0">
                <a:gradFill>
                  <a:gsLst>
                    <a:gs pos="2917">
                      <a:schemeClr val="tx1">
                        <a:lumMod val="75000"/>
                        <a:lumOff val="25000"/>
                      </a:schemeClr>
                    </a:gs>
                    <a:gs pos="97000">
                      <a:schemeClr val="tx1">
                        <a:lumMod val="75000"/>
                        <a:lumOff val="25000"/>
                      </a:schemeClr>
                    </a:gs>
                  </a:gsLst>
                  <a:lin ang="5400000" scaled="0"/>
                </a:gradFill>
              </a:rPr>
              <a:t>Select </a:t>
            </a:r>
            <a:r>
              <a:rPr lang="en-US" sz="1600" dirty="0" smtClean="0">
                <a:gradFill>
                  <a:gsLst>
                    <a:gs pos="2917">
                      <a:schemeClr val="tx1">
                        <a:lumMod val="75000"/>
                        <a:lumOff val="25000"/>
                      </a:schemeClr>
                    </a:gs>
                    <a:gs pos="97000">
                      <a:schemeClr val="tx1">
                        <a:lumMod val="75000"/>
                        <a:lumOff val="25000"/>
                      </a:schemeClr>
                    </a:gs>
                  </a:gsLst>
                  <a:lin ang="5400000" scaled="0"/>
                </a:gradFill>
              </a:rPr>
              <a:t>the 4</a:t>
            </a:r>
            <a:r>
              <a:rPr lang="en-US" sz="1600" baseline="30000" dirty="0" smtClean="0">
                <a:gradFill>
                  <a:gsLst>
                    <a:gs pos="2917">
                      <a:schemeClr val="tx1">
                        <a:lumMod val="75000"/>
                        <a:lumOff val="25000"/>
                      </a:schemeClr>
                    </a:gs>
                    <a:gs pos="97000">
                      <a:schemeClr val="tx1">
                        <a:lumMod val="75000"/>
                        <a:lumOff val="25000"/>
                      </a:schemeClr>
                    </a:gs>
                  </a:gsLst>
                  <a:lin ang="5400000" scaled="0"/>
                </a:gradFill>
              </a:rPr>
              <a:t>th</a:t>
            </a:r>
            <a:r>
              <a:rPr lang="en-US" sz="1600" dirty="0" smtClean="0">
                <a:gradFill>
                  <a:gsLst>
                    <a:gs pos="2917">
                      <a:schemeClr val="tx1">
                        <a:lumMod val="75000"/>
                        <a:lumOff val="25000"/>
                      </a:schemeClr>
                    </a:gs>
                    <a:gs pos="97000">
                      <a:schemeClr val="tx1">
                        <a:lumMod val="75000"/>
                        <a:lumOff val="25000"/>
                      </a:schemeClr>
                    </a:gs>
                  </a:gsLst>
                  <a:lin ang="5400000" scaled="0"/>
                </a:gradFill>
              </a:rPr>
              <a:t> color from the left for subheads and 1</a:t>
            </a:r>
            <a:r>
              <a:rPr lang="en-US" sz="1600" baseline="30000" dirty="0" smtClean="0">
                <a:gradFill>
                  <a:gsLst>
                    <a:gs pos="2917">
                      <a:schemeClr val="tx1">
                        <a:lumMod val="75000"/>
                        <a:lumOff val="25000"/>
                      </a:schemeClr>
                    </a:gs>
                    <a:gs pos="97000">
                      <a:schemeClr val="tx1">
                        <a:lumMod val="75000"/>
                        <a:lumOff val="25000"/>
                      </a:schemeClr>
                    </a:gs>
                  </a:gsLst>
                  <a:lin ang="5400000" scaled="0"/>
                </a:gradFill>
              </a:rPr>
              <a:t>st</a:t>
            </a:r>
            <a:r>
              <a:rPr lang="en-US" sz="1600" dirty="0" smtClean="0">
                <a:gradFill>
                  <a:gsLst>
                    <a:gs pos="2917">
                      <a:schemeClr val="tx1">
                        <a:lumMod val="75000"/>
                        <a:lumOff val="25000"/>
                      </a:schemeClr>
                    </a:gs>
                    <a:gs pos="97000">
                      <a:schemeClr val="tx1">
                        <a:lumMod val="75000"/>
                        <a:lumOff val="25000"/>
                      </a:schemeClr>
                    </a:gs>
                  </a:gsLst>
                  <a:lin ang="5400000" scaled="0"/>
                </a:gradFill>
              </a:rPr>
              <a:t> level non-bulleted text color, or wherever “color” text is preferred over the default black/white text</a:t>
            </a:r>
          </a:p>
        </p:txBody>
      </p:sp>
      <p:sp>
        <p:nvSpPr>
          <p:cNvPr id="14" name="TextBox 13"/>
          <p:cNvSpPr txBox="1"/>
          <p:nvPr/>
        </p:nvSpPr>
        <p:spPr>
          <a:xfrm>
            <a:off x="4880923" y="3413865"/>
            <a:ext cx="6919947" cy="307777"/>
          </a:xfrm>
          <a:prstGeom prst="rect">
            <a:avLst/>
          </a:prstGeom>
          <a:noFill/>
        </p:spPr>
        <p:txBody>
          <a:bodyPr wrap="square" lIns="0" tIns="0" rIns="0" bIns="0" rtlCol="0">
            <a:spAutoFit/>
          </a:bodyPr>
          <a:lstStyle/>
          <a:p>
            <a:pPr algn="ctr"/>
            <a:r>
              <a:rPr lang="en-US" sz="2000" dirty="0" smtClean="0">
                <a:gradFill>
                  <a:gsLst>
                    <a:gs pos="2917">
                      <a:schemeClr val="tx1">
                        <a:lumMod val="75000"/>
                        <a:lumOff val="25000"/>
                      </a:schemeClr>
                    </a:gs>
                    <a:gs pos="92000">
                      <a:schemeClr val="tx1">
                        <a:lumMod val="75000"/>
                        <a:lumOff val="25000"/>
                      </a:schemeClr>
                    </a:gs>
                  </a:gsLst>
                  <a:lin ang="5400000" scaled="0"/>
                </a:gradFill>
              </a:rPr>
              <a:t>Accent colors 1-6 – (6 Theme Colors to the far right)</a:t>
            </a:r>
          </a:p>
        </p:txBody>
      </p:sp>
      <p:grpSp>
        <p:nvGrpSpPr>
          <p:cNvPr id="15" name="Group 14"/>
          <p:cNvGrpSpPr/>
          <p:nvPr/>
        </p:nvGrpSpPr>
        <p:grpSpPr>
          <a:xfrm>
            <a:off x="4874650" y="3494984"/>
            <a:ext cx="6783236" cy="446969"/>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 Placeholder 2"/>
          <p:cNvSpPr txBox="1">
            <a:spLocks/>
          </p:cNvSpPr>
          <p:nvPr/>
        </p:nvSpPr>
        <p:spPr>
          <a:xfrm>
            <a:off x="4929735" y="5479006"/>
            <a:ext cx="3740483" cy="747897"/>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gradFill>
                  <a:gsLst>
                    <a:gs pos="2917">
                      <a:schemeClr val="tx1">
                        <a:lumMod val="75000"/>
                        <a:lumOff val="25000"/>
                      </a:schemeClr>
                    </a:gs>
                    <a:gs pos="92000">
                      <a:schemeClr val="tx1">
                        <a:lumMod val="75000"/>
                        <a:lumOff val="25000"/>
                      </a:schemeClr>
                    </a:gs>
                  </a:gsLst>
                  <a:lin ang="5400000" scaled="0"/>
                </a:gradFill>
                <a:latin typeface="+mn-lt"/>
              </a:rPr>
              <a:t>Use </a:t>
            </a:r>
            <a:r>
              <a:rPr lang="en-US" sz="1800" b="1" dirty="0">
                <a:gradFill>
                  <a:gsLst>
                    <a:gs pos="2917">
                      <a:schemeClr val="tx1">
                        <a:lumMod val="75000"/>
                        <a:lumOff val="25000"/>
                      </a:schemeClr>
                    </a:gs>
                    <a:gs pos="92000">
                      <a:schemeClr val="tx1">
                        <a:lumMod val="75000"/>
                        <a:lumOff val="25000"/>
                      </a:schemeClr>
                    </a:gs>
                  </a:gsLst>
                  <a:lin ang="5400000" scaled="0"/>
                </a:gradFill>
                <a:latin typeface="+mn-lt"/>
              </a:rPr>
              <a:t>Accent 1</a:t>
            </a:r>
            <a:r>
              <a:rPr lang="en-US" sz="1800" dirty="0">
                <a:gradFill>
                  <a:gsLst>
                    <a:gs pos="2917">
                      <a:schemeClr val="tx1">
                        <a:lumMod val="75000"/>
                        <a:lumOff val="25000"/>
                      </a:schemeClr>
                    </a:gs>
                    <a:gs pos="92000">
                      <a:schemeClr val="tx1">
                        <a:lumMod val="75000"/>
                        <a:lumOff val="25000"/>
                      </a:schemeClr>
                    </a:gs>
                  </a:gsLst>
                  <a:lin ang="5400000" scaled="0"/>
                </a:gradFill>
                <a:latin typeface="+mn-lt"/>
              </a:rPr>
              <a:t> as the main accent </a:t>
            </a:r>
            <a:r>
              <a:rPr lang="en-US" sz="1800" dirty="0" smtClean="0">
                <a:gradFill>
                  <a:gsLst>
                    <a:gs pos="2917">
                      <a:schemeClr val="tx1">
                        <a:lumMod val="75000"/>
                        <a:lumOff val="25000"/>
                      </a:schemeClr>
                    </a:gs>
                    <a:gs pos="92000">
                      <a:schemeClr val="tx1">
                        <a:lumMod val="75000"/>
                        <a:lumOff val="25000"/>
                      </a:schemeClr>
                    </a:gs>
                  </a:gsLst>
                  <a:lin ang="5400000" scaled="0"/>
                </a:gradFill>
                <a:latin typeface="+mn-lt"/>
              </a:rPr>
              <a:t>color</a:t>
            </a:r>
            <a:r>
              <a:rPr lang="en-US" sz="1800" dirty="0">
                <a:gradFill>
                  <a:gsLst>
                    <a:gs pos="2917">
                      <a:schemeClr val="tx1">
                        <a:lumMod val="75000"/>
                        <a:lumOff val="25000"/>
                      </a:schemeClr>
                    </a:gs>
                    <a:gs pos="92000">
                      <a:schemeClr val="tx1">
                        <a:lumMod val="75000"/>
                        <a:lumOff val="25000"/>
                      </a:schemeClr>
                    </a:gs>
                  </a:gsLst>
                  <a:lin ang="5400000" scaled="0"/>
                </a:gradFill>
                <a:latin typeface="+mn-lt"/>
              </a:rPr>
              <a:t>.</a:t>
            </a:r>
            <a:r>
              <a:rPr lang="en-US" sz="1800" dirty="0" smtClean="0">
                <a:gradFill>
                  <a:gsLst>
                    <a:gs pos="2917">
                      <a:schemeClr val="tx1">
                        <a:lumMod val="75000"/>
                        <a:lumOff val="25000"/>
                      </a:schemeClr>
                    </a:gs>
                    <a:gs pos="92000">
                      <a:schemeClr val="tx1">
                        <a:lumMod val="75000"/>
                        <a:lumOff val="25000"/>
                      </a:schemeClr>
                    </a:gs>
                  </a:gsLst>
                  <a:lin ang="5400000" scaled="0"/>
                </a:gradFill>
                <a:latin typeface="+mn-lt"/>
              </a:rPr>
              <a:t> Use </a:t>
            </a:r>
            <a:r>
              <a:rPr lang="en-US" sz="1800" b="1" dirty="0" smtClean="0">
                <a:gradFill>
                  <a:gsLst>
                    <a:gs pos="2917">
                      <a:schemeClr val="tx1">
                        <a:lumMod val="75000"/>
                        <a:lumOff val="25000"/>
                      </a:schemeClr>
                    </a:gs>
                    <a:gs pos="92000">
                      <a:schemeClr val="tx1">
                        <a:lumMod val="75000"/>
                        <a:lumOff val="25000"/>
                      </a:schemeClr>
                    </a:gs>
                  </a:gsLst>
                  <a:lin ang="5400000" scaled="0"/>
                </a:gradFill>
                <a:latin typeface="+mn-lt"/>
              </a:rPr>
              <a:t>Accent </a:t>
            </a:r>
            <a:r>
              <a:rPr lang="en-US" sz="1800" b="1" dirty="0">
                <a:gradFill>
                  <a:gsLst>
                    <a:gs pos="2917">
                      <a:schemeClr val="tx1">
                        <a:lumMod val="75000"/>
                        <a:lumOff val="25000"/>
                      </a:schemeClr>
                    </a:gs>
                    <a:gs pos="92000">
                      <a:schemeClr val="tx1">
                        <a:lumMod val="75000"/>
                        <a:lumOff val="25000"/>
                      </a:schemeClr>
                    </a:gs>
                  </a:gsLst>
                  <a:lin ang="5400000" scaled="0"/>
                </a:gradFill>
                <a:latin typeface="+mn-lt"/>
              </a:rPr>
              <a:t>2</a:t>
            </a:r>
            <a:r>
              <a:rPr lang="en-US" sz="1800" dirty="0">
                <a:gradFill>
                  <a:gsLst>
                    <a:gs pos="2917">
                      <a:schemeClr val="tx1">
                        <a:lumMod val="75000"/>
                        <a:lumOff val="25000"/>
                      </a:schemeClr>
                    </a:gs>
                    <a:gs pos="92000">
                      <a:schemeClr val="tx1">
                        <a:lumMod val="75000"/>
                        <a:lumOff val="25000"/>
                      </a:schemeClr>
                    </a:gs>
                  </a:gsLst>
                  <a:lin ang="5400000" scaled="0"/>
                </a:gradFill>
                <a:latin typeface="+mn-lt"/>
              </a:rPr>
              <a:t> and </a:t>
            </a:r>
            <a:r>
              <a:rPr lang="en-US" sz="1800" b="1" dirty="0">
                <a:gradFill>
                  <a:gsLst>
                    <a:gs pos="2917">
                      <a:schemeClr val="tx1">
                        <a:lumMod val="75000"/>
                        <a:lumOff val="25000"/>
                      </a:schemeClr>
                    </a:gs>
                    <a:gs pos="92000">
                      <a:schemeClr val="tx1">
                        <a:lumMod val="75000"/>
                        <a:lumOff val="25000"/>
                      </a:schemeClr>
                    </a:gs>
                  </a:gsLst>
                  <a:lin ang="5400000" scaled="0"/>
                </a:gradFill>
                <a:latin typeface="+mn-lt"/>
              </a:rPr>
              <a:t>Accent 3</a:t>
            </a:r>
            <a:r>
              <a:rPr lang="en-US" sz="1800" dirty="0">
                <a:gradFill>
                  <a:gsLst>
                    <a:gs pos="2917">
                      <a:schemeClr val="tx1">
                        <a:lumMod val="75000"/>
                        <a:lumOff val="25000"/>
                      </a:schemeClr>
                    </a:gs>
                    <a:gs pos="92000">
                      <a:schemeClr val="tx1">
                        <a:lumMod val="75000"/>
                        <a:lumOff val="25000"/>
                      </a:schemeClr>
                    </a:gs>
                  </a:gsLst>
                  <a:lin ang="5400000" scaled="0"/>
                </a:gradFill>
                <a:latin typeface="+mn-lt"/>
              </a:rPr>
              <a:t> when additional colors are needed. </a:t>
            </a:r>
          </a:p>
        </p:txBody>
      </p:sp>
      <p:sp>
        <p:nvSpPr>
          <p:cNvPr id="29" name="Rectangle 28"/>
          <p:cNvSpPr/>
          <p:nvPr/>
        </p:nvSpPr>
        <p:spPr bwMode="auto">
          <a:xfrm>
            <a:off x="1167929" y="2967954"/>
            <a:ext cx="960508" cy="15240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84522" y="2722102"/>
            <a:ext cx="2980028" cy="1467607"/>
            <a:chOff x="657621" y="2294478"/>
            <a:chExt cx="2980028" cy="1467607"/>
          </a:xfrm>
        </p:grpSpPr>
        <p:cxnSp>
          <p:nvCxnSpPr>
            <p:cNvPr id="25" name="Straight Connector 24"/>
            <p:cNvCxnSpPr/>
            <p:nvPr/>
          </p:nvCxnSpPr>
          <p:spPr>
            <a:xfrm>
              <a:off x="3637648" y="2294478"/>
              <a:ext cx="0" cy="1467607"/>
            </a:xfrm>
            <a:prstGeom prst="line">
              <a:avLst/>
            </a:prstGeom>
            <a:noFill/>
            <a:ln>
              <a:solidFill>
                <a:schemeClr val="tx1"/>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657621" y="2294478"/>
              <a:ext cx="2980028"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8865861" y="5379854"/>
            <a:ext cx="2946262" cy="2215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gradFill>
                  <a:gsLst>
                    <a:gs pos="2917">
                      <a:schemeClr val="tx1">
                        <a:lumMod val="75000"/>
                        <a:lumOff val="25000"/>
                      </a:schemeClr>
                    </a:gs>
                    <a:gs pos="92000">
                      <a:schemeClr val="tx1">
                        <a:lumMod val="75000"/>
                        <a:lumOff val="25000"/>
                      </a:schemeClr>
                    </a:gs>
                  </a:gsLst>
                  <a:lin ang="5400000" scaled="0"/>
                </a:gradFill>
                <a:latin typeface="+mn-lt"/>
              </a:rPr>
              <a:t>Use </a:t>
            </a:r>
            <a:r>
              <a:rPr lang="en-US" sz="1600" b="1" dirty="0">
                <a:gradFill>
                  <a:gsLst>
                    <a:gs pos="2917">
                      <a:schemeClr val="tx1">
                        <a:lumMod val="75000"/>
                        <a:lumOff val="25000"/>
                      </a:schemeClr>
                    </a:gs>
                    <a:gs pos="92000">
                      <a:schemeClr val="tx1">
                        <a:lumMod val="75000"/>
                        <a:lumOff val="25000"/>
                      </a:schemeClr>
                    </a:gs>
                  </a:gsLst>
                  <a:lin ang="5400000" scaled="0"/>
                </a:gradFill>
                <a:latin typeface="+mn-lt"/>
              </a:rPr>
              <a:t>Accents 4-6 </a:t>
            </a:r>
            <a:r>
              <a:rPr lang="en-US" sz="1600" dirty="0" smtClean="0">
                <a:gradFill>
                  <a:gsLst>
                    <a:gs pos="2917">
                      <a:schemeClr val="tx1">
                        <a:lumMod val="75000"/>
                        <a:lumOff val="25000"/>
                      </a:schemeClr>
                    </a:gs>
                    <a:gs pos="92000">
                      <a:schemeClr val="tx1">
                        <a:lumMod val="75000"/>
                        <a:lumOff val="25000"/>
                      </a:schemeClr>
                    </a:gs>
                  </a:gsLst>
                  <a:lin ang="5400000" scaled="0"/>
                </a:gradFill>
                <a:latin typeface="+mn-lt"/>
              </a:rPr>
              <a:t>as needed. </a:t>
            </a:r>
            <a:endParaRPr lang="en-US" sz="1600" dirty="0">
              <a:gradFill>
                <a:gsLst>
                  <a:gs pos="2917">
                    <a:schemeClr val="tx1">
                      <a:lumMod val="75000"/>
                      <a:lumOff val="25000"/>
                    </a:schemeClr>
                  </a:gs>
                  <a:gs pos="92000">
                    <a:schemeClr val="tx1">
                      <a:lumMod val="75000"/>
                      <a:lumOff val="25000"/>
                    </a:schemeClr>
                  </a:gs>
                </a:gsLst>
                <a:lin ang="5400000" scaled="0"/>
              </a:gradFill>
              <a:latin typeface="+mn-lt"/>
            </a:endParaRPr>
          </a:p>
        </p:txBody>
      </p:sp>
      <p:sp>
        <p:nvSpPr>
          <p:cNvPr id="41" name="Rectangle 40"/>
          <p:cNvSpPr/>
          <p:nvPr/>
        </p:nvSpPr>
        <p:spPr bwMode="auto">
          <a:xfrm>
            <a:off x="2213862" y="4057008"/>
            <a:ext cx="1182501" cy="1182501"/>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4008" tIns="0" rIns="0"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smtClean="0">
                <a:gradFill>
                  <a:gsLst>
                    <a:gs pos="0">
                      <a:schemeClr val="bg1"/>
                    </a:gs>
                    <a:gs pos="100000">
                      <a:schemeClr val="bg1"/>
                    </a:gs>
                  </a:gsLst>
                  <a:lin ang="5400000" scaled="0"/>
                </a:gradFill>
              </a:rPr>
              <a:t>Content text</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smtClean="0">
                <a:gradFill>
                  <a:gsLst>
                    <a:gs pos="0">
                      <a:schemeClr val="bg1"/>
                    </a:gs>
                    <a:gs pos="100000">
                      <a:schemeClr val="bg1"/>
                    </a:gs>
                  </a:gsLst>
                  <a:lin ang="5400000" scaled="0"/>
                </a:gradFill>
              </a:rPr>
              <a:t>R 121</a:t>
            </a:r>
          </a:p>
          <a:p>
            <a:pPr defTabSz="914099" fontAlgn="base">
              <a:lnSpc>
                <a:spcPct val="90000"/>
              </a:lnSpc>
              <a:spcBef>
                <a:spcPct val="0"/>
              </a:spcBef>
              <a:spcAft>
                <a:spcPct val="0"/>
              </a:spcAft>
            </a:pPr>
            <a:r>
              <a:rPr lang="en-US" sz="1400" dirty="0" smtClean="0">
                <a:gradFill>
                  <a:gsLst>
                    <a:gs pos="0">
                      <a:schemeClr val="bg1"/>
                    </a:gs>
                    <a:gs pos="100000">
                      <a:schemeClr val="bg1"/>
                    </a:gs>
                  </a:gsLst>
                  <a:lin ang="5400000" scaled="0"/>
                </a:gradFill>
              </a:rPr>
              <a:t>G 122</a:t>
            </a:r>
            <a:br>
              <a:rPr lang="en-US" sz="1400" dirty="0" smtClean="0">
                <a:gradFill>
                  <a:gsLst>
                    <a:gs pos="0">
                      <a:schemeClr val="bg1"/>
                    </a:gs>
                    <a:gs pos="100000">
                      <a:schemeClr val="bg1"/>
                    </a:gs>
                  </a:gsLst>
                  <a:lin ang="5400000" scaled="0"/>
                </a:gradFill>
              </a:rPr>
            </a:br>
            <a:r>
              <a:rPr lang="en-US" sz="1400" dirty="0" smtClean="0">
                <a:gradFill>
                  <a:gsLst>
                    <a:gs pos="0">
                      <a:schemeClr val="bg1"/>
                    </a:gs>
                    <a:gs pos="100000">
                      <a:schemeClr val="bg1"/>
                    </a:gs>
                  </a:gsLst>
                  <a:lin ang="5400000" scaled="0"/>
                </a:gradFill>
              </a:rPr>
              <a:t>B 125</a:t>
            </a:r>
            <a:endParaRPr lang="en-US" sz="1400" dirty="0">
              <a:gradFill>
                <a:gsLst>
                  <a:gs pos="0">
                    <a:schemeClr val="bg1"/>
                  </a:gs>
                  <a:gs pos="100000">
                    <a:schemeClr val="bg1"/>
                  </a:gs>
                </a:gsLst>
                <a:lin ang="5400000" scaled="0"/>
              </a:gradFill>
            </a:endParaRPr>
          </a:p>
        </p:txBody>
      </p:sp>
      <p:sp>
        <p:nvSpPr>
          <p:cNvPr id="3" name="Slide Number Placeholder 2"/>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184057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967" y="1447800"/>
            <a:ext cx="4462028" cy="406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4" name="Title 2"/>
          <p:cNvSpPr>
            <a:spLocks noGrp="1"/>
          </p:cNvSpPr>
          <p:nvPr>
            <p:ph type="title"/>
          </p:nvPr>
        </p:nvSpPr>
        <p:spPr/>
        <p:txBody>
          <a:bodyPr/>
          <a:lstStyle/>
          <a:p>
            <a:r>
              <a:rPr lang="en-US" dirty="0" smtClean="0"/>
              <a:t>Layout options</a:t>
            </a:r>
            <a:endParaRPr lang="en-US" dirty="0"/>
          </a:p>
        </p:txBody>
      </p:sp>
      <p:sp>
        <p:nvSpPr>
          <p:cNvPr id="16" name="Content Placeholder 3"/>
          <p:cNvSpPr txBox="1">
            <a:spLocks/>
          </p:cNvSpPr>
          <p:nvPr/>
        </p:nvSpPr>
        <p:spPr bwMode="auto">
          <a:xfrm>
            <a:off x="520700" y="1447800"/>
            <a:ext cx="5369737" cy="4241800"/>
          </a:xfrm>
          <a:prstGeom prst="rect">
            <a:avLst/>
          </a:prstGeom>
          <a:noFill/>
          <a:ln w="9525">
            <a:noFill/>
            <a:miter lim="800000"/>
            <a:headEnd/>
            <a:tailEnd/>
          </a:ln>
        </p:spPr>
        <p:txBody>
          <a:bodyPr lIns="0" tIns="0" rIns="0" bIns="0"/>
          <a:lstStyle/>
          <a:p>
            <a:pPr marL="0" lvl="1">
              <a:lnSpc>
                <a:spcPct val="90000"/>
              </a:lnSpc>
              <a:spcBef>
                <a:spcPts val="1200"/>
              </a:spcBef>
              <a:buClr>
                <a:schemeClr val="accent1"/>
              </a:buClr>
              <a:buSzPct val="90000"/>
              <a:defRPr/>
            </a:pPr>
            <a:r>
              <a:rPr lang="en-US" sz="2000" dirty="0" smtClean="0">
                <a:gradFill>
                  <a:gsLst>
                    <a:gs pos="1250">
                      <a:schemeClr val="bg2"/>
                    </a:gs>
                    <a:gs pos="100000">
                      <a:schemeClr val="bg2"/>
                    </a:gs>
                  </a:gsLst>
                  <a:lin ang="5400000" scaled="0"/>
                </a:gradFill>
              </a:rPr>
              <a:t>More color and layout variations </a:t>
            </a:r>
            <a:r>
              <a:rPr lang="en-US" sz="2000" dirty="0">
                <a:gradFill>
                  <a:gsLst>
                    <a:gs pos="1250">
                      <a:schemeClr val="bg2"/>
                    </a:gs>
                    <a:gs pos="100000">
                      <a:schemeClr val="bg2"/>
                    </a:gs>
                  </a:gsLst>
                  <a:lin ang="5400000" scaled="0"/>
                </a:gradFill>
              </a:rPr>
              <a:t>are </a:t>
            </a:r>
            <a:r>
              <a:rPr lang="en-US" sz="2000" dirty="0" smtClean="0">
                <a:gradFill>
                  <a:gsLst>
                    <a:gs pos="1250">
                      <a:schemeClr val="bg2"/>
                    </a:gs>
                    <a:gs pos="100000">
                      <a:schemeClr val="bg2"/>
                    </a:gs>
                  </a:gsLst>
                  <a:lin ang="5400000" scaled="0"/>
                </a:gradFill>
              </a:rPr>
              <a:t>part </a:t>
            </a:r>
            <a:r>
              <a:rPr lang="en-US" sz="2000" dirty="0">
                <a:gradFill>
                  <a:gsLst>
                    <a:gs pos="1250">
                      <a:schemeClr val="bg2"/>
                    </a:gs>
                    <a:gs pos="100000">
                      <a:schemeClr val="bg2"/>
                    </a:gs>
                  </a:gsLst>
                  <a:lin ang="5400000" scaled="0"/>
                </a:gradFill>
              </a:rPr>
              <a:t>of your Office </a:t>
            </a:r>
            <a:r>
              <a:rPr lang="en-US" sz="2000" dirty="0" smtClean="0">
                <a:gradFill>
                  <a:gsLst>
                    <a:gs pos="1250">
                      <a:schemeClr val="bg2"/>
                    </a:gs>
                    <a:gs pos="100000">
                      <a:schemeClr val="bg2"/>
                    </a:gs>
                  </a:gsLst>
                  <a:lin ang="5400000" scaled="0"/>
                </a:gradFill>
              </a:rPr>
              <a:t>template, which includes 2 Masters. </a:t>
            </a:r>
          </a:p>
          <a:p>
            <a:pPr marL="233363" lvl="1">
              <a:lnSpc>
                <a:spcPct val="90000"/>
              </a:lnSpc>
              <a:spcBef>
                <a:spcPts val="1200"/>
              </a:spcBef>
              <a:buClr>
                <a:schemeClr val="accent1"/>
              </a:buClr>
              <a:buSzPct val="90000"/>
              <a:defRPr/>
            </a:pPr>
            <a:r>
              <a:rPr lang="en-US" dirty="0" smtClean="0">
                <a:gradFill>
                  <a:gsLst>
                    <a:gs pos="1250">
                      <a:schemeClr val="bg2"/>
                    </a:gs>
                    <a:gs pos="100000">
                      <a:schemeClr val="bg2"/>
                    </a:gs>
                  </a:gsLst>
                  <a:lin ang="5400000" scaled="0"/>
                </a:gradFill>
              </a:rPr>
              <a:t>“Office Template 2012 – White Background”</a:t>
            </a:r>
            <a:br>
              <a:rPr lang="en-US" dirty="0" smtClean="0">
                <a:gradFill>
                  <a:gsLst>
                    <a:gs pos="1250">
                      <a:schemeClr val="bg2"/>
                    </a:gs>
                    <a:gs pos="100000">
                      <a:schemeClr val="bg2"/>
                    </a:gs>
                  </a:gsLst>
                  <a:lin ang="5400000" scaled="0"/>
                </a:gradFill>
              </a:rPr>
            </a:br>
            <a:r>
              <a:rPr lang="en-US" dirty="0" smtClean="0">
                <a:gradFill>
                  <a:gsLst>
                    <a:gs pos="1250">
                      <a:schemeClr val="bg2"/>
                    </a:gs>
                    <a:gs pos="100000">
                      <a:schemeClr val="bg2"/>
                    </a:gs>
                  </a:gsLst>
                  <a:lin ang="5400000" scaled="0"/>
                </a:gradFill>
              </a:rPr>
              <a:t>is the standard layout. It includes orange title and divider slides, and white content slides with different layout options.</a:t>
            </a:r>
          </a:p>
          <a:p>
            <a:pPr marL="233363" lvl="1">
              <a:lnSpc>
                <a:spcPct val="90000"/>
              </a:lnSpc>
              <a:spcBef>
                <a:spcPts val="1200"/>
              </a:spcBef>
              <a:buClr>
                <a:schemeClr val="accent1"/>
              </a:buClr>
              <a:buSzPct val="90000"/>
              <a:defRPr/>
            </a:pPr>
            <a:r>
              <a:rPr lang="en-US" dirty="0" smtClean="0">
                <a:gradFill>
                  <a:gsLst>
                    <a:gs pos="1250">
                      <a:schemeClr val="bg2"/>
                    </a:gs>
                    <a:gs pos="100000">
                      <a:schemeClr val="bg2"/>
                    </a:gs>
                  </a:gsLst>
                  <a:lin ang="5400000" scaled="0"/>
                </a:gradFill>
              </a:rPr>
              <a:t>“</a:t>
            </a:r>
            <a:r>
              <a:rPr lang="en-US" dirty="0">
                <a:gradFill>
                  <a:gsLst>
                    <a:gs pos="1250">
                      <a:schemeClr val="bg2"/>
                    </a:gs>
                    <a:gs pos="100000">
                      <a:schemeClr val="bg2"/>
                    </a:gs>
                  </a:gsLst>
                  <a:lin ang="5400000" scaled="0"/>
                </a:gradFill>
              </a:rPr>
              <a:t>Office Template 2012 – </a:t>
            </a:r>
            <a:r>
              <a:rPr lang="en-US" dirty="0" smtClean="0">
                <a:gradFill>
                  <a:gsLst>
                    <a:gs pos="1250">
                      <a:schemeClr val="bg2"/>
                    </a:gs>
                    <a:gs pos="100000">
                      <a:schemeClr val="bg2"/>
                    </a:gs>
                  </a:gsLst>
                  <a:lin ang="5400000" scaled="0"/>
                </a:gradFill>
              </a:rPr>
              <a:t>Colored Accent Slides” contains orange, green, blue and purple slide layouts for divider and special slides.</a:t>
            </a:r>
            <a:endParaRPr lang="en-US" dirty="0">
              <a:gradFill>
                <a:gsLst>
                  <a:gs pos="1250">
                    <a:schemeClr val="bg2"/>
                  </a:gs>
                  <a:gs pos="100000">
                    <a:schemeClr val="bg2"/>
                  </a:gs>
                </a:gsLst>
                <a:lin ang="5400000" scaled="0"/>
              </a:gradFill>
            </a:endParaRPr>
          </a:p>
          <a:p>
            <a:pPr marL="0" lvl="1">
              <a:lnSpc>
                <a:spcPct val="90000"/>
              </a:lnSpc>
              <a:spcBef>
                <a:spcPts val="1200"/>
              </a:spcBef>
              <a:spcAft>
                <a:spcPts val="0"/>
              </a:spcAft>
              <a:buClr>
                <a:schemeClr val="accent1"/>
              </a:buClr>
              <a:buSzPct val="90000"/>
              <a:buFont typeface="Avenir LT Pro 45 Book" pitchFamily="34" charset="0"/>
              <a:buNone/>
              <a:defRPr/>
            </a:pPr>
            <a:r>
              <a:rPr lang="en-US" sz="2000" dirty="0">
                <a:gradFill>
                  <a:gsLst>
                    <a:gs pos="1250">
                      <a:schemeClr val="bg2"/>
                    </a:gs>
                    <a:gs pos="100000">
                      <a:schemeClr val="bg2"/>
                    </a:gs>
                  </a:gsLst>
                  <a:lin ang="5400000" scaled="0"/>
                </a:gradFill>
              </a:rPr>
              <a:t>The easiest way to use the desired background is to duplicate an existing slide sample from the template, </a:t>
            </a:r>
            <a:r>
              <a:rPr lang="en-US" sz="2000" dirty="0" smtClean="0">
                <a:gradFill>
                  <a:gsLst>
                    <a:gs pos="1250">
                      <a:schemeClr val="bg2"/>
                    </a:gs>
                    <a:gs pos="100000">
                      <a:schemeClr val="bg2"/>
                    </a:gs>
                  </a:gsLst>
                  <a:lin ang="5400000" scaled="0"/>
                </a:gradFill>
              </a:rPr>
              <a:t>and modifying it.</a:t>
            </a:r>
          </a:p>
          <a:p>
            <a:pPr marL="0" lvl="1">
              <a:lnSpc>
                <a:spcPct val="90000"/>
              </a:lnSpc>
              <a:spcBef>
                <a:spcPts val="1200"/>
              </a:spcBef>
              <a:buClr>
                <a:schemeClr val="accent1"/>
              </a:buClr>
              <a:buSzPct val="90000"/>
              <a:defRPr/>
            </a:pPr>
            <a:r>
              <a:rPr lang="en-US" sz="2000" dirty="0">
                <a:gradFill>
                  <a:gsLst>
                    <a:gs pos="1250">
                      <a:schemeClr val="bg2"/>
                    </a:gs>
                    <a:gs pos="100000">
                      <a:schemeClr val="bg2"/>
                    </a:gs>
                  </a:gsLst>
                  <a:lin ang="5400000" scaled="0"/>
                </a:gradFill>
              </a:rPr>
              <a:t>If you need to change an existing slide into a different background, follow </a:t>
            </a:r>
            <a:r>
              <a:rPr lang="en-US" sz="2000" dirty="0" smtClean="0">
                <a:gradFill>
                  <a:gsLst>
                    <a:gs pos="1250">
                      <a:schemeClr val="bg2"/>
                    </a:gs>
                    <a:gs pos="100000">
                      <a:schemeClr val="bg2"/>
                    </a:gs>
                  </a:gsLst>
                  <a:lin ang="5400000" scaled="0"/>
                </a:gradFill>
              </a:rPr>
              <a:t>these 2 steps.</a:t>
            </a:r>
            <a:endParaRPr lang="en-US" sz="2000" dirty="0">
              <a:gradFill>
                <a:gsLst>
                  <a:gs pos="1250">
                    <a:schemeClr val="bg2"/>
                  </a:gs>
                  <a:gs pos="100000">
                    <a:schemeClr val="bg2"/>
                  </a:gs>
                </a:gsLst>
                <a:lin ang="5400000" scaled="0"/>
              </a:gradFill>
            </a:endParaRPr>
          </a:p>
        </p:txBody>
      </p:sp>
      <p:cxnSp>
        <p:nvCxnSpPr>
          <p:cNvPr id="14" name="Straight Connector 13"/>
          <p:cNvCxnSpPr/>
          <p:nvPr/>
        </p:nvCxnSpPr>
        <p:spPr>
          <a:xfrm flipV="1">
            <a:off x="5826034" y="1768556"/>
            <a:ext cx="1432660" cy="654990"/>
          </a:xfrm>
          <a:prstGeom prst="line">
            <a:avLst/>
          </a:prstGeom>
          <a:noFill/>
          <a:ln>
            <a:solidFill>
              <a:schemeClr val="tx1"/>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cxnSp>
        <p:nvCxnSpPr>
          <p:cNvPr id="15" name="Straight Connector 14"/>
          <p:cNvCxnSpPr/>
          <p:nvPr/>
        </p:nvCxnSpPr>
        <p:spPr>
          <a:xfrm>
            <a:off x="5826036" y="3552048"/>
            <a:ext cx="1432658" cy="664320"/>
          </a:xfrm>
          <a:prstGeom prst="line">
            <a:avLst/>
          </a:prstGeom>
          <a:noFill/>
          <a:ln>
            <a:solidFill>
              <a:schemeClr val="tx1"/>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cxnSp>
        <p:nvCxnSpPr>
          <p:cNvPr id="3" name="Straight Connector 2"/>
          <p:cNvCxnSpPr/>
          <p:nvPr/>
        </p:nvCxnSpPr>
        <p:spPr>
          <a:xfrm>
            <a:off x="5826034" y="2229396"/>
            <a:ext cx="0" cy="80989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26034" y="3331626"/>
            <a:ext cx="0" cy="63077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auto">
          <a:xfrm>
            <a:off x="7258694" y="1588009"/>
            <a:ext cx="350102" cy="124950"/>
          </a:xfrm>
          <a:prstGeom prst="rect">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10075783" y="2392934"/>
            <a:ext cx="551784" cy="610135"/>
          </a:xfrm>
          <a:prstGeom prst="rect">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7011752" y="1521617"/>
            <a:ext cx="246939" cy="2469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32" name="Oval 31"/>
          <p:cNvSpPr/>
          <p:nvPr/>
        </p:nvSpPr>
        <p:spPr bwMode="auto">
          <a:xfrm>
            <a:off x="9828844" y="2556071"/>
            <a:ext cx="246939" cy="2469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9" name="TextBox 8"/>
          <p:cNvSpPr txBox="1"/>
          <p:nvPr/>
        </p:nvSpPr>
        <p:spPr>
          <a:xfrm>
            <a:off x="6159549" y="5779364"/>
            <a:ext cx="2345257" cy="443198"/>
          </a:xfrm>
          <a:prstGeom prst="rect">
            <a:avLst/>
          </a:prstGeom>
          <a:noFill/>
        </p:spPr>
        <p:txBody>
          <a:bodyPr wrap="square" lIns="0" tIns="0" rIns="0" bIns="0" rtlCol="0">
            <a:spAutoFit/>
          </a:bodyPr>
          <a:lstStyle/>
          <a:p>
            <a:pPr marL="168275" indent="-168275">
              <a:lnSpc>
                <a:spcPct val="80000"/>
              </a:lnSpc>
            </a:pPr>
            <a:r>
              <a:rPr lang="en-US" sz="1200" b="1" dirty="0" smtClean="0">
                <a:gradFill>
                  <a:gsLst>
                    <a:gs pos="1250">
                      <a:schemeClr val="tx2"/>
                    </a:gs>
                    <a:gs pos="100000">
                      <a:schemeClr val="tx2"/>
                    </a:gs>
                  </a:gsLst>
                  <a:lin ang="5400000" scaled="0"/>
                </a:gradFill>
              </a:rPr>
              <a:t>1. </a:t>
            </a:r>
            <a:r>
              <a:rPr lang="en-US" sz="1200" dirty="0" smtClean="0">
                <a:gradFill>
                  <a:gsLst>
                    <a:gs pos="1250">
                      <a:schemeClr val="bg2"/>
                    </a:gs>
                    <a:gs pos="100000">
                      <a:schemeClr val="bg2"/>
                    </a:gs>
                  </a:gsLst>
                  <a:lin ang="5400000" scaled="0"/>
                </a:gradFill>
              </a:rPr>
              <a:t>From </a:t>
            </a:r>
            <a:r>
              <a:rPr lang="en-US" sz="1200" dirty="0">
                <a:gradFill>
                  <a:gsLst>
                    <a:gs pos="1250">
                      <a:schemeClr val="bg2"/>
                    </a:gs>
                    <a:gs pos="100000">
                      <a:schemeClr val="bg2"/>
                    </a:gs>
                  </a:gsLst>
                  <a:lin ang="5400000" scaled="0"/>
                </a:gradFill>
              </a:rPr>
              <a:t>the Home tab, </a:t>
            </a:r>
            <a:r>
              <a:rPr lang="en-US" sz="1200" dirty="0" smtClean="0">
                <a:gradFill>
                  <a:gsLst>
                    <a:gs pos="1250">
                      <a:schemeClr val="bg2"/>
                    </a:gs>
                    <a:gs pos="100000">
                      <a:schemeClr val="bg2"/>
                    </a:gs>
                  </a:gsLst>
                  <a:lin ang="5400000" scaled="0"/>
                </a:gradFill>
              </a:rPr>
              <a:t>click </a:t>
            </a:r>
            <a:r>
              <a:rPr lang="en-US" sz="1200" dirty="0">
                <a:gradFill>
                  <a:gsLst>
                    <a:gs pos="1250">
                      <a:schemeClr val="bg2"/>
                    </a:gs>
                    <a:gs pos="100000">
                      <a:schemeClr val="bg2"/>
                    </a:gs>
                  </a:gsLst>
                  <a:lin ang="5400000" scaled="0"/>
                </a:gradFill>
              </a:rPr>
              <a:t>on </a:t>
            </a:r>
            <a:r>
              <a:rPr lang="en-US" sz="1200" dirty="0" smtClean="0">
                <a:gradFill>
                  <a:gsLst>
                    <a:gs pos="1250">
                      <a:schemeClr val="bg2"/>
                    </a:gs>
                    <a:gs pos="100000">
                      <a:schemeClr val="bg2"/>
                    </a:gs>
                  </a:gsLst>
                  <a:lin ang="5400000" scaled="0"/>
                </a:gradFill>
              </a:rPr>
              <a:t>the Layout </a:t>
            </a:r>
            <a:r>
              <a:rPr lang="en-US" sz="1200" dirty="0">
                <a:gradFill>
                  <a:gsLst>
                    <a:gs pos="1250">
                      <a:schemeClr val="bg2"/>
                    </a:gs>
                    <a:gs pos="100000">
                      <a:schemeClr val="bg2"/>
                    </a:gs>
                  </a:gsLst>
                  <a:lin ang="5400000" scaled="0"/>
                </a:gradFill>
              </a:rPr>
              <a:t>dropdown menu to </a:t>
            </a:r>
            <a:r>
              <a:rPr lang="en-US" sz="1200" dirty="0" smtClean="0">
                <a:gradFill>
                  <a:gsLst>
                    <a:gs pos="1250">
                      <a:schemeClr val="bg2"/>
                    </a:gs>
                    <a:gs pos="100000">
                      <a:schemeClr val="bg2"/>
                    </a:gs>
                  </a:gsLst>
                  <a:lin ang="5400000" scaled="0"/>
                </a:gradFill>
              </a:rPr>
              <a:t>view masters </a:t>
            </a:r>
            <a:r>
              <a:rPr lang="en-US" sz="1200" dirty="0">
                <a:gradFill>
                  <a:gsLst>
                    <a:gs pos="1250">
                      <a:schemeClr val="bg2"/>
                    </a:gs>
                    <a:gs pos="100000">
                      <a:schemeClr val="bg2"/>
                    </a:gs>
                  </a:gsLst>
                  <a:lin ang="5400000" scaled="0"/>
                </a:gradFill>
              </a:rPr>
              <a:t>and </a:t>
            </a:r>
            <a:r>
              <a:rPr lang="en-US" sz="1200" dirty="0" smtClean="0">
                <a:gradFill>
                  <a:gsLst>
                    <a:gs pos="1250">
                      <a:schemeClr val="bg2"/>
                    </a:gs>
                    <a:gs pos="100000">
                      <a:schemeClr val="bg2"/>
                    </a:gs>
                  </a:gsLst>
                  <a:lin ang="5400000" scaled="0"/>
                </a:gradFill>
              </a:rPr>
              <a:t>layouts </a:t>
            </a:r>
            <a:r>
              <a:rPr lang="en-US" sz="1200" dirty="0">
                <a:gradFill>
                  <a:gsLst>
                    <a:gs pos="1250">
                      <a:schemeClr val="bg2"/>
                    </a:gs>
                    <a:gs pos="100000">
                      <a:schemeClr val="bg2"/>
                    </a:gs>
                  </a:gsLst>
                  <a:lin ang="5400000" scaled="0"/>
                </a:gradFill>
              </a:rPr>
              <a:t>available</a:t>
            </a:r>
            <a:r>
              <a:rPr lang="en-US" sz="1200" dirty="0" smtClean="0">
                <a:gradFill>
                  <a:gsLst>
                    <a:gs pos="1250">
                      <a:schemeClr val="bg2"/>
                    </a:gs>
                    <a:gs pos="100000">
                      <a:schemeClr val="bg2"/>
                    </a:gs>
                  </a:gsLst>
                  <a:lin ang="5400000" scaled="0"/>
                </a:gradFill>
              </a:rPr>
              <a:t>.</a:t>
            </a:r>
            <a:endParaRPr lang="en-US" sz="1200" dirty="0">
              <a:gradFill>
                <a:gsLst>
                  <a:gs pos="1250">
                    <a:schemeClr val="bg2"/>
                  </a:gs>
                  <a:gs pos="100000">
                    <a:schemeClr val="bg2"/>
                  </a:gs>
                </a:gsLst>
                <a:lin ang="5400000" scaled="0"/>
              </a:gradFill>
            </a:endParaRPr>
          </a:p>
        </p:txBody>
      </p:sp>
      <p:sp>
        <p:nvSpPr>
          <p:cNvPr id="33" name="TextBox 32"/>
          <p:cNvSpPr txBox="1"/>
          <p:nvPr/>
        </p:nvSpPr>
        <p:spPr>
          <a:xfrm>
            <a:off x="8693650" y="5779364"/>
            <a:ext cx="3141953" cy="295466"/>
          </a:xfrm>
          <a:prstGeom prst="rect">
            <a:avLst/>
          </a:prstGeom>
          <a:noFill/>
        </p:spPr>
        <p:txBody>
          <a:bodyPr wrap="square" lIns="0" tIns="0" rIns="0" bIns="0" rtlCol="0">
            <a:spAutoFit/>
          </a:bodyPr>
          <a:lstStyle/>
          <a:p>
            <a:pPr marL="168275" indent="-168275">
              <a:lnSpc>
                <a:spcPct val="80000"/>
              </a:lnSpc>
            </a:pPr>
            <a:r>
              <a:rPr lang="en-US" sz="1200" b="1" dirty="0" smtClean="0">
                <a:gradFill>
                  <a:gsLst>
                    <a:gs pos="1250">
                      <a:schemeClr val="tx2"/>
                    </a:gs>
                    <a:gs pos="100000">
                      <a:schemeClr val="tx2"/>
                    </a:gs>
                  </a:gsLst>
                  <a:lin ang="5400000" scaled="0"/>
                </a:gradFill>
              </a:rPr>
              <a:t>2.</a:t>
            </a:r>
            <a:r>
              <a:rPr lang="en-US" sz="1200" dirty="0" smtClean="0">
                <a:gradFill>
                  <a:gsLst>
                    <a:gs pos="1250">
                      <a:schemeClr val="bg2"/>
                    </a:gs>
                    <a:gs pos="100000">
                      <a:schemeClr val="bg2"/>
                    </a:gs>
                  </a:gsLst>
                  <a:lin ang="5400000" scaled="0"/>
                </a:gradFill>
              </a:rPr>
              <a:t> Click </a:t>
            </a:r>
            <a:r>
              <a:rPr lang="en-US" sz="1200" dirty="0">
                <a:gradFill>
                  <a:gsLst>
                    <a:gs pos="1250">
                      <a:schemeClr val="bg2"/>
                    </a:gs>
                    <a:gs pos="100000">
                      <a:schemeClr val="bg2"/>
                    </a:gs>
                  </a:gsLst>
                  <a:lin ang="5400000" scaled="0"/>
                </a:gradFill>
              </a:rPr>
              <a:t>on the layout </a:t>
            </a:r>
            <a:r>
              <a:rPr lang="en-US" sz="1200" dirty="0" smtClean="0">
                <a:gradFill>
                  <a:gsLst>
                    <a:gs pos="1250">
                      <a:schemeClr val="bg2"/>
                    </a:gs>
                    <a:gs pos="100000">
                      <a:schemeClr val="bg2"/>
                    </a:gs>
                  </a:gsLst>
                  <a:lin ang="5400000" scaled="0"/>
                </a:gradFill>
              </a:rPr>
              <a:t>that </a:t>
            </a:r>
            <a:r>
              <a:rPr lang="en-US" sz="1200" dirty="0">
                <a:gradFill>
                  <a:gsLst>
                    <a:gs pos="1250">
                      <a:schemeClr val="bg2"/>
                    </a:gs>
                    <a:gs pos="100000">
                      <a:schemeClr val="bg2"/>
                    </a:gs>
                  </a:gsLst>
                  <a:lin ang="5400000" scaled="0"/>
                </a:gradFill>
              </a:rPr>
              <a:t>aligns </a:t>
            </a:r>
            <a:r>
              <a:rPr lang="en-US" sz="1200" dirty="0" smtClean="0">
                <a:gradFill>
                  <a:gsLst>
                    <a:gs pos="1250">
                      <a:schemeClr val="bg2"/>
                    </a:gs>
                    <a:gs pos="100000">
                      <a:schemeClr val="bg2"/>
                    </a:gs>
                  </a:gsLst>
                  <a:lin ang="5400000" scaled="0"/>
                </a:gradFill>
              </a:rPr>
              <a:t/>
            </a:r>
            <a:br>
              <a:rPr lang="en-US" sz="1200" dirty="0" smtClean="0">
                <a:gradFill>
                  <a:gsLst>
                    <a:gs pos="1250">
                      <a:schemeClr val="bg2"/>
                    </a:gs>
                    <a:gs pos="100000">
                      <a:schemeClr val="bg2"/>
                    </a:gs>
                  </a:gsLst>
                  <a:lin ang="5400000" scaled="0"/>
                </a:gradFill>
              </a:rPr>
            </a:br>
            <a:r>
              <a:rPr lang="en-US" sz="1200" dirty="0" smtClean="0">
                <a:gradFill>
                  <a:gsLst>
                    <a:gs pos="1250">
                      <a:schemeClr val="bg2"/>
                    </a:gs>
                    <a:gs pos="100000">
                      <a:schemeClr val="bg2"/>
                    </a:gs>
                  </a:gsLst>
                  <a:lin ang="5400000" scaled="0"/>
                </a:gradFill>
              </a:rPr>
              <a:t>to your </a:t>
            </a:r>
            <a:r>
              <a:rPr lang="en-US" sz="1200" dirty="0">
                <a:gradFill>
                  <a:gsLst>
                    <a:gs pos="1250">
                      <a:schemeClr val="bg2"/>
                    </a:gs>
                    <a:gs pos="100000">
                      <a:schemeClr val="bg2"/>
                    </a:gs>
                  </a:gsLst>
                  <a:lin ang="5400000" scaled="0"/>
                </a:gradFill>
              </a:rPr>
              <a:t>content.</a:t>
            </a:r>
          </a:p>
        </p:txBody>
      </p:sp>
      <p:sp>
        <p:nvSpPr>
          <p:cNvPr id="2" name="Slide Number Placeholder 1"/>
          <p:cNvSpPr>
            <a:spLocks noGrp="1"/>
          </p:cNvSpPr>
          <p:nvPr>
            <p:ph type="sldNum" sz="quarter" idx="12"/>
          </p:nvPr>
        </p:nvSpPr>
        <p:spPr/>
        <p:txBody>
          <a:bodyPr/>
          <a:lstStyle/>
          <a:p>
            <a:fld id="{727B4C2D-45E2-4621-8491-2995EB46A674}" type="slidenum">
              <a:rPr lang="en-US" smtClean="0"/>
              <a:pPr/>
              <a:t>23</a:t>
            </a:fld>
            <a:endParaRPr lang="en-US" dirty="0"/>
          </a:p>
        </p:txBody>
      </p:sp>
    </p:spTree>
    <p:extLst>
      <p:ext uri="{BB962C8B-B14F-4D97-AF65-F5344CB8AC3E}">
        <p14:creationId xmlns:p14="http://schemas.microsoft.com/office/powerpoint/2010/main" val="64351780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Main topic 1: size 40pt.</a:t>
            </a:r>
          </a:p>
          <a:p>
            <a:pPr lvl="1"/>
            <a:r>
              <a:rPr lang="en-US" dirty="0" smtClean="0"/>
              <a:t>Size 20pt for the subtopics.</a:t>
            </a:r>
          </a:p>
          <a:p>
            <a:pPr lvl="1"/>
            <a:r>
              <a:rPr lang="en-US" dirty="0" smtClean="0"/>
              <a:t>Size 20pt for the subtopics.</a:t>
            </a:r>
          </a:p>
          <a:p>
            <a:r>
              <a:rPr lang="en-US" dirty="0" smtClean="0"/>
              <a:t>Main topic 2: size 40pt.</a:t>
            </a:r>
          </a:p>
          <a:p>
            <a:pPr lvl="1"/>
            <a:r>
              <a:rPr lang="en-US" dirty="0" smtClean="0"/>
              <a:t>Size 20pt for the subtopics.</a:t>
            </a:r>
          </a:p>
          <a:p>
            <a:pPr lvl="1"/>
            <a:r>
              <a:rPr lang="en-US" dirty="0" smtClean="0"/>
              <a:t>Size 20pt for the subtopics.</a:t>
            </a:r>
          </a:p>
          <a:p>
            <a:r>
              <a:rPr lang="en-US" dirty="0" smtClean="0"/>
              <a:t>Main topic 3: size 40pt.</a:t>
            </a:r>
          </a:p>
          <a:p>
            <a:pPr lvl="1"/>
            <a:r>
              <a:rPr lang="en-US" dirty="0" smtClean="0"/>
              <a:t>Size 20pt for the subtopics.</a:t>
            </a:r>
          </a:p>
          <a:p>
            <a:pPr lvl="1"/>
            <a:r>
              <a:rPr lang="en-US" dirty="0" smtClean="0"/>
              <a:t>Size 20pt for the subtopics.</a:t>
            </a:r>
            <a:endParaRPr lang="en-US" dirty="0"/>
          </a:p>
        </p:txBody>
      </p:sp>
      <p:sp>
        <p:nvSpPr>
          <p:cNvPr id="17" name="Title 16"/>
          <p:cNvSpPr>
            <a:spLocks noGrp="1"/>
          </p:cNvSpPr>
          <p:nvPr>
            <p:ph type="title"/>
          </p:nvPr>
        </p:nvSpPr>
        <p:spPr/>
        <p:txBody>
          <a:bodyPr/>
          <a:lstStyle/>
          <a:p>
            <a:r>
              <a:rPr lang="en-US" dirty="0" smtClean="0"/>
              <a:t>Preferred text layout (no bullets)</a:t>
            </a:r>
            <a:endParaRPr lang="en-US" dirty="0"/>
          </a:p>
        </p:txBody>
      </p:sp>
      <p:sp>
        <p:nvSpPr>
          <p:cNvPr id="2" name="Slide Number Placeholder 1"/>
          <p:cNvSpPr>
            <a:spLocks noGrp="1"/>
          </p:cNvSpPr>
          <p:nvPr>
            <p:ph type="sldNum" sz="quarter" idx="12"/>
          </p:nvPr>
        </p:nvSpPr>
        <p:spPr/>
        <p:txBody>
          <a:bodyPr/>
          <a:lstStyle/>
          <a:p>
            <a:fld id="{727B4C2D-45E2-4621-8491-2995EB46A674}" type="slidenum">
              <a:rPr lang="en-US" smtClean="0"/>
              <a:pPr/>
              <a:t>24</a:t>
            </a:fld>
            <a:endParaRPr lang="en-US" dirty="0"/>
          </a:p>
        </p:txBody>
      </p:sp>
    </p:spTree>
    <p:extLst>
      <p:ext uri="{BB962C8B-B14F-4D97-AF65-F5344CB8AC3E}">
        <p14:creationId xmlns:p14="http://schemas.microsoft.com/office/powerpoint/2010/main" val="414883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Preferred two-column layout</a:t>
            </a:r>
            <a:endParaRPr lang="en-US" dirty="0"/>
          </a:p>
        </p:txBody>
      </p:sp>
      <p:sp>
        <p:nvSpPr>
          <p:cNvPr id="5" name="Text Placeholder 4"/>
          <p:cNvSpPr>
            <a:spLocks noGrp="1"/>
          </p:cNvSpPr>
          <p:nvPr>
            <p:ph type="body" sz="quarter" idx="11"/>
          </p:nvPr>
        </p:nvSpPr>
        <p:spPr/>
        <p:txBody>
          <a:bodyPr/>
          <a:lstStyle/>
          <a:p>
            <a:r>
              <a:rPr lang="en-US" dirty="0" smtClean="0"/>
              <a:t>Main topic 1: size 40pt.</a:t>
            </a:r>
          </a:p>
          <a:p>
            <a:pPr lvl="1"/>
            <a:r>
              <a:rPr lang="en-US" dirty="0" smtClean="0"/>
              <a:t>Size 20pt for the subtopics.</a:t>
            </a:r>
          </a:p>
          <a:p>
            <a:pPr lvl="1"/>
            <a:r>
              <a:rPr lang="en-US" dirty="0" smtClean="0"/>
              <a:t>Size 20pt for the subtopics.</a:t>
            </a:r>
          </a:p>
          <a:p>
            <a:r>
              <a:rPr lang="en-US" dirty="0" smtClean="0"/>
              <a:t>Main topic 2: size 40pt.</a:t>
            </a:r>
          </a:p>
          <a:p>
            <a:pPr lvl="1"/>
            <a:r>
              <a:rPr lang="en-US" dirty="0" smtClean="0"/>
              <a:t>Size 20pt for the subtopics.</a:t>
            </a:r>
          </a:p>
          <a:p>
            <a:pPr lvl="1"/>
            <a:r>
              <a:rPr lang="en-US" dirty="0" smtClean="0"/>
              <a:t>Size 20pt for the subtopics.</a:t>
            </a:r>
          </a:p>
          <a:p>
            <a:r>
              <a:rPr lang="en-US" dirty="0" smtClean="0"/>
              <a:t>Main topic 3: size 40pt.</a:t>
            </a:r>
          </a:p>
          <a:p>
            <a:pPr lvl="1"/>
            <a:r>
              <a:rPr lang="en-US" dirty="0" smtClean="0"/>
              <a:t>Size 20pt for the subtopics.</a:t>
            </a:r>
          </a:p>
          <a:p>
            <a:pPr lvl="1"/>
            <a:r>
              <a:rPr lang="en-US" dirty="0" smtClean="0"/>
              <a:t>Size 20pt for the subtopics.</a:t>
            </a:r>
            <a:endParaRPr lang="en-US" dirty="0"/>
          </a:p>
        </p:txBody>
      </p:sp>
      <p:sp>
        <p:nvSpPr>
          <p:cNvPr id="6" name="Text Placeholder 5"/>
          <p:cNvSpPr>
            <a:spLocks noGrp="1"/>
          </p:cNvSpPr>
          <p:nvPr>
            <p:ph type="body" sz="quarter" idx="12"/>
          </p:nvPr>
        </p:nvSpPr>
        <p:spPr/>
        <p:txBody>
          <a:bodyPr/>
          <a:lstStyle/>
          <a:p>
            <a:r>
              <a:rPr lang="en-US" dirty="0" smtClean="0"/>
              <a:t>Main topic 1: size 40pt.</a:t>
            </a:r>
          </a:p>
          <a:p>
            <a:pPr lvl="1"/>
            <a:r>
              <a:rPr lang="en-US" dirty="0" smtClean="0"/>
              <a:t>Size 20pt for the subtopics.</a:t>
            </a:r>
          </a:p>
          <a:p>
            <a:pPr lvl="1"/>
            <a:r>
              <a:rPr lang="en-US" dirty="0" smtClean="0"/>
              <a:t>Size 20pt for the subtopics.</a:t>
            </a:r>
          </a:p>
          <a:p>
            <a:r>
              <a:rPr lang="en-US" dirty="0" smtClean="0"/>
              <a:t>Main topic 2: size 40pt.</a:t>
            </a:r>
          </a:p>
          <a:p>
            <a:pPr lvl="1"/>
            <a:r>
              <a:rPr lang="en-US" dirty="0" smtClean="0"/>
              <a:t>Size 20pt for the subtopics.</a:t>
            </a:r>
          </a:p>
          <a:p>
            <a:pPr lvl="1"/>
            <a:r>
              <a:rPr lang="en-US" dirty="0" smtClean="0"/>
              <a:t>Size 20pt for the subtopics.</a:t>
            </a:r>
          </a:p>
          <a:p>
            <a:r>
              <a:rPr lang="en-US" dirty="0" smtClean="0"/>
              <a:t>Main topic 3: size 40pt.</a:t>
            </a:r>
          </a:p>
          <a:p>
            <a:pPr lvl="1"/>
            <a:r>
              <a:rPr lang="en-US" dirty="0" smtClean="0"/>
              <a:t>Size 20pt for the subtopics.</a:t>
            </a:r>
          </a:p>
          <a:p>
            <a:pPr lvl="1"/>
            <a:r>
              <a:rPr lang="en-US" dirty="0" smtClean="0"/>
              <a:t>Size 20pt for the subtopics.</a:t>
            </a:r>
            <a:endParaRPr lang="en-US" dirty="0"/>
          </a:p>
        </p:txBody>
      </p:sp>
      <p:sp>
        <p:nvSpPr>
          <p:cNvPr id="2" name="Slide Number Placeholder 1"/>
          <p:cNvSpPr>
            <a:spLocks noGrp="1"/>
          </p:cNvSpPr>
          <p:nvPr>
            <p:ph type="sldNum" sz="quarter" idx="13"/>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288515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Placeholder 9"/>
          <p:cNvSpPr>
            <a:spLocks noGrp="1"/>
          </p:cNvSpPr>
          <p:nvPr>
            <p:ph type="body" idx="1"/>
          </p:nvPr>
        </p:nvSpPr>
        <p:spPr/>
        <p:txBody>
          <a:bodyPr/>
          <a:lstStyle/>
          <a:p>
            <a:r>
              <a:rPr lang="en-US" smtClean="0"/>
              <a:t>This is 40 pt type for this section.</a:t>
            </a:r>
            <a:endParaRPr lang="en-US" dirty="0"/>
          </a:p>
        </p:txBody>
      </p:sp>
      <p:sp>
        <p:nvSpPr>
          <p:cNvPr id="11" name="Content Placeholder 10"/>
          <p:cNvSpPr>
            <a:spLocks noGrp="1"/>
          </p:cNvSpPr>
          <p:nvPr>
            <p:ph sz="quarter" idx="4"/>
          </p:nvPr>
        </p:nvSpPr>
        <p:spPr/>
        <p:txBody>
          <a:bodyPr/>
          <a:lstStyle/>
          <a:p>
            <a:r>
              <a:rPr lang="en-US" smtClean="0"/>
              <a:t>20pt body copy. Paragraph line spacing is automatically set in the template at Multiple 0.9. With the emphasis on short yet effective bursts of content rather than lists, please refrain from using bullets and indents, choosing instead to separate individual thoughts with full-return spacing.</a:t>
            </a:r>
          </a:p>
          <a:p>
            <a:r>
              <a:rPr lang="en-US" smtClean="0"/>
              <a:t>Lorem ipsum dolor sit amet, consectetur adipis icing elit, sed do eiusmod tempor incididunt labore et dolore incidi dunt ut et magna aliqua.</a:t>
            </a:r>
            <a:endParaRPr lang="en-US" dirty="0"/>
          </a:p>
        </p:txBody>
      </p:sp>
      <p:sp>
        <p:nvSpPr>
          <p:cNvPr id="46085" name="Title 15"/>
          <p:cNvSpPr>
            <a:spLocks noGrp="1"/>
          </p:cNvSpPr>
          <p:nvPr>
            <p:ph type="title"/>
          </p:nvPr>
        </p:nvSpPr>
        <p:spPr/>
        <p:txBody>
          <a:bodyPr/>
          <a:lstStyle/>
          <a:p>
            <a:r>
              <a:rPr lang="en-US" dirty="0" smtClean="0"/>
              <a:t>Other </a:t>
            </a:r>
            <a:r>
              <a:rPr lang="en-US" dirty="0"/>
              <a:t>c</a:t>
            </a:r>
            <a:r>
              <a:rPr lang="en-US" dirty="0" smtClean="0"/>
              <a:t>ontent layouts</a:t>
            </a:r>
            <a:endParaRPr lang="en-US" dirty="0"/>
          </a:p>
        </p:txBody>
      </p:sp>
      <p:sp>
        <p:nvSpPr>
          <p:cNvPr id="2" name="Slide Number Placeholder 1"/>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91772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Placeholder 9"/>
          <p:cNvSpPr>
            <a:spLocks noGrp="1"/>
          </p:cNvSpPr>
          <p:nvPr>
            <p:ph type="body" idx="1"/>
          </p:nvPr>
        </p:nvSpPr>
        <p:spPr/>
        <p:txBody>
          <a:bodyPr/>
          <a:lstStyle/>
          <a:p>
            <a:r>
              <a:rPr lang="en-US" smtClean="0"/>
              <a:t>This is 40pt type for this section.</a:t>
            </a:r>
          </a:p>
          <a:p>
            <a:r>
              <a:rPr lang="en-US" smtClean="0"/>
              <a:t>A long statement will go here as an introduction or a headline for the section on the right.</a:t>
            </a:r>
            <a:endParaRPr lang="en-US" dirty="0"/>
          </a:p>
        </p:txBody>
      </p:sp>
      <p:sp>
        <p:nvSpPr>
          <p:cNvPr id="11" name="Content Placeholder 10"/>
          <p:cNvSpPr>
            <a:spLocks noGrp="1"/>
          </p:cNvSpPr>
          <p:nvPr>
            <p:ph sz="quarter" idx="4"/>
          </p:nvPr>
        </p:nvSpPr>
        <p:spPr/>
        <p:txBody>
          <a:bodyPr/>
          <a:lstStyle/>
          <a:p>
            <a:r>
              <a:rPr lang="en-US" dirty="0" smtClean="0"/>
              <a:t>20pt body copy. Paragraph line spacing is automatically set in the template at Multiple 0.9. With the emphasis on short yet effective bursts of content rather than lists, please refrain from using bullets and indents, choosing instead to separate individual thoughts with full-return spacing.</a:t>
            </a:r>
          </a:p>
          <a:p>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a:t>
            </a:r>
            <a:r>
              <a:rPr lang="en-US" dirty="0" smtClean="0"/>
              <a:t> icing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incidi</a:t>
            </a:r>
            <a:r>
              <a:rPr lang="en-US" dirty="0" smtClean="0"/>
              <a:t> </a:t>
            </a:r>
            <a:r>
              <a:rPr lang="en-US" dirty="0" err="1" smtClean="0"/>
              <a:t>dunt</a:t>
            </a:r>
            <a:r>
              <a:rPr lang="en-US" dirty="0" smtClean="0"/>
              <a:t> </a:t>
            </a:r>
            <a:r>
              <a:rPr lang="en-US" dirty="0" err="1" smtClean="0"/>
              <a:t>ut</a:t>
            </a:r>
            <a:r>
              <a:rPr lang="en-US" dirty="0" smtClean="0"/>
              <a:t> et magna </a:t>
            </a:r>
            <a:r>
              <a:rPr lang="en-US" dirty="0" err="1" smtClean="0"/>
              <a:t>aliqua</a:t>
            </a:r>
            <a:r>
              <a:rPr lang="en-US" dirty="0" smtClean="0"/>
              <a:t>.</a:t>
            </a:r>
          </a:p>
          <a:p>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a:t>
            </a:r>
            <a:r>
              <a:rPr lang="en-US" dirty="0" smtClean="0"/>
              <a:t> icing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incidi</a:t>
            </a:r>
            <a:r>
              <a:rPr lang="en-US" dirty="0" smtClean="0"/>
              <a:t> </a:t>
            </a:r>
            <a:r>
              <a:rPr lang="en-US" dirty="0" err="1" smtClean="0"/>
              <a:t>dunt</a:t>
            </a:r>
            <a:r>
              <a:rPr lang="en-US" dirty="0" smtClean="0"/>
              <a:t> </a:t>
            </a:r>
            <a:r>
              <a:rPr lang="en-US" dirty="0" err="1" smtClean="0"/>
              <a:t>ut</a:t>
            </a:r>
            <a:r>
              <a:rPr lang="en-US" dirty="0" smtClean="0"/>
              <a:t> et magna </a:t>
            </a:r>
            <a:r>
              <a:rPr lang="en-US" dirty="0" err="1" smtClean="0"/>
              <a:t>aliqua</a:t>
            </a:r>
            <a:r>
              <a:rPr lang="en-US" dirty="0" smtClean="0"/>
              <a:t>.</a:t>
            </a:r>
          </a:p>
          <a:p>
            <a:endParaRPr lang="en-US" dirty="0"/>
          </a:p>
        </p:txBody>
      </p:sp>
      <p:sp>
        <p:nvSpPr>
          <p:cNvPr id="46085" name="Title 15"/>
          <p:cNvSpPr>
            <a:spLocks noGrp="1"/>
          </p:cNvSpPr>
          <p:nvPr>
            <p:ph type="title"/>
          </p:nvPr>
        </p:nvSpPr>
        <p:spPr/>
        <p:txBody>
          <a:bodyPr/>
          <a:lstStyle/>
          <a:p>
            <a:r>
              <a:rPr lang="en-US" dirty="0"/>
              <a:t>Other content layouts</a:t>
            </a:r>
          </a:p>
        </p:txBody>
      </p:sp>
      <p:sp>
        <p:nvSpPr>
          <p:cNvPr id="2" name="Slide Number Placeholder 1"/>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158116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smtClean="0"/>
              <a:t>Color block layout. Title goes here.</a:t>
            </a:r>
          </a:p>
          <a:p>
            <a:r>
              <a:rPr lang="en-US" smtClean="0"/>
              <a:t>It can be a short title, or it can be a long sentence.</a:t>
            </a:r>
            <a:endParaRPr lang="en-US" dirty="0"/>
          </a:p>
        </p:txBody>
      </p:sp>
      <p:sp>
        <p:nvSpPr>
          <p:cNvPr id="6" name="Content Placeholder 5"/>
          <p:cNvSpPr>
            <a:spLocks noGrp="1"/>
          </p:cNvSpPr>
          <p:nvPr>
            <p:ph sz="quarter" idx="4"/>
          </p:nvPr>
        </p:nvSpPr>
        <p:spPr/>
        <p:txBody>
          <a:bodyPr/>
          <a:lstStyle/>
          <a:p>
            <a:r>
              <a:rPr lang="en-US" smtClean="0"/>
              <a:t>20pt body copy. Paragraph line spacing is automatically set in the template at Multiple 0.9. With the emphasis on short yet effective bursts of content rather than lists, please refrain from using bullets and indents, choosing instead to separate individual thoughts with full-return spacing.</a:t>
            </a:r>
          </a:p>
          <a:p>
            <a:r>
              <a:rPr lang="en-US" smtClean="0"/>
              <a:t>Lorem ipsum dolor sit amet, consectetur adipis icing elit, sed do eiusmod tempor incididunt labore et dolore incidi dunt ut et magna aliqua.</a:t>
            </a:r>
            <a:endParaRPr lang="en-US" dirty="0"/>
          </a:p>
        </p:txBody>
      </p:sp>
    </p:spTree>
    <p:extLst>
      <p:ext uri="{BB962C8B-B14F-4D97-AF65-F5344CB8AC3E}">
        <p14:creationId xmlns:p14="http://schemas.microsoft.com/office/powerpoint/2010/main" val="24070844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smtClean="0"/>
              <a:t>example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85252572"/>
              </p:ext>
            </p:extLst>
          </p:nvPr>
        </p:nvGraphicFramePr>
        <p:xfrm>
          <a:off x="519113" y="1388435"/>
          <a:ext cx="11155680" cy="4653745"/>
        </p:xfrm>
        <a:graphic>
          <a:graphicData uri="http://schemas.openxmlformats.org/drawingml/2006/table">
            <a:tbl>
              <a:tblPr firstRow="1" bandCol="1">
                <a:tableStyleId>{21E4AEA4-8DFA-4A89-87EB-49C32662AFE0}</a:tableStyleId>
              </a:tblPr>
              <a:tblGrid>
                <a:gridCol w="2304288"/>
                <a:gridCol w="2212848"/>
                <a:gridCol w="2212848"/>
                <a:gridCol w="2212848"/>
                <a:gridCol w="2212848"/>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Column 1</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Column 2</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Column 3</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Column 4</a:t>
                      </a:r>
                    </a:p>
                  </a:txBody>
                  <a:tcPr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Row 1</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Row 2</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Row 3</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rowSpan="2">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Row 4</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vMerge="1">
                  <a:txBody>
                    <a:bodyPr/>
                    <a:lstStyle/>
                    <a:p>
                      <a:endParaRPr lang="en-US"/>
                    </a:p>
                  </a:txBody>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rowSpan="2">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 Row 5</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vMerge="1">
                  <a:txBody>
                    <a:bodyPr/>
                    <a:lstStyle/>
                    <a:p>
                      <a:endParaRPr lang="en-US"/>
                    </a:p>
                  </a:txBody>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394162162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Deep Dive into Security and </a:t>
            </a:r>
            <a:r>
              <a:rPr lang="en-US" dirty="0" err="1"/>
              <a:t>OAuth</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endParaRPr lang="en-US" dirty="0" smtClean="0"/>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smtClean="0"/>
              <a:t>example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45429978"/>
              </p:ext>
            </p:extLst>
          </p:nvPr>
        </p:nvGraphicFramePr>
        <p:xfrm>
          <a:off x="519112" y="1447799"/>
          <a:ext cx="11153776" cy="4591494"/>
        </p:xfrm>
        <a:graphic>
          <a:graphicData uri="http://schemas.openxmlformats.org/drawingml/2006/table">
            <a:tbl>
              <a:tblPr firstRow="1" firstCol="1" bandCol="1">
                <a:tableStyleId>{21E4AEA4-8DFA-4A89-87EB-49C32662AFE0}</a:tableStyleId>
              </a:tblPr>
              <a:tblGrid>
                <a:gridCol w="1692460"/>
                <a:gridCol w="2365329"/>
                <a:gridCol w="2365329"/>
                <a:gridCol w="2365329"/>
                <a:gridCol w="2365329"/>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Column 1</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Column 2</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Column 3</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Column 4</a:t>
                      </a: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1</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2</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3</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4</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5</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178263370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 example</a:t>
            </a:r>
            <a:endParaRPr lang="en-US" dirty="0"/>
          </a:p>
        </p:txBody>
      </p:sp>
      <p:graphicFrame>
        <p:nvGraphicFramePr>
          <p:cNvPr id="3" name="Chart 2"/>
          <p:cNvGraphicFramePr/>
          <p:nvPr>
            <p:extLst>
              <p:ext uri="{D42A27DB-BD31-4B8C-83A1-F6EECF244321}">
                <p14:modId xmlns:p14="http://schemas.microsoft.com/office/powerpoint/2010/main" val="3296519239"/>
              </p:ext>
            </p:extLst>
          </p:nvPr>
        </p:nvGraphicFramePr>
        <p:xfrm>
          <a:off x="531444" y="1428108"/>
          <a:ext cx="8941329" cy="4719794"/>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Tree>
    <p:extLst>
      <p:ext uri="{BB962C8B-B14F-4D97-AF65-F5344CB8AC3E}">
        <p14:creationId xmlns:p14="http://schemas.microsoft.com/office/powerpoint/2010/main" val="130077080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bar chart example</a:t>
            </a:r>
            <a:endParaRPr lang="en-US" dirty="0"/>
          </a:p>
        </p:txBody>
      </p:sp>
      <p:graphicFrame>
        <p:nvGraphicFramePr>
          <p:cNvPr id="3" name="Chart 2"/>
          <p:cNvGraphicFramePr/>
          <p:nvPr>
            <p:extLst>
              <p:ext uri="{D42A27DB-BD31-4B8C-83A1-F6EECF244321}">
                <p14:modId xmlns:p14="http://schemas.microsoft.com/office/powerpoint/2010/main" val="1386743367"/>
              </p:ext>
            </p:extLst>
          </p:nvPr>
        </p:nvGraphicFramePr>
        <p:xfrm>
          <a:off x="519112" y="1219200"/>
          <a:ext cx="11137899" cy="5133976"/>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32</a:t>
            </a:fld>
            <a:endParaRPr lang="en-US" dirty="0"/>
          </a:p>
        </p:txBody>
      </p:sp>
    </p:spTree>
    <p:extLst>
      <p:ext uri="{BB962C8B-B14F-4D97-AF65-F5344CB8AC3E}">
        <p14:creationId xmlns:p14="http://schemas.microsoft.com/office/powerpoint/2010/main" val="2126491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3" y="1447799"/>
            <a:ext cx="5572126" cy="4684714"/>
          </a:xfrm>
        </p:spPr>
        <p:txBody>
          <a:bodyPr/>
          <a:lstStyle/>
          <a:p>
            <a:r>
              <a:rPr lang="en-US" dirty="0"/>
              <a:t>Main topic 1: size 40pt.</a:t>
            </a:r>
          </a:p>
          <a:p>
            <a:pPr lvl="1"/>
            <a:r>
              <a:rPr lang="en-US" dirty="0"/>
              <a:t>Size 20pt for the subtopics.</a:t>
            </a:r>
          </a:p>
          <a:p>
            <a:pPr lvl="1"/>
            <a:r>
              <a:rPr lang="en-US" dirty="0"/>
              <a:t>Size 20pt for the subtopics.</a:t>
            </a:r>
          </a:p>
          <a:p>
            <a:r>
              <a:rPr lang="en-US" dirty="0"/>
              <a:t>Main topic 2: size 40pt.</a:t>
            </a:r>
          </a:p>
          <a:p>
            <a:pPr lvl="1"/>
            <a:r>
              <a:rPr lang="en-US" dirty="0"/>
              <a:t>Size 20pt for the subtopics.</a:t>
            </a:r>
          </a:p>
          <a:p>
            <a:pPr lvl="1"/>
            <a:r>
              <a:rPr lang="en-US" dirty="0"/>
              <a:t>Size 20pt for the subtopics.</a:t>
            </a:r>
          </a:p>
          <a:p>
            <a:r>
              <a:rPr lang="en-US" dirty="0"/>
              <a:t>Main topic 3: size 40pt.</a:t>
            </a:r>
          </a:p>
          <a:p>
            <a:pPr lvl="1"/>
            <a:r>
              <a:rPr lang="en-US" dirty="0"/>
              <a:t>Size 20pt for the subtopics.</a:t>
            </a:r>
          </a:p>
          <a:p>
            <a:pPr lvl="1"/>
            <a:r>
              <a:rPr lang="en-US" dirty="0"/>
              <a:t>Size 20pt for the subtopics.</a:t>
            </a:r>
          </a:p>
        </p:txBody>
      </p:sp>
      <p:sp>
        <p:nvSpPr>
          <p:cNvPr id="3" name="Title 2"/>
          <p:cNvSpPr>
            <a:spLocks noGrp="1"/>
          </p:cNvSpPr>
          <p:nvPr>
            <p:ph type="title"/>
          </p:nvPr>
        </p:nvSpPr>
        <p:spPr/>
        <p:txBody>
          <a:bodyPr/>
          <a:lstStyle/>
          <a:p>
            <a:r>
              <a:rPr lang="en-US" dirty="0" smtClean="0"/>
              <a:t>Pie chart example</a:t>
            </a:r>
            <a:endParaRPr lang="en-US" dirty="0"/>
          </a:p>
        </p:txBody>
      </p:sp>
      <p:graphicFrame>
        <p:nvGraphicFramePr>
          <p:cNvPr id="4" name="Chart 3"/>
          <p:cNvGraphicFramePr/>
          <p:nvPr>
            <p:extLst>
              <p:ext uri="{D42A27DB-BD31-4B8C-83A1-F6EECF244321}">
                <p14:modId xmlns:p14="http://schemas.microsoft.com/office/powerpoint/2010/main" val="2883559788"/>
              </p:ext>
            </p:extLst>
          </p:nvPr>
        </p:nvGraphicFramePr>
        <p:xfrm>
          <a:off x="5838222" y="1271449"/>
          <a:ext cx="6674069" cy="493447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bwMode="gray">
          <a:xfrm>
            <a:off x="9281355" y="3707210"/>
            <a:ext cx="1747273" cy="1231106"/>
          </a:xfrm>
          <a:prstGeom prst="rect">
            <a:avLst/>
          </a:prstGeom>
          <a:noFill/>
        </p:spPr>
        <p:txBody>
          <a:bodyPr wrap="none" lIns="0" tIns="0" rIns="0" bIns="0" rtlCol="0">
            <a:spAutoFit/>
          </a:bodyPr>
          <a:lstStyle/>
          <a:p>
            <a:pPr algn="ctr"/>
            <a:r>
              <a:rPr lang="en-US" sz="8000" spc="-300" dirty="0" smtClean="0">
                <a:gradFill>
                  <a:gsLst>
                    <a:gs pos="0">
                      <a:srgbClr val="FBFBFB"/>
                    </a:gs>
                    <a:gs pos="86000">
                      <a:srgbClr val="FBFBFB"/>
                    </a:gs>
                  </a:gsLst>
                  <a:lin ang="5400000" scaled="0"/>
                </a:gradFill>
                <a:latin typeface="Segoe UI Light"/>
              </a:rPr>
              <a:t>68%</a:t>
            </a:r>
          </a:p>
        </p:txBody>
      </p:sp>
      <p:sp>
        <p:nvSpPr>
          <p:cNvPr id="6" name="TextBox 5"/>
          <p:cNvSpPr txBox="1"/>
          <p:nvPr/>
        </p:nvSpPr>
        <p:spPr>
          <a:xfrm>
            <a:off x="7981735" y="2472789"/>
            <a:ext cx="533800" cy="492443"/>
          </a:xfrm>
          <a:prstGeom prst="rect">
            <a:avLst/>
          </a:prstGeom>
          <a:noFill/>
        </p:spPr>
        <p:txBody>
          <a:bodyPr wrap="none" lIns="0" tIns="0" rIns="0" bIns="0" rtlCol="0">
            <a:spAutoFit/>
          </a:bodyPr>
          <a:lstStyle/>
          <a:p>
            <a:r>
              <a:rPr lang="en-US" sz="3200" dirty="0" smtClean="0">
                <a:gradFill>
                  <a:gsLst>
                    <a:gs pos="0">
                      <a:srgbClr val="FBFBFB"/>
                    </a:gs>
                    <a:gs pos="86000">
                      <a:srgbClr val="FBFBFB"/>
                    </a:gs>
                  </a:gsLst>
                  <a:lin ang="5400000" scaled="0"/>
                </a:gradFill>
                <a:latin typeface="Segoe UI Light"/>
              </a:rPr>
              <a:t>9%</a:t>
            </a:r>
          </a:p>
        </p:txBody>
      </p:sp>
      <p:sp>
        <p:nvSpPr>
          <p:cNvPr id="7" name="Slide Number Placeholder 6"/>
          <p:cNvSpPr>
            <a:spLocks noGrp="1"/>
          </p:cNvSpPr>
          <p:nvPr>
            <p:ph type="sldNum" sz="quarter" idx="12"/>
          </p:nvPr>
        </p:nvSpPr>
        <p:spPr/>
        <p:txBody>
          <a:bodyPr/>
          <a:lstStyle/>
          <a:p>
            <a:fld id="{727B4C2D-45E2-4621-8491-2995EB46A674}" type="slidenum">
              <a:rPr lang="en-US" smtClean="0"/>
              <a:pPr/>
              <a:t>33</a:t>
            </a:fld>
            <a:endParaRPr lang="en-US" dirty="0"/>
          </a:p>
        </p:txBody>
      </p:sp>
    </p:spTree>
    <p:extLst>
      <p:ext uri="{BB962C8B-B14F-4D97-AF65-F5344CB8AC3E}">
        <p14:creationId xmlns:p14="http://schemas.microsoft.com/office/powerpoint/2010/main" val="252100974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1"/>
          <p:cNvSpPr>
            <a:spLocks noGrp="1"/>
          </p:cNvSpPr>
          <p:nvPr>
            <p:ph sz="quarter" idx="11"/>
          </p:nvPr>
        </p:nvSpPr>
        <p:spPr/>
        <p:txBody>
          <a:bodyPr/>
          <a:lstStyle/>
          <a:p>
            <a:r>
              <a:rPr lang="en-US" dirty="0" smtClean="0"/>
              <a:t>“</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a:t>
            </a:r>
            <a:endParaRPr lang="en-US" dirty="0"/>
          </a:p>
        </p:txBody>
      </p:sp>
      <p:sp>
        <p:nvSpPr>
          <p:cNvPr id="6" name="Slide Number Placeholder 5"/>
          <p:cNvSpPr>
            <a:spLocks noGrp="1"/>
          </p:cNvSpPr>
          <p:nvPr>
            <p:ph type="sldNum" sz="quarter" idx="12"/>
          </p:nvPr>
        </p:nvSpPr>
        <p:spPr/>
        <p:txBody>
          <a:bodyPr/>
          <a:lstStyle/>
          <a:p>
            <a:fld id="{727B4C2D-45E2-4621-8491-2995EB46A674}" type="slidenum">
              <a:rPr lang="en-US" smtClean="0"/>
              <a:pPr/>
              <a:t>34</a:t>
            </a:fld>
            <a:endParaRPr lang="en-US"/>
          </a:p>
        </p:txBody>
      </p:sp>
      <p:sp>
        <p:nvSpPr>
          <p:cNvPr id="12" name="Content Placeholder 11"/>
          <p:cNvSpPr>
            <a:spLocks noGrp="1"/>
          </p:cNvSpPr>
          <p:nvPr>
            <p:ph sz="quarter" idx="13"/>
          </p:nvPr>
        </p:nvSpPr>
        <p:spPr/>
        <p:txBody>
          <a:bodyPr>
            <a:normAutofit lnSpcReduction="10000"/>
          </a:bodyPr>
          <a:lstStyle/>
          <a:p>
            <a:r>
              <a:rPr lang="en-US" dirty="0" smtClean="0"/>
              <a:t>– Quote Author</a:t>
            </a:r>
            <a:endParaRPr lang="en-US" dirty="0"/>
          </a:p>
        </p:txBody>
      </p:sp>
    </p:spTree>
    <p:extLst>
      <p:ext uri="{BB962C8B-B14F-4D97-AF65-F5344CB8AC3E}">
        <p14:creationId xmlns:p14="http://schemas.microsoft.com/office/powerpoint/2010/main" val="261763193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Azure Active Directory</a:t>
            </a:r>
            <a:endParaRPr lang="en-US" dirty="0" smtClean="0"/>
          </a:p>
          <a:p>
            <a:r>
              <a:rPr lang="en-US" dirty="0" err="1" smtClean="0"/>
              <a:t>OAuth</a:t>
            </a:r>
            <a:r>
              <a:rPr lang="en-US" dirty="0" smtClean="0"/>
              <a:t> Primer</a:t>
            </a:r>
            <a:endParaRPr lang="en-US" dirty="0" smtClean="0"/>
          </a:p>
          <a:p>
            <a:r>
              <a:rPr lang="en-US" dirty="0" smtClean="0"/>
              <a:t>App Authorization</a:t>
            </a:r>
            <a:endParaRPr lang="en-US" dirty="0" smtClean="0"/>
          </a:p>
          <a:p>
            <a:pPr lvl="1"/>
            <a:r>
              <a:rPr lang="en-US" dirty="0" smtClean="0"/>
              <a:t>Provider Hosted Apps</a:t>
            </a:r>
          </a:p>
          <a:p>
            <a:pPr lvl="1"/>
            <a:r>
              <a:rPr lang="en-US" dirty="0" smtClean="0"/>
              <a:t>Office 365 APIs</a:t>
            </a:r>
          </a:p>
          <a:p>
            <a:pPr lvl="1"/>
            <a:r>
              <a:rPr lang="en-US" dirty="0" err="1" smtClean="0"/>
              <a:t>OAuth</a:t>
            </a:r>
            <a:r>
              <a:rPr lang="en-US" dirty="0" smtClean="0"/>
              <a:t> Controller</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Azure Active Directory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820454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300236"/>
          </a:xfrm>
        </p:spPr>
        <p:txBody>
          <a:bodyPr/>
          <a:lstStyle/>
          <a:p>
            <a:r>
              <a:rPr lang="en-US" dirty="0" smtClean="0"/>
              <a:t>Term for User Accounts in AAD</a:t>
            </a:r>
          </a:p>
          <a:p>
            <a:r>
              <a:rPr lang="en-US" dirty="0" smtClean="0"/>
              <a:t>Required to Access Microsoft Cloud Services</a:t>
            </a:r>
          </a:p>
          <a:p>
            <a:r>
              <a:rPr lang="en-US" dirty="0" smtClean="0"/>
              <a:t>Tenant-Based</a:t>
            </a:r>
          </a:p>
          <a:p>
            <a:endParaRPr lang="en-US" dirty="0"/>
          </a:p>
        </p:txBody>
      </p:sp>
      <p:sp>
        <p:nvSpPr>
          <p:cNvPr id="3" name="Title 2"/>
          <p:cNvSpPr>
            <a:spLocks noGrp="1"/>
          </p:cNvSpPr>
          <p:nvPr>
            <p:ph type="title"/>
          </p:nvPr>
        </p:nvSpPr>
        <p:spPr/>
        <p:txBody>
          <a:bodyPr/>
          <a:lstStyle/>
          <a:p>
            <a:r>
              <a:rPr lang="en-US" dirty="0" smtClean="0"/>
              <a:t>Organizational Accounts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951" y="3008528"/>
            <a:ext cx="5767677" cy="3301837"/>
          </a:xfrm>
          <a:prstGeom prst="rect">
            <a:avLst/>
          </a:prstGeom>
        </p:spPr>
      </p:pic>
    </p:spTree>
    <p:extLst>
      <p:ext uri="{BB962C8B-B14F-4D97-AF65-F5344CB8AC3E}">
        <p14:creationId xmlns:p14="http://schemas.microsoft.com/office/powerpoint/2010/main" val="27423305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21545136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grpSp>
        <p:nvGrpSpPr>
          <p:cNvPr id="8" name="Group 7"/>
          <p:cNvGrpSpPr/>
          <p:nvPr/>
        </p:nvGrpSpPr>
        <p:grpSpPr>
          <a:xfrm>
            <a:off x="5687365" y="3919043"/>
            <a:ext cx="2110155" cy="1858944"/>
            <a:chOff x="4149968" y="1748414"/>
            <a:chExt cx="2080010" cy="1647930"/>
          </a:xfrm>
        </p:grpSpPr>
        <p:sp>
          <p:nvSpPr>
            <p:cNvPr id="6" name="Isosceles Triangle 5"/>
            <p:cNvSpPr/>
            <p:nvPr/>
          </p:nvSpPr>
          <p:spPr bwMode="auto">
            <a:xfrm>
              <a:off x="4149969" y="1748414"/>
              <a:ext cx="2080009" cy="1075174"/>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AAD</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Isosceles Triangle 6"/>
            <p:cNvSpPr/>
            <p:nvPr/>
          </p:nvSpPr>
          <p:spPr bwMode="auto">
            <a:xfrm flipV="1">
              <a:off x="4149968" y="2823588"/>
              <a:ext cx="2080009" cy="57275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spTree>
    <p:extLst>
      <p:ext uri="{BB962C8B-B14F-4D97-AF65-F5344CB8AC3E}">
        <p14:creationId xmlns:p14="http://schemas.microsoft.com/office/powerpoint/2010/main" val="300304850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2762</Words>
  <Application>Microsoft Office PowerPoint</Application>
  <PresentationFormat>Custom</PresentationFormat>
  <Paragraphs>281</Paragraphs>
  <Slides>35</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Avenir LT Pro 45 Book</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Security and OAuth</vt:lpstr>
      <vt:lpstr>Agenda </vt:lpstr>
      <vt:lpstr>Azure Active Directory</vt:lpstr>
      <vt:lpstr>Azure Active Directory</vt:lpstr>
      <vt:lpstr>Organizational Accounts</vt:lpstr>
      <vt:lpstr>Link Office 365 and Azure</vt:lpstr>
      <vt:lpstr>User Authentication</vt:lpstr>
      <vt:lpstr>User Authentication</vt:lpstr>
      <vt:lpstr>User Authentication</vt:lpstr>
      <vt:lpstr>User Authentication</vt:lpstr>
      <vt:lpstr>User Authentication</vt:lpstr>
      <vt:lpstr>User Authentication</vt:lpstr>
      <vt:lpstr>User Authentication</vt:lpstr>
      <vt:lpstr>User Authentication</vt:lpstr>
      <vt:lpstr>OAuth Primer</vt:lpstr>
      <vt:lpstr>App Authorization</vt:lpstr>
      <vt:lpstr>App Authorization</vt:lpstr>
      <vt:lpstr>App Authorization</vt:lpstr>
      <vt:lpstr>PowerPoint Presentation</vt:lpstr>
      <vt:lpstr>Color palette info</vt:lpstr>
      <vt:lpstr>Layout options</vt:lpstr>
      <vt:lpstr>Preferred text layout (no bullets)</vt:lpstr>
      <vt:lpstr>Preferred two-column layout</vt:lpstr>
      <vt:lpstr>Other content layouts</vt:lpstr>
      <vt:lpstr>Other content layouts</vt:lpstr>
      <vt:lpstr>PowerPoint Presentation</vt:lpstr>
      <vt:lpstr>Table example</vt:lpstr>
      <vt:lpstr>Table example</vt:lpstr>
      <vt:lpstr>Bar chart example</vt:lpstr>
      <vt:lpstr>Horizontal bar chart example</vt:lpstr>
      <vt:lpstr>Pie chart example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2014-07-23T14:16:14Z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