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90340" autoAdjust="0"/>
  </p:normalViewPr>
  <p:slideViewPr>
    <p:cSldViewPr snapToGrid="0">
      <p:cViewPr varScale="1">
        <p:scale>
          <a:sx n="113" d="100"/>
          <a:sy n="113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3/4/20 9:04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3/4/20 9:03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3/4/20 9:03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3/4/20 9:04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office/dev/add-ins/testing/sideload-office-add-ins-for-testing" TargetMode="External"/><Relationship Id="rId5" Type="http://schemas.openxmlformats.org/officeDocument/2006/relationships/hyperlink" Target="https://docs.microsoft.com/en-us/office/dev/add-ins/testing/create-a-network-shared-folder-catalog-for-task-pane-and-content-add-ins" TargetMode="External"/><Relationship Id="rId4" Type="http://schemas.openxmlformats.org/officeDocument/2006/relationships/hyperlink" Target="https://docs.microsoft.com/en-us/office/dev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 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0109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https://docs.microsoft.com/en-us/office/dev/add-ins/quickstarts/excel-quickstart-react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https://docs.microsoft.com/en-us/office/dev/add-ins/design/using-office-ui-fabric-react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https://docs.microsoft.com/en-us/office/dev/add-ins/testing/create-a-network-shared-folder-catalog-for-task-pane-and-content-add-ins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https://docs.microsoft.com/en-us/office/dev/add-ins/testing/sideload-office-add-ins-for-testing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2089</Words>
  <Application>Microsoft Macintosh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2020-03-05T03:04:54Z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