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8"/>
  </p:notesMasterIdLst>
  <p:handoutMasterIdLst>
    <p:handoutMasterId r:id="rId19"/>
  </p:handoutMasterIdLst>
  <p:sldIdLst>
    <p:sldId id="281" r:id="rId2"/>
    <p:sldId id="282" r:id="rId3"/>
    <p:sldId id="1606" r:id="rId4"/>
    <p:sldId id="1613" r:id="rId5"/>
    <p:sldId id="1615" r:id="rId6"/>
    <p:sldId id="1619" r:id="rId7"/>
    <p:sldId id="1616" r:id="rId8"/>
    <p:sldId id="1618" r:id="rId9"/>
    <p:sldId id="1617" r:id="rId10"/>
    <p:sldId id="1620" r:id="rId11"/>
    <p:sldId id="318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Text and Formatting" id="{B0BFF9A6-974F-8449-8C5B-AB69438AA832}">
          <p14:sldIdLst>
            <p14:sldId id="282"/>
            <p14:sldId id="1606"/>
            <p14:sldId id="1613"/>
            <p14:sldId id="1615"/>
            <p14:sldId id="1619"/>
            <p14:sldId id="1616"/>
            <p14:sldId id="1618"/>
            <p14:sldId id="1617"/>
            <p14:sldId id="1620"/>
            <p14:sldId id="318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C18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81088" autoAdjust="0"/>
  </p:normalViewPr>
  <p:slideViewPr>
    <p:cSldViewPr snapToGrid="0">
      <p:cViewPr varScale="1">
        <p:scale>
          <a:sx n="100" d="100"/>
          <a:sy n="100" d="100"/>
        </p:scale>
        <p:origin x="11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3/4/19 8:30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provisioning a mail add-in using the Office Yeoman generator and side loading it for testing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22AD0-0B7F-488E-9964-D0921E2F5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1B8A5-A28A-4304-8371-25D67565D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365 Platform offers a number of canvases for developers to embed customizations. Office add-ins are one of those canvases.</a:t>
            </a:r>
          </a:p>
        </p:txBody>
      </p:sp>
    </p:spTree>
    <p:extLst>
      <p:ext uri="{BB962C8B-B14F-4D97-AF65-F5344CB8AC3E}">
        <p14:creationId xmlns:p14="http://schemas.microsoft.com/office/powerpoint/2010/main" val="257193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</a:t>
            </a:r>
            <a:r>
              <a:rPr lang="en-US" baseline="0" dirty="0"/>
              <a:t> Office add-ins have been built using old or proprietary development technologies like VBA, COM, and VTSO</a:t>
            </a:r>
          </a:p>
          <a:p>
            <a:r>
              <a:rPr lang="en-US" baseline="0" dirty="0"/>
              <a:t>(ok…our developer got past the development tools and built a great Office add-in…but how are people going to find it?)</a:t>
            </a:r>
          </a:p>
          <a:p>
            <a:r>
              <a:rPr lang="en-US" baseline="0" dirty="0"/>
              <a:t>Great Office add-ins were hard to find as there was no centralized marketplace to find them</a:t>
            </a:r>
          </a:p>
          <a:p>
            <a:r>
              <a:rPr lang="en-US" baseline="0" dirty="0"/>
              <a:t>(ok…lets say people find the great Office add-in…what about distribution)</a:t>
            </a:r>
          </a:p>
          <a:p>
            <a:r>
              <a:rPr lang="en-US" baseline="0" dirty="0"/>
              <a:t>Traditional Office add-ins were installed along side Office and execute with Office, meaning you have to distribute it</a:t>
            </a:r>
          </a:p>
          <a:p>
            <a:r>
              <a:rPr lang="en-US" baseline="0" dirty="0"/>
              <a:t>What if you want to upgrade to a new version of Office…does the add-in support that? How many of you have heard of someone stuck in an old version of Office because of an add-in?</a:t>
            </a:r>
          </a:p>
          <a:p>
            <a:r>
              <a:rPr lang="en-US" baseline="0" dirty="0"/>
              <a:t>We are living in a mobile world these days and users want to be productive on the go…traditional add-ins certainly won’t install on mobile devices</a:t>
            </a:r>
          </a:p>
          <a:p>
            <a:r>
              <a:rPr lang="en-US" baseline="0" dirty="0"/>
              <a:t>We are also living in an age were many users just want to use a browser…traditional add-ins can’t run in Office Online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94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114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9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53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535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starting a new Office add-in project, your approach will differ based on using Visual Studio or not. The Visual Studio installer includes an optional Office/SharePoint development feature for doing add-in development.</a:t>
            </a:r>
          </a:p>
          <a:p>
            <a:r>
              <a:rPr lang="en-US" dirty="0"/>
              <a:t>If you aren’t using Visual Studio, you should leverage the Office Yeoman Generator, which uses a command line workflow for provisioning add-in projects using a number of popular frameworks and even Typescript. You can also use the Yeoman Generator to provision a manifest for an existing web project. Office add-ins must be hosted using SSL, and both these project provisioning methods handle the self-signed certificated needed to do this locally.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7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add-ins/inde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OfficeDev?q=outlook" TargetMode="External"/><Relationship Id="rId5" Type="http://schemas.openxmlformats.org/officeDocument/2006/relationships/hyperlink" Target="https://docs.microsoft.com/en-us/outlook/add-ins/addin-tutorial" TargetMode="External"/><Relationship Id="rId4" Type="http://schemas.openxmlformats.org/officeDocument/2006/relationships/hyperlink" Target="https://github.com/OfficeDev/generator-offic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Mail Add-in Basics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B128D-EC3B-A24B-9496-C98478A3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Add-ins</a:t>
            </a:r>
          </a:p>
        </p:txBody>
      </p:sp>
    </p:spTree>
    <p:extLst>
      <p:ext uri="{BB962C8B-B14F-4D97-AF65-F5344CB8AC3E}">
        <p14:creationId xmlns:p14="http://schemas.microsoft.com/office/powerpoint/2010/main" val="41155700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Add-in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28317-2283-A54C-AF4F-52F1D7CF09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2005456"/>
            <a:ext cx="5653087" cy="790858"/>
          </a:xfrm>
        </p:spPr>
        <p:txBody>
          <a:bodyPr/>
          <a:lstStyle/>
          <a:p>
            <a:r>
              <a:rPr lang="en-US" sz="1800" dirty="0"/>
              <a:t>For Visual Studio</a:t>
            </a:r>
          </a:p>
          <a:p>
            <a:r>
              <a:rPr lang="en-US" dirty="0">
                <a:solidFill>
                  <a:schemeClr val="tx1"/>
                </a:solidFill>
              </a:rPr>
              <a:t>The Visual Studio installer includes Office/SharePoint development feature for doing add-in development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7F7DE7-8B22-1640-8002-B163F08B25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4763" y="1995296"/>
            <a:ext cx="5653087" cy="2406684"/>
          </a:xfrm>
        </p:spPr>
        <p:txBody>
          <a:bodyPr/>
          <a:lstStyle/>
          <a:p>
            <a:r>
              <a:rPr lang="en-US" sz="1800" dirty="0"/>
              <a:t>For any other developer environment</a:t>
            </a:r>
          </a:p>
          <a:p>
            <a:r>
              <a:rPr lang="en-US" dirty="0">
                <a:solidFill>
                  <a:schemeClr val="tx1"/>
                </a:solidFill>
              </a:rPr>
              <a:t>The Office Yeoman Generator allows developers to provision new add-in projects for any environment</a:t>
            </a:r>
          </a:p>
          <a:p>
            <a:r>
              <a:rPr lang="en-US" dirty="0">
                <a:solidFill>
                  <a:schemeClr val="tx1"/>
                </a:solidFill>
              </a:rPr>
              <a:t>Provisioning workflow allows developers to select popular frameworks such as React, Angular, and more</a:t>
            </a:r>
          </a:p>
          <a:p>
            <a:r>
              <a:rPr lang="en-US" dirty="0">
                <a:solidFill>
                  <a:schemeClr val="tx1"/>
                </a:solidFill>
              </a:rPr>
              <a:t>Supports both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 and Typescript based projects</a:t>
            </a:r>
          </a:p>
          <a:p>
            <a:r>
              <a:rPr lang="en-US" dirty="0">
                <a:solidFill>
                  <a:schemeClr val="tx1"/>
                </a:solidFill>
              </a:rPr>
              <a:t>Includes self-signed certificate for testing and debugging add-ins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B8A8B-B3D3-A345-8378-01166ED63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07" y="2909683"/>
            <a:ext cx="4224398" cy="897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20E7D-242A-934B-8E73-FBEE9EC36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07" y="3830877"/>
            <a:ext cx="4224398" cy="29314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0E6210-62FB-8946-B1C6-951B7A8AF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300" y="4197193"/>
            <a:ext cx="5472012" cy="25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755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560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Outlook provides a number of ways to integration options and UX shapes for customizing the Outlook experience 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New mail add-in project can be provisioned using Visual Studio or the Office Yeoman Generator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816429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Outlook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https://docs.microsoft.com/en-us/outlook/add-ins/index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Office Yeoman generator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https://github.com/OfficeDev/generator-office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Tutorial: Build a message compose Outlook add-in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https://docs.microsoft.com/en-us/outlook/add-ins/addin-tutorial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Outlook add-in code samples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https://github.com/OfficeDev?q=outlook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Why Modern Add-ins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Types of Mail Add-ins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Provisioning Add-ins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Mail Add-in Basics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Platform</a:t>
            </a:r>
          </a:p>
        </p:txBody>
      </p:sp>
      <p:sp>
        <p:nvSpPr>
          <p:cNvPr id="159" name="Content Placeholder 6">
            <a:extLst/>
          </p:cNvPr>
          <p:cNvSpPr txBox="1">
            <a:spLocks/>
          </p:cNvSpPr>
          <p:nvPr/>
        </p:nvSpPr>
        <p:spPr>
          <a:xfrm>
            <a:off x="9304227" y="1714015"/>
            <a:ext cx="2899977" cy="2941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lvl="1">
              <a:spcAft>
                <a:spcPts val="600"/>
              </a:spcAft>
              <a:defRPr>
                <a:solidFill>
                  <a:schemeClr val="accent1"/>
                </a:solidFill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Action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Task pane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Dialog box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Event</a:t>
            </a: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13927" y="1332743"/>
            <a:ext cx="3219346" cy="382254"/>
            <a:chOff x="8739447" y="1306428"/>
            <a:chExt cx="3156956" cy="374846"/>
          </a:xfrm>
        </p:grpSpPr>
        <p:sp>
          <p:nvSpPr>
            <p:cNvPr id="146" name="Rectangle 145"/>
            <p:cNvSpPr/>
            <p:nvPr/>
          </p:nvSpPr>
          <p:spPr>
            <a:xfrm>
              <a:off x="9122182" y="1306428"/>
              <a:ext cx="2774221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Common across canvases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739447" y="1491094"/>
              <a:ext cx="382735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ectangle 159"/>
          <p:cNvSpPr/>
          <p:nvPr/>
        </p:nvSpPr>
        <p:spPr>
          <a:xfrm>
            <a:off x="575985" y="5124079"/>
            <a:ext cx="1439916" cy="9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Canvas specific</a:t>
            </a:r>
          </a:p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extensions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73129" y="4738145"/>
            <a:ext cx="1406339" cy="1324247"/>
            <a:chOff x="2129285" y="4645833"/>
            <a:chExt cx="1379085" cy="1298583"/>
          </a:xfrm>
        </p:grpSpPr>
        <p:sp>
          <p:nvSpPr>
            <p:cNvPr id="161" name="Rectangle 160"/>
            <p:cNvSpPr/>
            <p:nvPr/>
          </p:nvSpPr>
          <p:spPr>
            <a:xfrm>
              <a:off x="2129285" y="5224343"/>
              <a:ext cx="1379085" cy="72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Data import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Dictionary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2431359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07847" y="4738142"/>
            <a:ext cx="1951325" cy="1324247"/>
            <a:chOff x="4222632" y="4645833"/>
            <a:chExt cx="1913509" cy="1298584"/>
          </a:xfrm>
        </p:grpSpPr>
        <p:sp>
          <p:nvSpPr>
            <p:cNvPr id="162" name="Rectangle 161"/>
            <p:cNvSpPr/>
            <p:nvPr/>
          </p:nvSpPr>
          <p:spPr>
            <a:xfrm>
              <a:off x="4222632" y="5224343"/>
              <a:ext cx="1913509" cy="720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Connectors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Actionable emails</a:t>
              </a: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>
              <a:off x="447564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798159" y="4738144"/>
            <a:ext cx="1422833" cy="1338759"/>
            <a:chOff x="6664682" y="4645833"/>
            <a:chExt cx="1395259" cy="1312814"/>
          </a:xfrm>
        </p:grpSpPr>
        <p:sp>
          <p:nvSpPr>
            <p:cNvPr id="163" name="Rectangle 162"/>
            <p:cNvSpPr/>
            <p:nvPr/>
          </p:nvSpPr>
          <p:spPr>
            <a:xfrm>
              <a:off x="6664682" y="5224343"/>
              <a:ext cx="1395259" cy="734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Navigation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Branding</a:t>
              </a:r>
            </a:p>
          </p:txBody>
        </p:sp>
        <p:cxnSp>
          <p:nvCxnSpPr>
            <p:cNvPr id="165" name="Straight Connector 164"/>
            <p:cNvCxnSpPr>
              <a:cxnSpLocks/>
            </p:cNvCxnSpPr>
            <p:nvPr/>
          </p:nvCxnSpPr>
          <p:spPr>
            <a:xfrm>
              <a:off x="698700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04714" y="1303028"/>
            <a:ext cx="8509212" cy="3659242"/>
            <a:chOff x="395141" y="1277288"/>
            <a:chExt cx="8344306" cy="3588327"/>
          </a:xfrm>
        </p:grpSpPr>
        <p:sp>
          <p:nvSpPr>
            <p:cNvPr id="169" name="Rectangle 168"/>
            <p:cNvSpPr/>
            <p:nvPr/>
          </p:nvSpPr>
          <p:spPr>
            <a:xfrm>
              <a:off x="425884" y="1277288"/>
              <a:ext cx="8313563" cy="358832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395141" y="2520753"/>
              <a:ext cx="1735896" cy="1102264"/>
              <a:chOff x="395141" y="2520753"/>
              <a:chExt cx="1735896" cy="1102264"/>
            </a:xfrm>
          </p:grpSpPr>
          <p:pic>
            <p:nvPicPr>
              <p:cNvPr id="233" name="Picture 23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82" y="2520753"/>
                <a:ext cx="961590" cy="673680"/>
              </a:xfrm>
              <a:prstGeom prst="rect">
                <a:avLst/>
              </a:prstGeom>
            </p:spPr>
          </p:pic>
          <p:sp>
            <p:nvSpPr>
              <p:cNvPr id="234" name="TextBox 233"/>
              <p:cNvSpPr txBox="1"/>
              <p:nvPr/>
            </p:nvSpPr>
            <p:spPr>
              <a:xfrm>
                <a:off x="395141" y="3045038"/>
                <a:ext cx="1735896" cy="577979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ctr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4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CANVASES</a:t>
                </a:r>
              </a:p>
            </p:txBody>
          </p:sp>
        </p:grpSp>
      </p:grpSp>
      <p:grpSp>
        <p:nvGrpSpPr>
          <p:cNvPr id="235" name="Group 234" descr="illustration of a document canvas on a mobile device"/>
          <p:cNvGrpSpPr/>
          <p:nvPr/>
        </p:nvGrpSpPr>
        <p:grpSpPr>
          <a:xfrm>
            <a:off x="2173130" y="1993083"/>
            <a:ext cx="1700533" cy="2713271"/>
            <a:chOff x="2129285" y="1953970"/>
            <a:chExt cx="1667578" cy="2660689"/>
          </a:xfrm>
        </p:grpSpPr>
        <p:sp>
          <p:nvSpPr>
            <p:cNvPr id="236" name="TextBox 235"/>
            <p:cNvSpPr txBox="1"/>
            <p:nvPr/>
          </p:nvSpPr>
          <p:spPr>
            <a:xfrm>
              <a:off x="2129285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DOCUMENTS</a:t>
              </a: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2174655" y="2290698"/>
              <a:ext cx="1569623" cy="2323961"/>
              <a:chOff x="2316078" y="2290698"/>
              <a:chExt cx="1569623" cy="2323961"/>
            </a:xfrm>
          </p:grpSpPr>
          <p:sp>
            <p:nvSpPr>
              <p:cNvPr id="238" name="Rectangle 237"/>
              <p:cNvSpPr/>
              <p:nvPr/>
            </p:nvSpPr>
            <p:spPr bwMode="auto">
              <a:xfrm>
                <a:off x="2316078" y="2374137"/>
                <a:ext cx="1569623" cy="2161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2316078" y="2535453"/>
                <a:ext cx="1569623" cy="17046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Freeform 124"/>
              <p:cNvSpPr>
                <a:spLocks/>
              </p:cNvSpPr>
              <p:nvPr/>
            </p:nvSpPr>
            <p:spPr bwMode="auto">
              <a:xfrm>
                <a:off x="2316078" y="2374137"/>
                <a:ext cx="1569623" cy="224052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519313" y="2290698"/>
                <a:ext cx="313150" cy="406265"/>
                <a:chOff x="3519313" y="2290698"/>
                <a:chExt cx="313150" cy="406265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3519313" y="2494798"/>
                  <a:ext cx="72363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 bwMode="auto">
                <a:xfrm>
                  <a:off x="3650938" y="2455072"/>
                  <a:ext cx="47177" cy="51895"/>
                </a:xfrm>
                <a:prstGeom prst="rect">
                  <a:avLst/>
                </a:prstGeom>
                <a:noFill/>
                <a:ln w="635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59682" y="2290698"/>
                  <a:ext cx="172781" cy="406265"/>
                </a:xfrm>
                <a:prstGeom prst="rect">
                  <a:avLst/>
                </a:prstGeom>
                <a:noFill/>
              </p:spPr>
              <p:txBody>
                <a:bodyPr wrap="square" lIns="186494" tIns="149196" rIns="186494" bIns="149196" rtlCol="0">
                  <a:spAutoFit/>
                </a:bodyPr>
                <a:lstStyle/>
                <a:p>
                  <a:pPr marL="0" marR="0" lvl="0" indent="0" algn="l" defTabSz="93241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AEAEA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  <a:sym typeface="Wingdings 2" panose="05020102010507070707" pitchFamily="18" charset="2"/>
                    </a:rPr>
                    <a:t></a:t>
                  </a: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 bwMode="auto">
              <a:xfrm>
                <a:off x="2461946" y="2489734"/>
                <a:ext cx="110836" cy="45719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243" name="Straight Connector 242"/>
              <p:cNvCxnSpPr>
                <a:cxnSpLocks/>
              </p:cNvCxnSpPr>
              <p:nvPr/>
            </p:nvCxnSpPr>
            <p:spPr>
              <a:xfrm>
                <a:off x="2415882" y="280152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415882" y="298848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415882" y="317545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415882" y="336241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415881" y="3736346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415881" y="354938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415881" y="4484205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415881" y="429724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2744250" y="3882462"/>
                <a:ext cx="735290" cy="279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3334482" y="2911595"/>
                <a:ext cx="442023" cy="436406"/>
                <a:chOff x="5236308" y="471199"/>
                <a:chExt cx="662637" cy="654216"/>
              </a:xfrm>
            </p:grpSpPr>
            <p:sp>
              <p:nvSpPr>
                <p:cNvPr id="253" name="Partial Circle 252"/>
                <p:cNvSpPr/>
                <p:nvPr/>
              </p:nvSpPr>
              <p:spPr bwMode="auto">
                <a:xfrm>
                  <a:off x="5236308" y="508000"/>
                  <a:ext cx="617415" cy="617415"/>
                </a:xfrm>
                <a:prstGeom prst="pie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4" name="Partial Circle 253"/>
                <p:cNvSpPr/>
                <p:nvPr/>
              </p:nvSpPr>
              <p:spPr bwMode="auto">
                <a:xfrm rot="18411831">
                  <a:off x="5272772" y="471199"/>
                  <a:ext cx="626173" cy="626173"/>
                </a:xfrm>
                <a:prstGeom prst="pie">
                  <a:avLst>
                    <a:gd name="adj1" fmla="val 19394019"/>
                    <a:gd name="adj2" fmla="val 31059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58" name="Group 257" descr="Illustration of a conversation interface on a laptop"/>
          <p:cNvGrpSpPr/>
          <p:nvPr/>
        </p:nvGrpSpPr>
        <p:grpSpPr>
          <a:xfrm>
            <a:off x="3990494" y="2789188"/>
            <a:ext cx="2667693" cy="1948956"/>
            <a:chOff x="3911429" y="2734647"/>
            <a:chExt cx="2615994" cy="1911186"/>
          </a:xfrm>
        </p:grpSpPr>
        <p:sp>
          <p:nvSpPr>
            <p:cNvPr id="259" name="TextBox 258"/>
            <p:cNvSpPr txBox="1"/>
            <p:nvPr/>
          </p:nvSpPr>
          <p:spPr>
            <a:xfrm>
              <a:off x="4317053" y="2734647"/>
              <a:ext cx="1834336" cy="493212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CONVERSATIONS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911429" y="3130687"/>
              <a:ext cx="2615994" cy="1515146"/>
              <a:chOff x="4052852" y="3130687"/>
              <a:chExt cx="2615994" cy="1515146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4052852" y="3130687"/>
                <a:ext cx="2615994" cy="1515146"/>
                <a:chOff x="860785" y="2260433"/>
                <a:chExt cx="1711028" cy="991002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860785" y="2260433"/>
                  <a:ext cx="1711028" cy="991002"/>
                  <a:chOff x="506413" y="1770063"/>
                  <a:chExt cx="2105025" cy="1219200"/>
                </a:xfrm>
              </p:grpSpPr>
              <p:sp>
                <p:nvSpPr>
                  <p:cNvPr id="28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58825" y="1770063"/>
                    <a:ext cx="1624012" cy="1120775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52575" y="1793876"/>
                    <a:ext cx="36512" cy="36513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19150" y="1855788"/>
                    <a:ext cx="1514475" cy="98742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3"/>
                  <p:cNvSpPr>
                    <a:spLocks/>
                  </p:cNvSpPr>
                  <p:nvPr/>
                </p:nvSpPr>
                <p:spPr bwMode="auto">
                  <a:xfrm>
                    <a:off x="506413" y="2903538"/>
                    <a:ext cx="2105025" cy="85725"/>
                  </a:xfrm>
                  <a:custGeom>
                    <a:avLst/>
                    <a:gdLst>
                      <a:gd name="T0" fmla="*/ 0 w 175"/>
                      <a:gd name="T1" fmla="*/ 0 h 7"/>
                      <a:gd name="T2" fmla="*/ 0 w 175"/>
                      <a:gd name="T3" fmla="*/ 1 h 7"/>
                      <a:gd name="T4" fmla="*/ 7 w 175"/>
                      <a:gd name="T5" fmla="*/ 7 h 7"/>
                      <a:gd name="T6" fmla="*/ 168 w 175"/>
                      <a:gd name="T7" fmla="*/ 7 h 7"/>
                      <a:gd name="T8" fmla="*/ 175 w 175"/>
                      <a:gd name="T9" fmla="*/ 1 h 7"/>
                      <a:gd name="T10" fmla="*/ 175 w 175"/>
                      <a:gd name="T11" fmla="*/ 0 h 7"/>
                      <a:gd name="T12" fmla="*/ 0 w 175"/>
                      <a:gd name="T13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5" h="7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3" y="7"/>
                          <a:pt x="7" y="7"/>
                        </a:cubicBezTo>
                        <a:cubicBezTo>
                          <a:pt x="168" y="7"/>
                          <a:pt x="168" y="7"/>
                          <a:pt x="168" y="7"/>
                        </a:cubicBezTo>
                        <a:cubicBezTo>
                          <a:pt x="172" y="7"/>
                          <a:pt x="175" y="4"/>
                          <a:pt x="175" y="1"/>
                        </a:cubicBezTo>
                        <a:cubicBezTo>
                          <a:pt x="175" y="0"/>
                          <a:pt x="175" y="0"/>
                          <a:pt x="175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Rectangle 281"/>
                <p:cNvSpPr/>
                <p:nvPr/>
              </p:nvSpPr>
              <p:spPr bwMode="auto">
                <a:xfrm>
                  <a:off x="1416844" y="2379232"/>
                  <a:ext cx="846536" cy="73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142807" y="2375321"/>
                  <a:ext cx="234036" cy="73958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34" tIns="93234" rIns="34968" bIns="34968" rtlCol="0" anchor="b" anchorCtr="0"/>
                <a:lstStyle/>
                <a:p>
                  <a:pPr marL="0" marR="0" lvl="0" indent="0" algn="ctr" defTabSz="9505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1142807" y="2375321"/>
                  <a:ext cx="234036" cy="709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9571" y="3490418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3" name="Straight Connector 262"/>
              <p:cNvCxnSpPr/>
              <p:nvPr/>
            </p:nvCxnSpPr>
            <p:spPr>
              <a:xfrm>
                <a:off x="5026779" y="3519615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026779" y="358940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032181" y="3672651"/>
                <a:ext cx="1055096" cy="243005"/>
                <a:chOff x="5032181" y="3672651"/>
                <a:chExt cx="1055096" cy="243005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5032181" y="3672651"/>
                  <a:ext cx="1055096" cy="243005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040333" y="36871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149230" y="37276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149230" y="3807184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7901" y="3982737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7" name="Straight Connector 266"/>
              <p:cNvCxnSpPr/>
              <p:nvPr/>
            </p:nvCxnSpPr>
            <p:spPr>
              <a:xfrm>
                <a:off x="5025109" y="401193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5025109" y="4081723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Group 268"/>
              <p:cNvGrpSpPr/>
              <p:nvPr/>
            </p:nvGrpSpPr>
            <p:grpSpPr>
              <a:xfrm>
                <a:off x="5031043" y="4162123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4" name="Rectangle 273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031043" y="4282195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2" name="Picture 271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9" name="Group 288" descr="Illustration of a web page loaded in a browser"/>
          <p:cNvGrpSpPr/>
          <p:nvPr/>
        </p:nvGrpSpPr>
        <p:grpSpPr>
          <a:xfrm>
            <a:off x="6824715" y="1993081"/>
            <a:ext cx="1700533" cy="2708737"/>
            <a:chOff x="6832147" y="1953970"/>
            <a:chExt cx="1667578" cy="2656243"/>
          </a:xfrm>
        </p:grpSpPr>
        <p:sp>
          <p:nvSpPr>
            <p:cNvPr id="290" name="TextBox 289"/>
            <p:cNvSpPr txBox="1"/>
            <p:nvPr/>
          </p:nvSpPr>
          <p:spPr>
            <a:xfrm>
              <a:off x="6832147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PAGES</a:t>
              </a: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6866999" y="2395258"/>
              <a:ext cx="1569623" cy="21618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2" name="Freeform 124"/>
            <p:cNvSpPr>
              <a:spLocks/>
            </p:cNvSpPr>
            <p:nvPr/>
          </p:nvSpPr>
          <p:spPr bwMode="auto">
            <a:xfrm>
              <a:off x="6881125" y="2369691"/>
              <a:ext cx="1569623" cy="2240522"/>
            </a:xfrm>
            <a:custGeom>
              <a:avLst/>
              <a:gdLst>
                <a:gd name="T0" fmla="*/ 0 w 423"/>
                <a:gd name="T1" fmla="*/ 590 h 604"/>
                <a:gd name="T2" fmla="*/ 14 w 423"/>
                <a:gd name="T3" fmla="*/ 604 h 604"/>
                <a:gd name="T4" fmla="*/ 409 w 423"/>
                <a:gd name="T5" fmla="*/ 604 h 604"/>
                <a:gd name="T6" fmla="*/ 423 w 423"/>
                <a:gd name="T7" fmla="*/ 590 h 604"/>
                <a:gd name="T8" fmla="*/ 423 w 423"/>
                <a:gd name="T9" fmla="*/ 14 h 604"/>
                <a:gd name="T10" fmla="*/ 409 w 423"/>
                <a:gd name="T11" fmla="*/ 0 h 604"/>
                <a:gd name="T12" fmla="*/ 14 w 423"/>
                <a:gd name="T13" fmla="*/ 0 h 604"/>
                <a:gd name="T14" fmla="*/ 0 w 423"/>
                <a:gd name="T15" fmla="*/ 14 h 604"/>
                <a:gd name="T16" fmla="*/ 0 w 423"/>
                <a:gd name="T17" fmla="*/ 59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0" y="590"/>
                  </a:moveTo>
                  <a:cubicBezTo>
                    <a:pt x="0" y="598"/>
                    <a:pt x="6" y="604"/>
                    <a:pt x="14" y="604"/>
                  </a:cubicBezTo>
                  <a:cubicBezTo>
                    <a:pt x="409" y="604"/>
                    <a:pt x="409" y="604"/>
                    <a:pt x="409" y="604"/>
                  </a:cubicBezTo>
                  <a:cubicBezTo>
                    <a:pt x="417" y="604"/>
                    <a:pt x="423" y="598"/>
                    <a:pt x="423" y="590"/>
                  </a:cubicBezTo>
                  <a:cubicBezTo>
                    <a:pt x="423" y="14"/>
                    <a:pt x="423" y="14"/>
                    <a:pt x="423" y="14"/>
                  </a:cubicBezTo>
                  <a:cubicBezTo>
                    <a:pt x="423" y="6"/>
                    <a:pt x="417" y="0"/>
                    <a:pt x="40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lnTo>
                    <a:pt x="0" y="59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6941647" y="2503348"/>
              <a:ext cx="373555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/>
            <p:cNvSpPr/>
            <p:nvPr/>
          </p:nvSpPr>
          <p:spPr>
            <a:xfrm>
              <a:off x="7002590" y="2774445"/>
              <a:ext cx="1318182" cy="373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002590" y="3261494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02589" y="3761115"/>
              <a:ext cx="819347" cy="71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/>
            </p:cNvPr>
            <p:cNvSpPr/>
            <p:nvPr/>
          </p:nvSpPr>
          <p:spPr>
            <a:xfrm>
              <a:off x="7999243" y="3258189"/>
              <a:ext cx="320512" cy="12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/>
            </p:cNvPr>
            <p:cNvSpPr/>
            <p:nvPr/>
          </p:nvSpPr>
          <p:spPr>
            <a:xfrm>
              <a:off x="7500408" y="3258190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8060995" y="2312234"/>
              <a:ext cx="313150" cy="406265"/>
              <a:chOff x="3519313" y="2290698"/>
              <a:chExt cx="313150" cy="406265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3519313" y="2494798"/>
                <a:ext cx="72363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/>
              <p:cNvSpPr/>
              <p:nvPr/>
            </p:nvSpPr>
            <p:spPr bwMode="auto">
              <a:xfrm>
                <a:off x="3650938" y="2455072"/>
                <a:ext cx="47177" cy="5189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3659682" y="2290698"/>
                <a:ext cx="172781" cy="406265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l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  <a:sym typeface="Wingdings 2" panose="05020102010507070707" pitchFamily="18" charset="2"/>
                  </a:rPr>
                  <a:t></a:t>
                </a:r>
                <a:endParaRPr kumimoji="0" lang="en-US" sz="816" b="0" i="0" u="none" strike="noStrike" kern="120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3" name="Rectangle 302"/>
          <p:cNvSpPr/>
          <p:nvPr/>
        </p:nvSpPr>
        <p:spPr bwMode="auto">
          <a:xfrm>
            <a:off x="436065" y="1288112"/>
            <a:ext cx="8477861" cy="46589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EXTENSIONS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637577" y="1314647"/>
            <a:ext cx="1659559" cy="46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F369B0-1085-44C3-85C3-28D85F00020D}"/>
              </a:ext>
            </a:extLst>
          </p:cNvPr>
          <p:cNvSpPr/>
          <p:nvPr/>
        </p:nvSpPr>
        <p:spPr bwMode="auto">
          <a:xfrm>
            <a:off x="2072648" y="2097157"/>
            <a:ext cx="1907806" cy="3979745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2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a14="http://schemas.microsoft.com/office/drawing/2010/main" xmlns:p14="http://schemas.microsoft.com/office/powerpoint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09142" cy="171431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Proprietary Development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Discoverability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Decentralize Distribution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Updates/Upgrades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Devices/Mobility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Internet Ready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Historical Add-in Challenges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999876-7104-3349-AB0C-C8D50EA4EAAE}"/>
              </a:ext>
            </a:extLst>
          </p:cNvPr>
          <p:cNvGrpSpPr/>
          <p:nvPr/>
        </p:nvGrpSpPr>
        <p:grpSpPr>
          <a:xfrm flipH="1">
            <a:off x="8627848" y="4634253"/>
            <a:ext cx="2983035" cy="2374844"/>
            <a:chOff x="7124700" y="3240088"/>
            <a:chExt cx="4578350" cy="3644900"/>
          </a:xfrm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B23AB1C9-1711-9B4B-A344-5C94C417C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0138" y="6661150"/>
              <a:ext cx="44450" cy="14446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CF5263CA-D3AB-7B44-A8E7-2FB1DF4BB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6661150"/>
              <a:ext cx="33338" cy="14446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2F77A756-00B4-F047-8F8D-1B3A42D9C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2988" y="6537325"/>
              <a:ext cx="458788" cy="179388"/>
            </a:xfrm>
            <a:custGeom>
              <a:avLst/>
              <a:gdLst>
                <a:gd name="T0" fmla="*/ 289 w 289"/>
                <a:gd name="T1" fmla="*/ 28 h 113"/>
                <a:gd name="T2" fmla="*/ 282 w 289"/>
                <a:gd name="T3" fmla="*/ 0 h 113"/>
                <a:gd name="T4" fmla="*/ 0 w 289"/>
                <a:gd name="T5" fmla="*/ 64 h 113"/>
                <a:gd name="T6" fmla="*/ 0 w 289"/>
                <a:gd name="T7" fmla="*/ 113 h 113"/>
                <a:gd name="T8" fmla="*/ 289 w 289"/>
                <a:gd name="T9" fmla="*/ 49 h 113"/>
                <a:gd name="T10" fmla="*/ 282 w 289"/>
                <a:gd name="T11" fmla="*/ 49 h 113"/>
                <a:gd name="T12" fmla="*/ 289 w 28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9" h="113">
                  <a:moveTo>
                    <a:pt x="289" y="28"/>
                  </a:moveTo>
                  <a:lnTo>
                    <a:pt x="282" y="0"/>
                  </a:lnTo>
                  <a:lnTo>
                    <a:pt x="0" y="64"/>
                  </a:lnTo>
                  <a:lnTo>
                    <a:pt x="0" y="113"/>
                  </a:lnTo>
                  <a:lnTo>
                    <a:pt x="289" y="49"/>
                  </a:lnTo>
                  <a:lnTo>
                    <a:pt x="282" y="49"/>
                  </a:lnTo>
                  <a:lnTo>
                    <a:pt x="289" y="28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6A68842-B369-7A4B-B772-F790AEA27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775" y="6537325"/>
              <a:ext cx="460375" cy="179388"/>
            </a:xfrm>
            <a:custGeom>
              <a:avLst/>
              <a:gdLst>
                <a:gd name="T0" fmla="*/ 8 w 290"/>
                <a:gd name="T1" fmla="*/ 0 h 113"/>
                <a:gd name="T2" fmla="*/ 0 w 290"/>
                <a:gd name="T3" fmla="*/ 28 h 113"/>
                <a:gd name="T4" fmla="*/ 8 w 290"/>
                <a:gd name="T5" fmla="*/ 49 h 113"/>
                <a:gd name="T6" fmla="*/ 0 w 290"/>
                <a:gd name="T7" fmla="*/ 49 h 113"/>
                <a:gd name="T8" fmla="*/ 290 w 290"/>
                <a:gd name="T9" fmla="*/ 113 h 113"/>
                <a:gd name="T10" fmla="*/ 290 w 290"/>
                <a:gd name="T11" fmla="*/ 64 h 113"/>
                <a:gd name="T12" fmla="*/ 8 w 290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13">
                  <a:moveTo>
                    <a:pt x="8" y="0"/>
                  </a:moveTo>
                  <a:lnTo>
                    <a:pt x="0" y="28"/>
                  </a:lnTo>
                  <a:lnTo>
                    <a:pt x="8" y="49"/>
                  </a:lnTo>
                  <a:lnTo>
                    <a:pt x="0" y="49"/>
                  </a:lnTo>
                  <a:lnTo>
                    <a:pt x="290" y="113"/>
                  </a:lnTo>
                  <a:lnTo>
                    <a:pt x="290" y="6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209B585C-BE47-EE43-8795-543013367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6581775"/>
              <a:ext cx="23813" cy="33338"/>
            </a:xfrm>
            <a:custGeom>
              <a:avLst/>
              <a:gdLst>
                <a:gd name="T0" fmla="*/ 7 w 15"/>
                <a:gd name="T1" fmla="*/ 0 h 21"/>
                <a:gd name="T2" fmla="*/ 0 w 15"/>
                <a:gd name="T3" fmla="*/ 21 h 21"/>
                <a:gd name="T4" fmla="*/ 7 w 15"/>
                <a:gd name="T5" fmla="*/ 21 h 21"/>
                <a:gd name="T6" fmla="*/ 15 w 15"/>
                <a:gd name="T7" fmla="*/ 21 h 21"/>
                <a:gd name="T8" fmla="*/ 7 w 1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1">
                  <a:moveTo>
                    <a:pt x="7" y="0"/>
                  </a:moveTo>
                  <a:lnTo>
                    <a:pt x="0" y="21"/>
                  </a:lnTo>
                  <a:lnTo>
                    <a:pt x="7" y="21"/>
                  </a:lnTo>
                  <a:lnTo>
                    <a:pt x="15" y="2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E33D7262-BD51-AB46-B6CA-694AE1E5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6223000"/>
              <a:ext cx="90488" cy="4826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FF704F32-4A38-A140-85BD-6DFE57210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9550" y="6581775"/>
              <a:ext cx="46038" cy="223838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C9204730-D776-B74E-86E6-8EE8D04B2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638" y="6134100"/>
              <a:ext cx="804863" cy="111125"/>
            </a:xfrm>
            <a:custGeom>
              <a:avLst/>
              <a:gdLst>
                <a:gd name="T0" fmla="*/ 507 w 507"/>
                <a:gd name="T1" fmla="*/ 0 h 70"/>
                <a:gd name="T2" fmla="*/ 0 w 507"/>
                <a:gd name="T3" fmla="*/ 0 h 70"/>
                <a:gd name="T4" fmla="*/ 0 w 507"/>
                <a:gd name="T5" fmla="*/ 70 h 70"/>
                <a:gd name="T6" fmla="*/ 437 w 507"/>
                <a:gd name="T7" fmla="*/ 70 h 70"/>
                <a:gd name="T8" fmla="*/ 507 w 50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70">
                  <a:moveTo>
                    <a:pt x="507" y="0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437" y="70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52CC894-5B53-B247-9181-FC109F9EA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6134100"/>
              <a:ext cx="806450" cy="111125"/>
            </a:xfrm>
            <a:custGeom>
              <a:avLst/>
              <a:gdLst>
                <a:gd name="T0" fmla="*/ 508 w 508"/>
                <a:gd name="T1" fmla="*/ 0 h 70"/>
                <a:gd name="T2" fmla="*/ 0 w 508"/>
                <a:gd name="T3" fmla="*/ 0 h 70"/>
                <a:gd name="T4" fmla="*/ 0 w 508"/>
                <a:gd name="T5" fmla="*/ 70 h 70"/>
                <a:gd name="T6" fmla="*/ 437 w 508"/>
                <a:gd name="T7" fmla="*/ 70 h 70"/>
                <a:gd name="T8" fmla="*/ 508 w 508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70">
                  <a:moveTo>
                    <a:pt x="508" y="0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437" y="7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8" name="Oval 14">
              <a:extLst>
                <a:ext uri="{FF2B5EF4-FFF2-40B4-BE49-F238E27FC236}">
                  <a16:creationId xmlns:a16="http://schemas.microsoft.com/office/drawing/2014/main" id="{E0CBFC40-D616-6942-AD7C-A4C565C38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5100" y="6738938"/>
              <a:ext cx="146050" cy="146050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9" name="Oval 15">
              <a:extLst>
                <a:ext uri="{FF2B5EF4-FFF2-40B4-BE49-F238E27FC236}">
                  <a16:creationId xmlns:a16="http://schemas.microsoft.com/office/drawing/2014/main" id="{84457DEF-FF48-2842-92C7-863919070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6100" y="6738938"/>
              <a:ext cx="146050" cy="146050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0" name="Oval 16">
              <a:extLst>
                <a:ext uri="{FF2B5EF4-FFF2-40B4-BE49-F238E27FC236}">
                  <a16:creationId xmlns:a16="http://schemas.microsoft.com/office/drawing/2014/main" id="{75DA7EFB-7713-6440-A799-8ABE9B74D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988" y="6738938"/>
              <a:ext cx="146050" cy="146050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9F6A63E7-01BD-2845-AFF6-A032F1CF9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13" y="5516563"/>
              <a:ext cx="828675" cy="493713"/>
            </a:xfrm>
            <a:custGeom>
              <a:avLst/>
              <a:gdLst>
                <a:gd name="T0" fmla="*/ 51 w 74"/>
                <a:gd name="T1" fmla="*/ 0 h 44"/>
                <a:gd name="T2" fmla="*/ 0 w 74"/>
                <a:gd name="T3" fmla="*/ 0 h 44"/>
                <a:gd name="T4" fmla="*/ 0 w 74"/>
                <a:gd name="T5" fmla="*/ 6 h 44"/>
                <a:gd name="T6" fmla="*/ 51 w 74"/>
                <a:gd name="T7" fmla="*/ 6 h 44"/>
                <a:gd name="T8" fmla="*/ 69 w 74"/>
                <a:gd name="T9" fmla="*/ 24 h 44"/>
                <a:gd name="T10" fmla="*/ 69 w 74"/>
                <a:gd name="T11" fmla="*/ 44 h 44"/>
                <a:gd name="T12" fmla="*/ 74 w 74"/>
                <a:gd name="T13" fmla="*/ 44 h 44"/>
                <a:gd name="T14" fmla="*/ 74 w 74"/>
                <a:gd name="T15" fmla="*/ 24 h 44"/>
                <a:gd name="T16" fmla="*/ 51 w 7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4">
                  <a:moveTo>
                    <a:pt x="5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61" y="6"/>
                    <a:pt x="69" y="14"/>
                    <a:pt x="69" y="2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11"/>
                    <a:pt x="64" y="0"/>
                    <a:pt x="51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33F90329-AF04-5548-87ED-9B5B432F6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4675188"/>
              <a:ext cx="750888" cy="1514475"/>
            </a:xfrm>
            <a:custGeom>
              <a:avLst/>
              <a:gdLst>
                <a:gd name="T0" fmla="*/ 0 w 473"/>
                <a:gd name="T1" fmla="*/ 0 h 954"/>
                <a:gd name="T2" fmla="*/ 71 w 473"/>
                <a:gd name="T3" fmla="*/ 954 h 954"/>
                <a:gd name="T4" fmla="*/ 473 w 473"/>
                <a:gd name="T5" fmla="*/ 954 h 954"/>
                <a:gd name="T6" fmla="*/ 402 w 473"/>
                <a:gd name="T7" fmla="*/ 0 h 954"/>
                <a:gd name="T8" fmla="*/ 0 w 473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954">
                  <a:moveTo>
                    <a:pt x="0" y="0"/>
                  </a:moveTo>
                  <a:lnTo>
                    <a:pt x="71" y="954"/>
                  </a:lnTo>
                  <a:lnTo>
                    <a:pt x="473" y="954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3" name="Oval 19">
              <a:extLst>
                <a:ext uri="{FF2B5EF4-FFF2-40B4-BE49-F238E27FC236}">
                  <a16:creationId xmlns:a16="http://schemas.microsoft.com/office/drawing/2014/main" id="{B044E071-EE82-8B46-A84D-C2C7680CB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500" y="5954713"/>
              <a:ext cx="234950" cy="234950"/>
            </a:xfrm>
            <a:prstGeom prst="ellipse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4ED66D68-9A91-3146-88E6-090BFFE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9425" y="5954713"/>
              <a:ext cx="458788" cy="234950"/>
            </a:xfrm>
            <a:prstGeom prst="rect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CFE28B48-7CD4-4D4B-92EA-E65B12ED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9150" y="5954713"/>
              <a:ext cx="930275" cy="23495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6" name="Oval 22">
              <a:extLst>
                <a:ext uri="{FF2B5EF4-FFF2-40B4-BE49-F238E27FC236}">
                  <a16:creationId xmlns:a16="http://schemas.microsoft.com/office/drawing/2014/main" id="{8A05153A-39A6-F34E-8ECC-7853FEF95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713" y="5954713"/>
              <a:ext cx="223838" cy="234950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7" name="Oval 23">
              <a:extLst>
                <a:ext uri="{FF2B5EF4-FFF2-40B4-BE49-F238E27FC236}">
                  <a16:creationId xmlns:a16="http://schemas.microsoft.com/office/drawing/2014/main" id="{03EAD24D-EA5F-E447-AA45-BD0AC27AF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8438" y="5033963"/>
              <a:ext cx="68263" cy="7937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8" name="Oval 24">
              <a:extLst>
                <a:ext uri="{FF2B5EF4-FFF2-40B4-BE49-F238E27FC236}">
                  <a16:creationId xmlns:a16="http://schemas.microsoft.com/office/drawing/2014/main" id="{6C07E6CF-A1FB-5547-A73E-FE63D76C0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9438" y="5033963"/>
              <a:ext cx="77788" cy="7937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9" name="Oval 25">
              <a:extLst>
                <a:ext uri="{FF2B5EF4-FFF2-40B4-BE49-F238E27FC236}">
                  <a16:creationId xmlns:a16="http://schemas.microsoft.com/office/drawing/2014/main" id="{9F32BDFC-BF64-1445-AEDD-0D52CE05E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7913" y="5033963"/>
              <a:ext cx="77788" cy="7937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F7C021FB-AD78-DA44-9F6B-192FE54F2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8113" y="6446838"/>
              <a:ext cx="157163" cy="101600"/>
            </a:xfrm>
            <a:custGeom>
              <a:avLst/>
              <a:gdLst>
                <a:gd name="T0" fmla="*/ 99 w 99"/>
                <a:gd name="T1" fmla="*/ 50 h 64"/>
                <a:gd name="T2" fmla="*/ 7 w 99"/>
                <a:gd name="T3" fmla="*/ 64 h 64"/>
                <a:gd name="T4" fmla="*/ 0 w 99"/>
                <a:gd name="T5" fmla="*/ 15 h 64"/>
                <a:gd name="T6" fmla="*/ 92 w 99"/>
                <a:gd name="T7" fmla="*/ 0 h 64"/>
                <a:gd name="T8" fmla="*/ 99 w 99"/>
                <a:gd name="T9" fmla="*/ 5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4">
                  <a:moveTo>
                    <a:pt x="99" y="50"/>
                  </a:moveTo>
                  <a:lnTo>
                    <a:pt x="7" y="64"/>
                  </a:lnTo>
                  <a:lnTo>
                    <a:pt x="0" y="15"/>
                  </a:lnTo>
                  <a:lnTo>
                    <a:pt x="92" y="0"/>
                  </a:lnTo>
                  <a:lnTo>
                    <a:pt x="99" y="5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FF5ED060-7C83-7A40-9E26-5B4BBE351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9225" y="6604000"/>
              <a:ext cx="492125" cy="146050"/>
            </a:xfrm>
            <a:custGeom>
              <a:avLst/>
              <a:gdLst>
                <a:gd name="T0" fmla="*/ 1 w 44"/>
                <a:gd name="T1" fmla="*/ 9 h 13"/>
                <a:gd name="T2" fmla="*/ 3 w 44"/>
                <a:gd name="T3" fmla="*/ 12 h 13"/>
                <a:gd name="T4" fmla="*/ 36 w 44"/>
                <a:gd name="T5" fmla="*/ 7 h 13"/>
                <a:gd name="T6" fmla="*/ 42 w 44"/>
                <a:gd name="T7" fmla="*/ 5 h 13"/>
                <a:gd name="T8" fmla="*/ 43 w 44"/>
                <a:gd name="T9" fmla="*/ 1 h 13"/>
                <a:gd name="T10" fmla="*/ 1 w 44"/>
                <a:gd name="T1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3">
                  <a:moveTo>
                    <a:pt x="1" y="9"/>
                  </a:moveTo>
                  <a:cubicBezTo>
                    <a:pt x="1" y="9"/>
                    <a:pt x="0" y="13"/>
                    <a:pt x="3" y="12"/>
                  </a:cubicBezTo>
                  <a:cubicBezTo>
                    <a:pt x="7" y="12"/>
                    <a:pt x="36" y="7"/>
                    <a:pt x="36" y="7"/>
                  </a:cubicBezTo>
                  <a:cubicBezTo>
                    <a:pt x="36" y="7"/>
                    <a:pt x="40" y="6"/>
                    <a:pt x="42" y="5"/>
                  </a:cubicBezTo>
                  <a:cubicBezTo>
                    <a:pt x="44" y="4"/>
                    <a:pt x="43" y="2"/>
                    <a:pt x="43" y="1"/>
                  </a:cubicBezTo>
                  <a:cubicBezTo>
                    <a:pt x="42" y="0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8BA93E59-0F39-4141-ACC5-E399A6D9D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000" y="6492875"/>
              <a:ext cx="503238" cy="212725"/>
            </a:xfrm>
            <a:custGeom>
              <a:avLst/>
              <a:gdLst>
                <a:gd name="T0" fmla="*/ 2 w 45"/>
                <a:gd name="T1" fmla="*/ 3 h 19"/>
                <a:gd name="T2" fmla="*/ 3 w 45"/>
                <a:gd name="T3" fmla="*/ 19 h 19"/>
                <a:gd name="T4" fmla="*/ 35 w 45"/>
                <a:gd name="T5" fmla="*/ 14 h 19"/>
                <a:gd name="T6" fmla="*/ 45 w 45"/>
                <a:gd name="T7" fmla="*/ 11 h 19"/>
                <a:gd name="T8" fmla="*/ 37 w 45"/>
                <a:gd name="T9" fmla="*/ 8 h 19"/>
                <a:gd name="T10" fmla="*/ 15 w 45"/>
                <a:gd name="T11" fmla="*/ 0 h 19"/>
                <a:gd name="T12" fmla="*/ 2 w 45"/>
                <a:gd name="T1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9">
                  <a:moveTo>
                    <a:pt x="2" y="3"/>
                  </a:moveTo>
                  <a:cubicBezTo>
                    <a:pt x="2" y="3"/>
                    <a:pt x="0" y="11"/>
                    <a:pt x="3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41" y="13"/>
                    <a:pt x="45" y="11"/>
                  </a:cubicBezTo>
                  <a:cubicBezTo>
                    <a:pt x="45" y="11"/>
                    <a:pt x="44" y="6"/>
                    <a:pt x="37" y="8"/>
                  </a:cubicBezTo>
                  <a:cubicBezTo>
                    <a:pt x="37" y="8"/>
                    <a:pt x="31" y="12"/>
                    <a:pt x="15" y="0"/>
                  </a:cubicBezTo>
                  <a:cubicBezTo>
                    <a:pt x="15" y="0"/>
                    <a:pt x="14" y="3"/>
                    <a:pt x="2" y="3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16F478FF-00CD-5349-9AA8-B694CE1A0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0350" y="6481763"/>
              <a:ext cx="325438" cy="157163"/>
            </a:xfrm>
            <a:custGeom>
              <a:avLst/>
              <a:gdLst>
                <a:gd name="T0" fmla="*/ 0 w 29"/>
                <a:gd name="T1" fmla="*/ 3 h 14"/>
                <a:gd name="T2" fmla="*/ 23 w 29"/>
                <a:gd name="T3" fmla="*/ 13 h 14"/>
                <a:gd name="T4" fmla="*/ 28 w 29"/>
                <a:gd name="T5" fmla="*/ 9 h 14"/>
                <a:gd name="T6" fmla="*/ 27 w 29"/>
                <a:gd name="T7" fmla="*/ 9 h 14"/>
                <a:gd name="T8" fmla="*/ 27 w 29"/>
                <a:gd name="T9" fmla="*/ 9 h 14"/>
                <a:gd name="T10" fmla="*/ 26 w 29"/>
                <a:gd name="T11" fmla="*/ 9 h 14"/>
                <a:gd name="T12" fmla="*/ 25 w 29"/>
                <a:gd name="T13" fmla="*/ 9 h 14"/>
                <a:gd name="T14" fmla="*/ 3 w 29"/>
                <a:gd name="T15" fmla="*/ 0 h 14"/>
                <a:gd name="T16" fmla="*/ 0 w 29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4">
                  <a:moveTo>
                    <a:pt x="0" y="3"/>
                  </a:moveTo>
                  <a:cubicBezTo>
                    <a:pt x="4" y="6"/>
                    <a:pt x="15" y="12"/>
                    <a:pt x="23" y="13"/>
                  </a:cubicBezTo>
                  <a:cubicBezTo>
                    <a:pt x="29" y="14"/>
                    <a:pt x="29" y="10"/>
                    <a:pt x="28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6" y="9"/>
                    <a:pt x="26" y="9"/>
                    <a:pt x="25" y="9"/>
                  </a:cubicBezTo>
                  <a:cubicBezTo>
                    <a:pt x="25" y="9"/>
                    <a:pt x="19" y="10"/>
                    <a:pt x="3" y="0"/>
                  </a:cubicBezTo>
                  <a:cubicBezTo>
                    <a:pt x="3" y="0"/>
                    <a:pt x="3" y="2"/>
                    <a:pt x="0" y="3"/>
                  </a:cubicBezTo>
                  <a:close/>
                </a:path>
              </a:pathLst>
            </a:custGeom>
            <a:solidFill>
              <a:srgbClr val="202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21424BED-AB75-9044-BE4F-232C0FF1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9113" y="6559550"/>
              <a:ext cx="111125" cy="90488"/>
            </a:xfrm>
            <a:custGeom>
              <a:avLst/>
              <a:gdLst>
                <a:gd name="T0" fmla="*/ 2 w 10"/>
                <a:gd name="T1" fmla="*/ 2 h 8"/>
                <a:gd name="T2" fmla="*/ 0 w 10"/>
                <a:gd name="T3" fmla="*/ 8 h 8"/>
                <a:gd name="T4" fmla="*/ 10 w 10"/>
                <a:gd name="T5" fmla="*/ 5 h 8"/>
                <a:gd name="T6" fmla="*/ 2 w 10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2" y="2"/>
                  </a:moveTo>
                  <a:cubicBezTo>
                    <a:pt x="2" y="2"/>
                    <a:pt x="0" y="4"/>
                    <a:pt x="0" y="8"/>
                  </a:cubicBezTo>
                  <a:cubicBezTo>
                    <a:pt x="1" y="8"/>
                    <a:pt x="6" y="7"/>
                    <a:pt x="10" y="5"/>
                  </a:cubicBezTo>
                  <a:cubicBezTo>
                    <a:pt x="10" y="5"/>
                    <a:pt x="9" y="0"/>
                    <a:pt x="2" y="2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6C33047E-6F4A-7148-B846-FA6C75CB1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38" y="6661150"/>
              <a:ext cx="369888" cy="66675"/>
            </a:xfrm>
            <a:custGeom>
              <a:avLst/>
              <a:gdLst>
                <a:gd name="T0" fmla="*/ 32 w 33"/>
                <a:gd name="T1" fmla="*/ 0 h 6"/>
                <a:gd name="T2" fmla="*/ 0 w 33"/>
                <a:gd name="T3" fmla="*/ 6 h 6"/>
                <a:gd name="T4" fmla="*/ 0 w 33"/>
                <a:gd name="T5" fmla="*/ 6 h 6"/>
                <a:gd name="T6" fmla="*/ 32 w 33"/>
                <a:gd name="T7" fmla="*/ 1 h 6"/>
                <a:gd name="T8" fmla="*/ 33 w 33"/>
                <a:gd name="T9" fmla="*/ 1 h 6"/>
                <a:gd name="T10" fmla="*/ 32 w 3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6">
                  <a:moveTo>
                    <a:pt x="32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43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4B458031-A6BC-EA45-97A2-8B3A7B46C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388" y="6503988"/>
              <a:ext cx="33338" cy="33338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1 h 3"/>
                <a:gd name="T4" fmla="*/ 1 w 3"/>
                <a:gd name="T5" fmla="*/ 3 h 3"/>
                <a:gd name="T6" fmla="*/ 1 w 3"/>
                <a:gd name="T7" fmla="*/ 3 h 3"/>
                <a:gd name="T8" fmla="*/ 1 w 3"/>
                <a:gd name="T9" fmla="*/ 3 h 3"/>
                <a:gd name="T10" fmla="*/ 1 w 3"/>
                <a:gd name="T11" fmla="*/ 2 h 3"/>
                <a:gd name="T12" fmla="*/ 2 w 3"/>
                <a:gd name="T13" fmla="*/ 0 h 3"/>
                <a:gd name="T14" fmla="*/ 2 w 3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F489A03F-B80D-BB4F-8607-EFEB59BE9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6515100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1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36249B0-7E2B-E146-97E5-8944D2C7A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950" y="6526213"/>
              <a:ext cx="22225" cy="444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1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3 h 4"/>
                <a:gd name="T12" fmla="*/ 1 w 2"/>
                <a:gd name="T13" fmla="*/ 1 h 4"/>
                <a:gd name="T14" fmla="*/ 2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CEDC4A3-9674-EA4F-94BB-0E8EEB7F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75" y="6537325"/>
              <a:ext cx="22225" cy="44450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1 w 2"/>
                <a:gd name="T5" fmla="*/ 3 h 4"/>
                <a:gd name="T6" fmla="*/ 1 w 2"/>
                <a:gd name="T7" fmla="*/ 4 h 4"/>
                <a:gd name="T8" fmla="*/ 1 w 2"/>
                <a:gd name="T9" fmla="*/ 4 h 4"/>
                <a:gd name="T10" fmla="*/ 0 w 2"/>
                <a:gd name="T11" fmla="*/ 3 h 4"/>
                <a:gd name="T12" fmla="*/ 2 w 2"/>
                <a:gd name="T13" fmla="*/ 1 h 4"/>
                <a:gd name="T14" fmla="*/ 2 w 2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1A9C60A7-E352-3A42-9D5B-D7D95BA91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7513" y="6548438"/>
              <a:ext cx="22225" cy="4445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1 w 2"/>
                <a:gd name="T5" fmla="*/ 3 h 4"/>
                <a:gd name="T6" fmla="*/ 0 w 2"/>
                <a:gd name="T7" fmla="*/ 4 h 4"/>
                <a:gd name="T8" fmla="*/ 0 w 2"/>
                <a:gd name="T9" fmla="*/ 4 h 4"/>
                <a:gd name="T10" fmla="*/ 0 w 2"/>
                <a:gd name="T11" fmla="*/ 3 h 4"/>
                <a:gd name="T12" fmla="*/ 1 w 2"/>
                <a:gd name="T13" fmla="*/ 1 h 4"/>
                <a:gd name="T14" fmla="*/ 1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BF3B8CAA-F971-FD4E-A60F-790163A59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0450" y="5684838"/>
              <a:ext cx="538163" cy="976313"/>
            </a:xfrm>
            <a:custGeom>
              <a:avLst/>
              <a:gdLst>
                <a:gd name="T0" fmla="*/ 0 w 48"/>
                <a:gd name="T1" fmla="*/ 7 h 87"/>
                <a:gd name="T2" fmla="*/ 29 w 48"/>
                <a:gd name="T3" fmla="*/ 82 h 87"/>
                <a:gd name="T4" fmla="*/ 36 w 48"/>
                <a:gd name="T5" fmla="*/ 84 h 87"/>
                <a:gd name="T6" fmla="*/ 44 w 48"/>
                <a:gd name="T7" fmla="*/ 75 h 87"/>
                <a:gd name="T8" fmla="*/ 47 w 48"/>
                <a:gd name="T9" fmla="*/ 63 h 87"/>
                <a:gd name="T10" fmla="*/ 28 w 48"/>
                <a:gd name="T11" fmla="*/ 0 h 87"/>
                <a:gd name="T12" fmla="*/ 0 w 48"/>
                <a:gd name="T13" fmla="*/ 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7">
                  <a:moveTo>
                    <a:pt x="0" y="7"/>
                  </a:moveTo>
                  <a:cubicBezTo>
                    <a:pt x="29" y="82"/>
                    <a:pt x="29" y="82"/>
                    <a:pt x="29" y="82"/>
                  </a:cubicBezTo>
                  <a:cubicBezTo>
                    <a:pt x="30" y="86"/>
                    <a:pt x="34" y="87"/>
                    <a:pt x="36" y="84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7" y="72"/>
                    <a:pt x="48" y="67"/>
                    <a:pt x="47" y="63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E4078753-AEC6-8947-AC3D-DC4D31961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8938" y="5438775"/>
              <a:ext cx="1019175" cy="425450"/>
            </a:xfrm>
            <a:custGeom>
              <a:avLst/>
              <a:gdLst>
                <a:gd name="T0" fmla="*/ 90 w 91"/>
                <a:gd name="T1" fmla="*/ 24 h 38"/>
                <a:gd name="T2" fmla="*/ 81 w 91"/>
                <a:gd name="T3" fmla="*/ 13 h 38"/>
                <a:gd name="T4" fmla="*/ 80 w 91"/>
                <a:gd name="T5" fmla="*/ 13 h 38"/>
                <a:gd name="T6" fmla="*/ 11 w 91"/>
                <a:gd name="T7" fmla="*/ 0 h 38"/>
                <a:gd name="T8" fmla="*/ 5 w 91"/>
                <a:gd name="T9" fmla="*/ 2 h 38"/>
                <a:gd name="T10" fmla="*/ 2 w 91"/>
                <a:gd name="T11" fmla="*/ 7 h 38"/>
                <a:gd name="T12" fmla="*/ 0 w 91"/>
                <a:gd name="T13" fmla="*/ 30 h 38"/>
                <a:gd name="T14" fmla="*/ 80 w 91"/>
                <a:gd name="T15" fmla="*/ 37 h 38"/>
                <a:gd name="T16" fmla="*/ 90 w 91"/>
                <a:gd name="T1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38">
                  <a:moveTo>
                    <a:pt x="90" y="24"/>
                  </a:moveTo>
                  <a:cubicBezTo>
                    <a:pt x="91" y="18"/>
                    <a:pt x="87" y="13"/>
                    <a:pt x="81" y="13"/>
                  </a:cubicBezTo>
                  <a:cubicBezTo>
                    <a:pt x="81" y="13"/>
                    <a:pt x="81" y="13"/>
                    <a:pt x="80" y="1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6" y="0"/>
                    <a:pt x="5" y="2"/>
                  </a:cubicBezTo>
                  <a:cubicBezTo>
                    <a:pt x="3" y="3"/>
                    <a:pt x="2" y="5"/>
                    <a:pt x="2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5" y="38"/>
                    <a:pt x="90" y="29"/>
                    <a:pt x="90" y="2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AE22654A-A9B7-A448-BE0C-2B62A5277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5100" y="5505450"/>
              <a:ext cx="469900" cy="44926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98876A8B-A9D2-194F-ADC9-99BA5C748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6592888"/>
              <a:ext cx="146050" cy="79375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945C0B60-FCB5-F745-B2FD-09B4BAB73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1550" y="6805613"/>
              <a:ext cx="492125" cy="68263"/>
            </a:xfrm>
            <a:custGeom>
              <a:avLst/>
              <a:gdLst>
                <a:gd name="T0" fmla="*/ 1 w 44"/>
                <a:gd name="T1" fmla="*/ 2 h 6"/>
                <a:gd name="T2" fmla="*/ 3 w 44"/>
                <a:gd name="T3" fmla="*/ 6 h 6"/>
                <a:gd name="T4" fmla="*/ 35 w 44"/>
                <a:gd name="T5" fmla="*/ 6 h 6"/>
                <a:gd name="T6" fmla="*/ 42 w 44"/>
                <a:gd name="T7" fmla="*/ 5 h 6"/>
                <a:gd name="T8" fmla="*/ 44 w 44"/>
                <a:gd name="T9" fmla="*/ 1 h 6"/>
                <a:gd name="T10" fmla="*/ 1 w 44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6">
                  <a:moveTo>
                    <a:pt x="1" y="2"/>
                  </a:moveTo>
                  <a:cubicBezTo>
                    <a:pt x="1" y="2"/>
                    <a:pt x="0" y="6"/>
                    <a:pt x="3" y="6"/>
                  </a:cubicBezTo>
                  <a:cubicBezTo>
                    <a:pt x="6" y="6"/>
                    <a:pt x="35" y="6"/>
                    <a:pt x="35" y="6"/>
                  </a:cubicBezTo>
                  <a:cubicBezTo>
                    <a:pt x="35" y="6"/>
                    <a:pt x="40" y="6"/>
                    <a:pt x="42" y="5"/>
                  </a:cubicBezTo>
                  <a:cubicBezTo>
                    <a:pt x="44" y="4"/>
                    <a:pt x="44" y="3"/>
                    <a:pt x="44" y="1"/>
                  </a:cubicBezTo>
                  <a:cubicBezTo>
                    <a:pt x="4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FD083C0B-B245-B547-B604-91682CAB2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1550" y="6638925"/>
              <a:ext cx="492125" cy="201613"/>
            </a:xfrm>
            <a:custGeom>
              <a:avLst/>
              <a:gdLst>
                <a:gd name="T0" fmla="*/ 3 w 44"/>
                <a:gd name="T1" fmla="*/ 2 h 18"/>
                <a:gd name="T2" fmla="*/ 1 w 44"/>
                <a:gd name="T3" fmla="*/ 18 h 18"/>
                <a:gd name="T4" fmla="*/ 33 w 44"/>
                <a:gd name="T5" fmla="*/ 18 h 18"/>
                <a:gd name="T6" fmla="*/ 44 w 44"/>
                <a:gd name="T7" fmla="*/ 16 h 18"/>
                <a:gd name="T8" fmla="*/ 37 w 44"/>
                <a:gd name="T9" fmla="*/ 12 h 18"/>
                <a:gd name="T10" fmla="*/ 16 w 44"/>
                <a:gd name="T11" fmla="*/ 0 h 18"/>
                <a:gd name="T12" fmla="*/ 3 w 44"/>
                <a:gd name="T1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8">
                  <a:moveTo>
                    <a:pt x="3" y="2"/>
                  </a:moveTo>
                  <a:cubicBezTo>
                    <a:pt x="3" y="2"/>
                    <a:pt x="0" y="9"/>
                    <a:pt x="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9" y="18"/>
                    <a:pt x="44" y="16"/>
                  </a:cubicBezTo>
                  <a:cubicBezTo>
                    <a:pt x="44" y="16"/>
                    <a:pt x="44" y="12"/>
                    <a:pt x="37" y="12"/>
                  </a:cubicBezTo>
                  <a:cubicBezTo>
                    <a:pt x="37" y="12"/>
                    <a:pt x="30" y="15"/>
                    <a:pt x="16" y="0"/>
                  </a:cubicBezTo>
                  <a:cubicBezTo>
                    <a:pt x="16" y="0"/>
                    <a:pt x="14" y="4"/>
                    <a:pt x="3" y="2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52C05194-7237-B741-AB12-C30BAF63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488" y="6638925"/>
              <a:ext cx="312738" cy="190500"/>
            </a:xfrm>
            <a:custGeom>
              <a:avLst/>
              <a:gdLst>
                <a:gd name="T0" fmla="*/ 0 w 28"/>
                <a:gd name="T1" fmla="*/ 2 h 17"/>
                <a:gd name="T2" fmla="*/ 22 w 28"/>
                <a:gd name="T3" fmla="*/ 16 h 17"/>
                <a:gd name="T4" fmla="*/ 28 w 28"/>
                <a:gd name="T5" fmla="*/ 12 h 17"/>
                <a:gd name="T6" fmla="*/ 27 w 28"/>
                <a:gd name="T7" fmla="*/ 12 h 17"/>
                <a:gd name="T8" fmla="*/ 26 w 28"/>
                <a:gd name="T9" fmla="*/ 12 h 17"/>
                <a:gd name="T10" fmla="*/ 26 w 28"/>
                <a:gd name="T11" fmla="*/ 12 h 17"/>
                <a:gd name="T12" fmla="*/ 25 w 28"/>
                <a:gd name="T13" fmla="*/ 12 h 17"/>
                <a:gd name="T14" fmla="*/ 4 w 28"/>
                <a:gd name="T15" fmla="*/ 0 h 17"/>
                <a:gd name="T16" fmla="*/ 0 w 28"/>
                <a:gd name="T1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0" y="2"/>
                  </a:moveTo>
                  <a:cubicBezTo>
                    <a:pt x="5" y="6"/>
                    <a:pt x="14" y="14"/>
                    <a:pt x="22" y="16"/>
                  </a:cubicBezTo>
                  <a:cubicBezTo>
                    <a:pt x="27" y="17"/>
                    <a:pt x="28" y="14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18" y="12"/>
                    <a:pt x="4" y="0"/>
                  </a:cubicBezTo>
                  <a:cubicBezTo>
                    <a:pt x="4" y="0"/>
                    <a:pt x="4" y="1"/>
                    <a:pt x="0" y="2"/>
                  </a:cubicBezTo>
                  <a:close/>
                </a:path>
              </a:pathLst>
            </a:custGeom>
            <a:solidFill>
              <a:srgbClr val="202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F87934FE-8224-B844-A358-C9B6B96E4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2550" y="6772275"/>
              <a:ext cx="111125" cy="68263"/>
            </a:xfrm>
            <a:custGeom>
              <a:avLst/>
              <a:gdLst>
                <a:gd name="T0" fmla="*/ 3 w 10"/>
                <a:gd name="T1" fmla="*/ 0 h 6"/>
                <a:gd name="T2" fmla="*/ 0 w 10"/>
                <a:gd name="T3" fmla="*/ 6 h 6"/>
                <a:gd name="T4" fmla="*/ 10 w 10"/>
                <a:gd name="T5" fmla="*/ 4 h 6"/>
                <a:gd name="T6" fmla="*/ 3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3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1" y="6"/>
                    <a:pt x="6" y="6"/>
                    <a:pt x="10" y="4"/>
                  </a:cubicBezTo>
                  <a:cubicBezTo>
                    <a:pt x="10" y="4"/>
                    <a:pt x="10" y="0"/>
                    <a:pt x="3" y="0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AA7D7403-6B13-9E47-B2F5-65EFA8E24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2663" y="6851650"/>
              <a:ext cx="369888" cy="11113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2 w 33"/>
                <a:gd name="T7" fmla="*/ 1 h 1"/>
                <a:gd name="T8" fmla="*/ 33 w 33"/>
                <a:gd name="T9" fmla="*/ 1 h 1"/>
                <a:gd name="T10" fmla="*/ 32 w 3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43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A40DD73A-9513-EB45-9767-D39134CC8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050" y="6661150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4DAB788-47A3-B44A-8DA6-BC6463B5D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4275" y="6672263"/>
              <a:ext cx="22225" cy="33338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3 h 3"/>
                <a:gd name="T12" fmla="*/ 1 w 2"/>
                <a:gd name="T13" fmla="*/ 1 h 3"/>
                <a:gd name="T14" fmla="*/ 2 w 2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F8D958D7-808C-DC46-8FED-516C00FFE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500" y="6694488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1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14243FE3-23D4-2C46-8907-F33BC2179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8725" y="6716713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1 w 2"/>
                <a:gd name="T5" fmla="*/ 2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7FCF8598-7CE4-C741-A349-1C3792E44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0" y="6727825"/>
              <a:ext cx="33338" cy="33338"/>
            </a:xfrm>
            <a:custGeom>
              <a:avLst/>
              <a:gdLst>
                <a:gd name="T0" fmla="*/ 2 w 3"/>
                <a:gd name="T1" fmla="*/ 0 h 3"/>
                <a:gd name="T2" fmla="*/ 2 w 3"/>
                <a:gd name="T3" fmla="*/ 1 h 3"/>
                <a:gd name="T4" fmla="*/ 1 w 3"/>
                <a:gd name="T5" fmla="*/ 3 h 3"/>
                <a:gd name="T6" fmla="*/ 0 w 3"/>
                <a:gd name="T7" fmla="*/ 3 h 3"/>
                <a:gd name="T8" fmla="*/ 0 w 3"/>
                <a:gd name="T9" fmla="*/ 3 h 3"/>
                <a:gd name="T10" fmla="*/ 0 w 3"/>
                <a:gd name="T11" fmla="*/ 2 h 3"/>
                <a:gd name="T12" fmla="*/ 2 w 3"/>
                <a:gd name="T13" fmla="*/ 0 h 3"/>
                <a:gd name="T14" fmla="*/ 2 w 3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E86F9551-4379-FE4A-A994-613BCFD6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5853113"/>
              <a:ext cx="336550" cy="976313"/>
            </a:xfrm>
            <a:custGeom>
              <a:avLst/>
              <a:gdLst>
                <a:gd name="T0" fmla="*/ 0 w 30"/>
                <a:gd name="T1" fmla="*/ 0 h 87"/>
                <a:gd name="T2" fmla="*/ 0 w 30"/>
                <a:gd name="T3" fmla="*/ 81 h 87"/>
                <a:gd name="T4" fmla="*/ 7 w 30"/>
                <a:gd name="T5" fmla="*/ 85 h 87"/>
                <a:gd name="T6" fmla="*/ 18 w 30"/>
                <a:gd name="T7" fmla="*/ 80 h 87"/>
                <a:gd name="T8" fmla="*/ 25 w 30"/>
                <a:gd name="T9" fmla="*/ 69 h 87"/>
                <a:gd name="T10" fmla="*/ 30 w 30"/>
                <a:gd name="T11" fmla="*/ 0 h 87"/>
                <a:gd name="T12" fmla="*/ 0 w 30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7">
                  <a:moveTo>
                    <a:pt x="0" y="0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5"/>
                    <a:pt x="3" y="87"/>
                    <a:pt x="7" y="85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2" y="78"/>
                    <a:pt x="25" y="73"/>
                    <a:pt x="25" y="69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227133FD-FA29-2B4A-BDD0-28CD574E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5100" y="5516563"/>
              <a:ext cx="1052513" cy="438150"/>
            </a:xfrm>
            <a:custGeom>
              <a:avLst/>
              <a:gdLst>
                <a:gd name="T0" fmla="*/ 84 w 94"/>
                <a:gd name="T1" fmla="*/ 19 h 39"/>
                <a:gd name="T2" fmla="*/ 84 w 94"/>
                <a:gd name="T3" fmla="*/ 19 h 39"/>
                <a:gd name="T4" fmla="*/ 0 w 94"/>
                <a:gd name="T5" fmla="*/ 0 h 39"/>
                <a:gd name="T6" fmla="*/ 0 w 94"/>
                <a:gd name="T7" fmla="*/ 39 h 39"/>
                <a:gd name="T8" fmla="*/ 43 w 94"/>
                <a:gd name="T9" fmla="*/ 39 h 39"/>
                <a:gd name="T10" fmla="*/ 84 w 94"/>
                <a:gd name="T11" fmla="*/ 39 h 39"/>
                <a:gd name="T12" fmla="*/ 84 w 94"/>
                <a:gd name="T13" fmla="*/ 39 h 39"/>
                <a:gd name="T14" fmla="*/ 84 w 94"/>
                <a:gd name="T15" fmla="*/ 39 h 39"/>
                <a:gd name="T16" fmla="*/ 94 w 94"/>
                <a:gd name="T17" fmla="*/ 29 h 39"/>
                <a:gd name="T18" fmla="*/ 84 w 94"/>
                <a:gd name="T1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39">
                  <a:moveTo>
                    <a:pt x="84" y="19"/>
                  </a:moveTo>
                  <a:cubicBezTo>
                    <a:pt x="84" y="19"/>
                    <a:pt x="84" y="19"/>
                    <a:pt x="84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90" y="39"/>
                    <a:pt x="94" y="34"/>
                    <a:pt x="94" y="29"/>
                  </a:cubicBezTo>
                  <a:cubicBezTo>
                    <a:pt x="94" y="24"/>
                    <a:pt x="90" y="19"/>
                    <a:pt x="84" y="1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0DEB416C-7691-B544-9941-ACCDAB021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9038" y="5505450"/>
              <a:ext cx="246063" cy="449263"/>
            </a:xfrm>
            <a:custGeom>
              <a:avLst/>
              <a:gdLst>
                <a:gd name="T0" fmla="*/ 20 w 22"/>
                <a:gd name="T1" fmla="*/ 0 h 40"/>
                <a:gd name="T2" fmla="*/ 0 w 22"/>
                <a:gd name="T3" fmla="*/ 19 h 40"/>
                <a:gd name="T4" fmla="*/ 0 w 22"/>
                <a:gd name="T5" fmla="*/ 20 h 40"/>
                <a:gd name="T6" fmla="*/ 20 w 22"/>
                <a:gd name="T7" fmla="*/ 40 h 40"/>
                <a:gd name="T8" fmla="*/ 22 w 22"/>
                <a:gd name="T9" fmla="*/ 40 h 40"/>
                <a:gd name="T10" fmla="*/ 22 w 22"/>
                <a:gd name="T11" fmla="*/ 0 h 40"/>
                <a:gd name="T12" fmla="*/ 20 w 22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0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6A31915E-E6B1-FC48-BED9-755395861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0" y="4899025"/>
              <a:ext cx="996950" cy="258763"/>
            </a:xfrm>
            <a:custGeom>
              <a:avLst/>
              <a:gdLst>
                <a:gd name="T0" fmla="*/ 77 w 89"/>
                <a:gd name="T1" fmla="*/ 0 h 23"/>
                <a:gd name="T2" fmla="*/ 11 w 89"/>
                <a:gd name="T3" fmla="*/ 0 h 23"/>
                <a:gd name="T4" fmla="*/ 0 w 89"/>
                <a:gd name="T5" fmla="*/ 11 h 23"/>
                <a:gd name="T6" fmla="*/ 11 w 89"/>
                <a:gd name="T7" fmla="*/ 23 h 23"/>
                <a:gd name="T8" fmla="*/ 77 w 89"/>
                <a:gd name="T9" fmla="*/ 23 h 23"/>
                <a:gd name="T10" fmla="*/ 89 w 89"/>
                <a:gd name="T11" fmla="*/ 12 h 23"/>
                <a:gd name="T12" fmla="*/ 77 w 89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3">
                  <a:moveTo>
                    <a:pt x="7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84" y="23"/>
                    <a:pt x="89" y="18"/>
                    <a:pt x="89" y="12"/>
                  </a:cubicBezTo>
                  <a:cubicBezTo>
                    <a:pt x="89" y="5"/>
                    <a:pt x="84" y="0"/>
                    <a:pt x="77" y="0"/>
                  </a:cubicBezTo>
                  <a:close/>
                </a:path>
              </a:pathLst>
            </a:custGeom>
            <a:solidFill>
              <a:srgbClr val="D8A86E"/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5C38AF8A-9B98-A447-AB27-A348335EE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0" y="4429125"/>
              <a:ext cx="258763" cy="650875"/>
            </a:xfrm>
            <a:custGeom>
              <a:avLst/>
              <a:gdLst>
                <a:gd name="T0" fmla="*/ 23 w 23"/>
                <a:gd name="T1" fmla="*/ 23 h 58"/>
                <a:gd name="T2" fmla="*/ 0 w 23"/>
                <a:gd name="T3" fmla="*/ 0 h 58"/>
                <a:gd name="T4" fmla="*/ 0 w 23"/>
                <a:gd name="T5" fmla="*/ 58 h 58"/>
                <a:gd name="T6" fmla="*/ 23 w 23"/>
                <a:gd name="T7" fmla="*/ 58 h 58"/>
                <a:gd name="T8" fmla="*/ 23 w 23"/>
                <a:gd name="T9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8">
                  <a:moveTo>
                    <a:pt x="23" y="23"/>
                  </a:moveTo>
                  <a:cubicBezTo>
                    <a:pt x="23" y="11"/>
                    <a:pt x="13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8D52BFEB-37FC-F64B-B153-070958729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38" y="4495800"/>
              <a:ext cx="347663" cy="606425"/>
            </a:xfrm>
            <a:custGeom>
              <a:avLst/>
              <a:gdLst>
                <a:gd name="T0" fmla="*/ 31 w 31"/>
                <a:gd name="T1" fmla="*/ 50 h 54"/>
                <a:gd name="T2" fmla="*/ 31 w 31"/>
                <a:gd name="T3" fmla="*/ 13 h 54"/>
                <a:gd name="T4" fmla="*/ 28 w 31"/>
                <a:gd name="T5" fmla="*/ 4 h 54"/>
                <a:gd name="T6" fmla="*/ 19 w 31"/>
                <a:gd name="T7" fmla="*/ 0 h 54"/>
                <a:gd name="T8" fmla="*/ 13 w 31"/>
                <a:gd name="T9" fmla="*/ 0 h 54"/>
                <a:gd name="T10" fmla="*/ 0 w 31"/>
                <a:gd name="T11" fmla="*/ 13 h 54"/>
                <a:gd name="T12" fmla="*/ 0 w 31"/>
                <a:gd name="T13" fmla="*/ 50 h 54"/>
                <a:gd name="T14" fmla="*/ 1 w 31"/>
                <a:gd name="T15" fmla="*/ 53 h 54"/>
                <a:gd name="T16" fmla="*/ 1 w 31"/>
                <a:gd name="T17" fmla="*/ 53 h 54"/>
                <a:gd name="T18" fmla="*/ 4 w 31"/>
                <a:gd name="T19" fmla="*/ 54 h 54"/>
                <a:gd name="T20" fmla="*/ 27 w 31"/>
                <a:gd name="T21" fmla="*/ 54 h 54"/>
                <a:gd name="T22" fmla="*/ 31 w 31"/>
                <a:gd name="T23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54">
                  <a:moveTo>
                    <a:pt x="31" y="50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0"/>
                    <a:pt x="30" y="6"/>
                    <a:pt x="28" y="4"/>
                  </a:cubicBezTo>
                  <a:cubicBezTo>
                    <a:pt x="25" y="2"/>
                    <a:pt x="22" y="0"/>
                    <a:pt x="1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4"/>
                    <a:pt x="3" y="54"/>
                    <a:pt x="4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9" y="54"/>
                    <a:pt x="31" y="52"/>
                    <a:pt x="31" y="50"/>
                  </a:cubicBezTo>
                  <a:close/>
                </a:path>
              </a:pathLst>
            </a:custGeom>
            <a:solidFill>
              <a:srgbClr val="737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B25F83B6-5724-A44E-8ED2-0B54B6C20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4349750"/>
              <a:ext cx="1187450" cy="1279525"/>
            </a:xfrm>
            <a:custGeom>
              <a:avLst/>
              <a:gdLst>
                <a:gd name="T0" fmla="*/ 96 w 106"/>
                <a:gd name="T1" fmla="*/ 11 h 114"/>
                <a:gd name="T2" fmla="*/ 77 w 106"/>
                <a:gd name="T3" fmla="*/ 0 h 114"/>
                <a:gd name="T4" fmla="*/ 35 w 106"/>
                <a:gd name="T5" fmla="*/ 0 h 114"/>
                <a:gd name="T6" fmla="*/ 17 w 106"/>
                <a:gd name="T7" fmla="*/ 4 h 114"/>
                <a:gd name="T8" fmla="*/ 17 w 106"/>
                <a:gd name="T9" fmla="*/ 4 h 114"/>
                <a:gd name="T10" fmla="*/ 2 w 106"/>
                <a:gd name="T11" fmla="*/ 24 h 114"/>
                <a:gd name="T12" fmla="*/ 6 w 106"/>
                <a:gd name="T13" fmla="*/ 52 h 114"/>
                <a:gd name="T14" fmla="*/ 19 w 106"/>
                <a:gd name="T15" fmla="*/ 114 h 114"/>
                <a:gd name="T16" fmla="*/ 34 w 106"/>
                <a:gd name="T17" fmla="*/ 103 h 114"/>
                <a:gd name="T18" fmla="*/ 79 w 106"/>
                <a:gd name="T19" fmla="*/ 103 h 114"/>
                <a:gd name="T20" fmla="*/ 90 w 106"/>
                <a:gd name="T21" fmla="*/ 95 h 114"/>
                <a:gd name="T22" fmla="*/ 104 w 106"/>
                <a:gd name="T23" fmla="*/ 30 h 114"/>
                <a:gd name="T24" fmla="*/ 96 w 106"/>
                <a:gd name="T25" fmla="*/ 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14">
                  <a:moveTo>
                    <a:pt x="96" y="11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9"/>
                    <a:pt x="0" y="17"/>
                    <a:pt x="2" y="24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114"/>
                    <a:pt x="26" y="103"/>
                    <a:pt x="34" y="103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84" y="103"/>
                    <a:pt x="89" y="100"/>
                    <a:pt x="90" y="95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6" y="23"/>
                    <a:pt x="103" y="15"/>
                    <a:pt x="96" y="11"/>
                  </a:cubicBezTo>
                  <a:close/>
                </a:path>
              </a:pathLst>
            </a:custGeom>
            <a:solidFill>
              <a:srgbClr val="737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D7C8C07C-9C28-8A4E-A13F-CC3AE4FEE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5449888"/>
              <a:ext cx="804863" cy="549275"/>
            </a:xfrm>
            <a:custGeom>
              <a:avLst/>
              <a:gdLst>
                <a:gd name="T0" fmla="*/ 50 w 72"/>
                <a:gd name="T1" fmla="*/ 0 h 49"/>
                <a:gd name="T2" fmla="*/ 0 w 72"/>
                <a:gd name="T3" fmla="*/ 0 h 49"/>
                <a:gd name="T4" fmla="*/ 0 w 72"/>
                <a:gd name="T5" fmla="*/ 6 h 49"/>
                <a:gd name="T6" fmla="*/ 50 w 72"/>
                <a:gd name="T7" fmla="*/ 6 h 49"/>
                <a:gd name="T8" fmla="*/ 67 w 72"/>
                <a:gd name="T9" fmla="*/ 23 h 49"/>
                <a:gd name="T10" fmla="*/ 67 w 72"/>
                <a:gd name="T11" fmla="*/ 49 h 49"/>
                <a:gd name="T12" fmla="*/ 72 w 72"/>
                <a:gd name="T13" fmla="*/ 49 h 49"/>
                <a:gd name="T14" fmla="*/ 72 w 72"/>
                <a:gd name="T15" fmla="*/ 23 h 49"/>
                <a:gd name="T16" fmla="*/ 50 w 72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9">
                  <a:moveTo>
                    <a:pt x="5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60" y="6"/>
                    <a:pt x="67" y="13"/>
                    <a:pt x="67" y="23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11"/>
                    <a:pt x="62" y="0"/>
                    <a:pt x="50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3" name="Freeform 59">
              <a:extLst>
                <a:ext uri="{FF2B5EF4-FFF2-40B4-BE49-F238E27FC236}">
                  <a16:creationId xmlns:a16="http://schemas.microsoft.com/office/drawing/2014/main" id="{5ACEA156-CDB0-1648-9770-CAF6CCD0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638" y="4294188"/>
              <a:ext cx="592138" cy="449263"/>
            </a:xfrm>
            <a:custGeom>
              <a:avLst/>
              <a:gdLst>
                <a:gd name="T0" fmla="*/ 28 w 53"/>
                <a:gd name="T1" fmla="*/ 0 h 40"/>
                <a:gd name="T2" fmla="*/ 0 w 53"/>
                <a:gd name="T3" fmla="*/ 7 h 40"/>
                <a:gd name="T4" fmla="*/ 7 w 53"/>
                <a:gd name="T5" fmla="*/ 20 h 40"/>
                <a:gd name="T6" fmla="*/ 28 w 53"/>
                <a:gd name="T7" fmla="*/ 36 h 40"/>
                <a:gd name="T8" fmla="*/ 40 w 53"/>
                <a:gd name="T9" fmla="*/ 40 h 40"/>
                <a:gd name="T10" fmla="*/ 40 w 53"/>
                <a:gd name="T11" fmla="*/ 40 h 40"/>
                <a:gd name="T12" fmla="*/ 50 w 53"/>
                <a:gd name="T13" fmla="*/ 35 h 40"/>
                <a:gd name="T14" fmla="*/ 53 w 53"/>
                <a:gd name="T15" fmla="*/ 23 h 40"/>
                <a:gd name="T16" fmla="*/ 53 w 53"/>
                <a:gd name="T17" fmla="*/ 0 h 40"/>
                <a:gd name="T18" fmla="*/ 28 w 53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0">
                  <a:moveTo>
                    <a:pt x="28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2"/>
                    <a:pt x="4" y="18"/>
                    <a:pt x="7" y="20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32" y="39"/>
                    <a:pt x="36" y="40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4" y="40"/>
                    <a:pt x="47" y="38"/>
                    <a:pt x="50" y="35"/>
                  </a:cubicBezTo>
                  <a:cubicBezTo>
                    <a:pt x="52" y="32"/>
                    <a:pt x="53" y="28"/>
                    <a:pt x="53" y="2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585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4" name="Freeform 60">
              <a:extLst>
                <a:ext uri="{FF2B5EF4-FFF2-40B4-BE49-F238E27FC236}">
                  <a16:creationId xmlns:a16="http://schemas.microsoft.com/office/drawing/2014/main" id="{43486BE6-92E2-6046-A992-A5FC96BF9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4395788"/>
              <a:ext cx="649288" cy="728663"/>
            </a:xfrm>
            <a:custGeom>
              <a:avLst/>
              <a:gdLst>
                <a:gd name="T0" fmla="*/ 9 w 58"/>
                <a:gd name="T1" fmla="*/ 33 h 65"/>
                <a:gd name="T2" fmla="*/ 41 w 58"/>
                <a:gd name="T3" fmla="*/ 65 h 65"/>
                <a:gd name="T4" fmla="*/ 58 w 58"/>
                <a:gd name="T5" fmla="*/ 49 h 65"/>
                <a:gd name="T6" fmla="*/ 9 w 58"/>
                <a:gd name="T7" fmla="*/ 0 h 65"/>
                <a:gd name="T8" fmla="*/ 9 w 58"/>
                <a:gd name="T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5">
                  <a:moveTo>
                    <a:pt x="9" y="33"/>
                  </a:moveTo>
                  <a:cubicBezTo>
                    <a:pt x="41" y="65"/>
                    <a:pt x="41" y="65"/>
                    <a:pt x="41" y="65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24"/>
                    <a:pt x="9" y="33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FBE36E0D-A5A2-074F-BFB6-74AD001C0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6313" y="4384675"/>
              <a:ext cx="627063" cy="627063"/>
            </a:xfrm>
            <a:custGeom>
              <a:avLst/>
              <a:gdLst>
                <a:gd name="T0" fmla="*/ 55 w 56"/>
                <a:gd name="T1" fmla="*/ 31 h 56"/>
                <a:gd name="T2" fmla="*/ 28 w 56"/>
                <a:gd name="T3" fmla="*/ 4 h 56"/>
                <a:gd name="T4" fmla="*/ 19 w 56"/>
                <a:gd name="T5" fmla="*/ 0 h 56"/>
                <a:gd name="T6" fmla="*/ 10 w 56"/>
                <a:gd name="T7" fmla="*/ 4 h 56"/>
                <a:gd name="T8" fmla="*/ 5 w 56"/>
                <a:gd name="T9" fmla="*/ 9 h 56"/>
                <a:gd name="T10" fmla="*/ 5 w 56"/>
                <a:gd name="T11" fmla="*/ 27 h 56"/>
                <a:gd name="T12" fmla="*/ 32 w 56"/>
                <a:gd name="T13" fmla="*/ 55 h 56"/>
                <a:gd name="T14" fmla="*/ 35 w 56"/>
                <a:gd name="T15" fmla="*/ 56 h 56"/>
                <a:gd name="T16" fmla="*/ 35 w 56"/>
                <a:gd name="T17" fmla="*/ 56 h 56"/>
                <a:gd name="T18" fmla="*/ 38 w 56"/>
                <a:gd name="T19" fmla="*/ 55 h 56"/>
                <a:gd name="T20" fmla="*/ 55 w 56"/>
                <a:gd name="T21" fmla="*/ 38 h 56"/>
                <a:gd name="T22" fmla="*/ 55 w 56"/>
                <a:gd name="T23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6">
                  <a:moveTo>
                    <a:pt x="55" y="31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6" y="2"/>
                    <a:pt x="23" y="0"/>
                    <a:pt x="19" y="0"/>
                  </a:cubicBezTo>
                  <a:cubicBezTo>
                    <a:pt x="16" y="0"/>
                    <a:pt x="12" y="2"/>
                    <a:pt x="10" y="4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14"/>
                    <a:pt x="0" y="22"/>
                    <a:pt x="5" y="27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6"/>
                    <a:pt x="34" y="56"/>
                    <a:pt x="35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6" y="56"/>
                    <a:pt x="38" y="56"/>
                    <a:pt x="38" y="55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6" y="36"/>
                    <a:pt x="56" y="33"/>
                    <a:pt x="55" y="31"/>
                  </a:cubicBezTo>
                  <a:close/>
                </a:path>
              </a:pathLst>
            </a:custGeom>
            <a:solidFill>
              <a:srgbClr val="737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6" name="Rectangle 62">
              <a:extLst>
                <a:ext uri="{FF2B5EF4-FFF2-40B4-BE49-F238E27FC236}">
                  <a16:creationId xmlns:a16="http://schemas.microsoft.com/office/drawing/2014/main" id="{E364AFC6-B8BC-F649-AD09-A5F8ADC96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6300" y="5157788"/>
              <a:ext cx="1936750" cy="179388"/>
            </a:xfrm>
            <a:prstGeom prst="rect">
              <a:avLst/>
            </a:prstGeom>
            <a:solidFill>
              <a:srgbClr val="965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7" name="Rectangle 63">
              <a:extLst>
                <a:ext uri="{FF2B5EF4-FFF2-40B4-BE49-F238E27FC236}">
                  <a16:creationId xmlns:a16="http://schemas.microsoft.com/office/drawing/2014/main" id="{53A1B84D-41DE-1E45-B87E-9E6D425D9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5326063"/>
              <a:ext cx="122238" cy="1547813"/>
            </a:xfrm>
            <a:prstGeom prst="rect">
              <a:avLst/>
            </a:prstGeom>
            <a:solidFill>
              <a:srgbClr val="5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8" name="Freeform 64">
              <a:extLst>
                <a:ext uri="{FF2B5EF4-FFF2-40B4-BE49-F238E27FC236}">
                  <a16:creationId xmlns:a16="http://schemas.microsoft.com/office/drawing/2014/main" id="{B84321AA-BFFF-F947-B3CC-5D0A51573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6300" y="5326063"/>
              <a:ext cx="1936750" cy="1547813"/>
            </a:xfrm>
            <a:custGeom>
              <a:avLst/>
              <a:gdLst>
                <a:gd name="T0" fmla="*/ 1220 w 1220"/>
                <a:gd name="T1" fmla="*/ 975 h 975"/>
                <a:gd name="T2" fmla="*/ 1143 w 1220"/>
                <a:gd name="T3" fmla="*/ 975 h 975"/>
                <a:gd name="T4" fmla="*/ 1143 w 1220"/>
                <a:gd name="T5" fmla="*/ 106 h 975"/>
                <a:gd name="T6" fmla="*/ 0 w 1220"/>
                <a:gd name="T7" fmla="*/ 106 h 975"/>
                <a:gd name="T8" fmla="*/ 0 w 1220"/>
                <a:gd name="T9" fmla="*/ 0 h 975"/>
                <a:gd name="T10" fmla="*/ 1220 w 1220"/>
                <a:gd name="T11" fmla="*/ 0 h 975"/>
                <a:gd name="T12" fmla="*/ 1220 w 1220"/>
                <a:gd name="T13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0" h="975">
                  <a:moveTo>
                    <a:pt x="1220" y="975"/>
                  </a:moveTo>
                  <a:lnTo>
                    <a:pt x="1143" y="975"/>
                  </a:lnTo>
                  <a:lnTo>
                    <a:pt x="1143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220" y="0"/>
                  </a:lnTo>
                  <a:lnTo>
                    <a:pt x="1220" y="975"/>
                  </a:lnTo>
                  <a:close/>
                </a:path>
              </a:pathLst>
            </a:custGeom>
            <a:solidFill>
              <a:srgbClr val="7247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9" name="Rectangle 65">
              <a:extLst>
                <a:ext uri="{FF2B5EF4-FFF2-40B4-BE49-F238E27FC236}">
                  <a16:creationId xmlns:a16="http://schemas.microsoft.com/office/drawing/2014/main" id="{E2496F16-2057-B44D-88C2-CDBEC4CBE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0338" y="5157788"/>
              <a:ext cx="1141413" cy="179388"/>
            </a:xfrm>
            <a:prstGeom prst="rect">
              <a:avLst/>
            </a:prstGeom>
            <a:solidFill>
              <a:srgbClr val="7247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0" name="Freeform 66">
              <a:extLst>
                <a:ext uri="{FF2B5EF4-FFF2-40B4-BE49-F238E27FC236}">
                  <a16:creationId xmlns:a16="http://schemas.microsoft.com/office/drawing/2014/main" id="{51C30C32-D7C5-F344-BC97-DB80D7671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38" y="5326063"/>
              <a:ext cx="1141413" cy="1547813"/>
            </a:xfrm>
            <a:custGeom>
              <a:avLst/>
              <a:gdLst>
                <a:gd name="T0" fmla="*/ 719 w 719"/>
                <a:gd name="T1" fmla="*/ 975 h 975"/>
                <a:gd name="T2" fmla="*/ 613 w 719"/>
                <a:gd name="T3" fmla="*/ 975 h 975"/>
                <a:gd name="T4" fmla="*/ 613 w 719"/>
                <a:gd name="T5" fmla="*/ 106 h 975"/>
                <a:gd name="T6" fmla="*/ 99 w 719"/>
                <a:gd name="T7" fmla="*/ 106 h 975"/>
                <a:gd name="T8" fmla="*/ 99 w 719"/>
                <a:gd name="T9" fmla="*/ 975 h 975"/>
                <a:gd name="T10" fmla="*/ 0 w 719"/>
                <a:gd name="T11" fmla="*/ 975 h 975"/>
                <a:gd name="T12" fmla="*/ 0 w 719"/>
                <a:gd name="T13" fmla="*/ 0 h 975"/>
                <a:gd name="T14" fmla="*/ 719 w 719"/>
                <a:gd name="T15" fmla="*/ 0 h 975"/>
                <a:gd name="T16" fmla="*/ 719 w 719"/>
                <a:gd name="T17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9" h="975">
                  <a:moveTo>
                    <a:pt x="719" y="975"/>
                  </a:moveTo>
                  <a:lnTo>
                    <a:pt x="613" y="975"/>
                  </a:lnTo>
                  <a:lnTo>
                    <a:pt x="613" y="106"/>
                  </a:lnTo>
                  <a:lnTo>
                    <a:pt x="99" y="106"/>
                  </a:lnTo>
                  <a:lnTo>
                    <a:pt x="99" y="975"/>
                  </a:lnTo>
                  <a:lnTo>
                    <a:pt x="0" y="975"/>
                  </a:lnTo>
                  <a:lnTo>
                    <a:pt x="0" y="0"/>
                  </a:lnTo>
                  <a:lnTo>
                    <a:pt x="719" y="0"/>
                  </a:lnTo>
                  <a:lnTo>
                    <a:pt x="719" y="975"/>
                  </a:lnTo>
                  <a:close/>
                </a:path>
              </a:pathLst>
            </a:custGeom>
            <a:solidFill>
              <a:srgbClr val="965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1" name="Freeform 67">
              <a:extLst>
                <a:ext uri="{FF2B5EF4-FFF2-40B4-BE49-F238E27FC236}">
                  <a16:creationId xmlns:a16="http://schemas.microsoft.com/office/drawing/2014/main" id="{3E9DA323-6CDE-8F49-A55E-374152643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0325" y="3722688"/>
              <a:ext cx="312738" cy="1211263"/>
            </a:xfrm>
            <a:custGeom>
              <a:avLst/>
              <a:gdLst>
                <a:gd name="T0" fmla="*/ 18 w 28"/>
                <a:gd name="T1" fmla="*/ 1 h 108"/>
                <a:gd name="T2" fmla="*/ 11 w 28"/>
                <a:gd name="T3" fmla="*/ 10 h 108"/>
                <a:gd name="T4" fmla="*/ 1 w 28"/>
                <a:gd name="T5" fmla="*/ 97 h 108"/>
                <a:gd name="T6" fmla="*/ 7 w 28"/>
                <a:gd name="T7" fmla="*/ 108 h 108"/>
                <a:gd name="T8" fmla="*/ 16 w 28"/>
                <a:gd name="T9" fmla="*/ 108 h 108"/>
                <a:gd name="T10" fmla="*/ 28 w 28"/>
                <a:gd name="T11" fmla="*/ 0 h 108"/>
                <a:gd name="T12" fmla="*/ 18 w 28"/>
                <a:gd name="T13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08">
                  <a:moveTo>
                    <a:pt x="18" y="1"/>
                  </a:moveTo>
                  <a:cubicBezTo>
                    <a:pt x="14" y="1"/>
                    <a:pt x="11" y="3"/>
                    <a:pt x="11" y="10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4"/>
                    <a:pt x="3" y="108"/>
                    <a:pt x="7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2" name="Freeform 68">
              <a:extLst>
                <a:ext uri="{FF2B5EF4-FFF2-40B4-BE49-F238E27FC236}">
                  <a16:creationId xmlns:a16="http://schemas.microsoft.com/office/drawing/2014/main" id="{CC42FC31-D59C-4A4F-9799-8F2E74AC0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38" y="3722688"/>
              <a:ext cx="1500188" cy="1211263"/>
            </a:xfrm>
            <a:custGeom>
              <a:avLst/>
              <a:gdLst>
                <a:gd name="T0" fmla="*/ 126 w 134"/>
                <a:gd name="T1" fmla="*/ 0 h 108"/>
                <a:gd name="T2" fmla="*/ 19 w 134"/>
                <a:gd name="T3" fmla="*/ 0 h 108"/>
                <a:gd name="T4" fmla="*/ 10 w 134"/>
                <a:gd name="T5" fmla="*/ 8 h 108"/>
                <a:gd name="T6" fmla="*/ 0 w 134"/>
                <a:gd name="T7" fmla="*/ 98 h 108"/>
                <a:gd name="T8" fmla="*/ 9 w 134"/>
                <a:gd name="T9" fmla="*/ 108 h 108"/>
                <a:gd name="T10" fmla="*/ 116 w 134"/>
                <a:gd name="T11" fmla="*/ 108 h 108"/>
                <a:gd name="T12" fmla="*/ 123 w 134"/>
                <a:gd name="T13" fmla="*/ 101 h 108"/>
                <a:gd name="T14" fmla="*/ 134 w 134"/>
                <a:gd name="T15" fmla="*/ 9 h 108"/>
                <a:gd name="T16" fmla="*/ 126 w 134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08">
                  <a:moveTo>
                    <a:pt x="12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4"/>
                    <a:pt x="10" y="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3"/>
                    <a:pt x="4" y="108"/>
                    <a:pt x="9" y="108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9" y="108"/>
                    <a:pt x="123" y="105"/>
                    <a:pt x="123" y="101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4" y="4"/>
                    <a:pt x="131" y="0"/>
                    <a:pt x="126" y="0"/>
                  </a:cubicBez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3" name="Freeform 69">
              <a:extLst>
                <a:ext uri="{FF2B5EF4-FFF2-40B4-BE49-F238E27FC236}">
                  <a16:creationId xmlns:a16="http://schemas.microsoft.com/office/drawing/2014/main" id="{0B363424-9547-6E41-BAEF-ADA5E0635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4316413"/>
              <a:ext cx="928688" cy="819150"/>
            </a:xfrm>
            <a:custGeom>
              <a:avLst/>
              <a:gdLst>
                <a:gd name="T0" fmla="*/ 0 w 83"/>
                <a:gd name="T1" fmla="*/ 73 h 73"/>
                <a:gd name="T2" fmla="*/ 66 w 83"/>
                <a:gd name="T3" fmla="*/ 73 h 73"/>
                <a:gd name="T4" fmla="*/ 81 w 83"/>
                <a:gd name="T5" fmla="*/ 66 h 73"/>
                <a:gd name="T6" fmla="*/ 80 w 83"/>
                <a:gd name="T7" fmla="*/ 50 h 73"/>
                <a:gd name="T8" fmla="*/ 63 w 83"/>
                <a:gd name="T9" fmla="*/ 0 h 73"/>
                <a:gd name="T10" fmla="*/ 39 w 83"/>
                <a:gd name="T11" fmla="*/ 1 h 73"/>
                <a:gd name="T12" fmla="*/ 38 w 83"/>
                <a:gd name="T13" fmla="*/ 13 h 73"/>
                <a:gd name="T14" fmla="*/ 53 w 83"/>
                <a:gd name="T15" fmla="*/ 60 h 73"/>
                <a:gd name="T16" fmla="*/ 52 w 83"/>
                <a:gd name="T17" fmla="*/ 66 h 73"/>
                <a:gd name="T18" fmla="*/ 44 w 83"/>
                <a:gd name="T19" fmla="*/ 71 h 73"/>
                <a:gd name="T20" fmla="*/ 1 w 83"/>
                <a:gd name="T21" fmla="*/ 71 h 73"/>
                <a:gd name="T22" fmla="*/ 0 w 83"/>
                <a:gd name="T2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73">
                  <a:moveTo>
                    <a:pt x="0" y="73"/>
                  </a:moveTo>
                  <a:cubicBezTo>
                    <a:pt x="0" y="73"/>
                    <a:pt x="55" y="73"/>
                    <a:pt x="66" y="73"/>
                  </a:cubicBezTo>
                  <a:cubicBezTo>
                    <a:pt x="75" y="73"/>
                    <a:pt x="79" y="69"/>
                    <a:pt x="81" y="66"/>
                  </a:cubicBezTo>
                  <a:cubicBezTo>
                    <a:pt x="83" y="61"/>
                    <a:pt x="82" y="55"/>
                    <a:pt x="80" y="50"/>
                  </a:cubicBezTo>
                  <a:cubicBezTo>
                    <a:pt x="78" y="42"/>
                    <a:pt x="66" y="7"/>
                    <a:pt x="63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4" name="Freeform 70">
              <a:extLst>
                <a:ext uri="{FF2B5EF4-FFF2-40B4-BE49-F238E27FC236}">
                  <a16:creationId xmlns:a16="http://schemas.microsoft.com/office/drawing/2014/main" id="{46D7F858-4E48-3740-808C-03540AB7D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4327525"/>
              <a:ext cx="660400" cy="808038"/>
            </a:xfrm>
            <a:custGeom>
              <a:avLst/>
              <a:gdLst>
                <a:gd name="T0" fmla="*/ 56 w 59"/>
                <a:gd name="T1" fmla="*/ 49 h 72"/>
                <a:gd name="T2" fmla="*/ 39 w 59"/>
                <a:gd name="T3" fmla="*/ 0 h 72"/>
                <a:gd name="T4" fmla="*/ 37 w 59"/>
                <a:gd name="T5" fmla="*/ 12 h 72"/>
                <a:gd name="T6" fmla="*/ 50 w 59"/>
                <a:gd name="T7" fmla="*/ 53 h 72"/>
                <a:gd name="T8" fmla="*/ 50 w 59"/>
                <a:gd name="T9" fmla="*/ 61 h 72"/>
                <a:gd name="T10" fmla="*/ 41 w 59"/>
                <a:gd name="T11" fmla="*/ 68 h 72"/>
                <a:gd name="T12" fmla="*/ 4 w 59"/>
                <a:gd name="T13" fmla="*/ 69 h 72"/>
                <a:gd name="T14" fmla="*/ 0 w 59"/>
                <a:gd name="T15" fmla="*/ 72 h 72"/>
                <a:gd name="T16" fmla="*/ 0 w 59"/>
                <a:gd name="T17" fmla="*/ 72 h 72"/>
                <a:gd name="T18" fmla="*/ 41 w 59"/>
                <a:gd name="T19" fmla="*/ 72 h 72"/>
                <a:gd name="T20" fmla="*/ 56 w 59"/>
                <a:gd name="T21" fmla="*/ 65 h 72"/>
                <a:gd name="T22" fmla="*/ 56 w 59"/>
                <a:gd name="T23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72">
                  <a:moveTo>
                    <a:pt x="56" y="49"/>
                  </a:moveTo>
                  <a:cubicBezTo>
                    <a:pt x="53" y="41"/>
                    <a:pt x="42" y="7"/>
                    <a:pt x="39" y="0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26"/>
                    <a:pt x="48" y="48"/>
                    <a:pt x="50" y="53"/>
                  </a:cubicBezTo>
                  <a:cubicBezTo>
                    <a:pt x="51" y="56"/>
                    <a:pt x="51" y="58"/>
                    <a:pt x="50" y="61"/>
                  </a:cubicBezTo>
                  <a:cubicBezTo>
                    <a:pt x="50" y="64"/>
                    <a:pt x="45" y="68"/>
                    <a:pt x="41" y="68"/>
                  </a:cubicBezTo>
                  <a:cubicBezTo>
                    <a:pt x="32" y="68"/>
                    <a:pt x="13" y="69"/>
                    <a:pt x="4" y="69"/>
                  </a:cubicBezTo>
                  <a:cubicBezTo>
                    <a:pt x="2" y="69"/>
                    <a:pt x="0" y="69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30" y="72"/>
                    <a:pt x="41" y="72"/>
                  </a:cubicBezTo>
                  <a:cubicBezTo>
                    <a:pt x="51" y="72"/>
                    <a:pt x="55" y="68"/>
                    <a:pt x="56" y="65"/>
                  </a:cubicBezTo>
                  <a:cubicBezTo>
                    <a:pt x="59" y="60"/>
                    <a:pt x="57" y="54"/>
                    <a:pt x="56" y="49"/>
                  </a:cubicBez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5" name="Freeform 71">
              <a:extLst>
                <a:ext uri="{FF2B5EF4-FFF2-40B4-BE49-F238E27FC236}">
                  <a16:creationId xmlns:a16="http://schemas.microsoft.com/office/drawing/2014/main" id="{76BB4CF8-FA90-A94F-8EE6-F20E70D8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3488" y="3543300"/>
              <a:ext cx="917575" cy="1165225"/>
            </a:xfrm>
            <a:custGeom>
              <a:avLst/>
              <a:gdLst>
                <a:gd name="T0" fmla="*/ 82 w 82"/>
                <a:gd name="T1" fmla="*/ 45 h 104"/>
                <a:gd name="T2" fmla="*/ 78 w 82"/>
                <a:gd name="T3" fmla="*/ 16 h 104"/>
                <a:gd name="T4" fmla="*/ 76 w 82"/>
                <a:gd name="T5" fmla="*/ 11 h 104"/>
                <a:gd name="T6" fmla="*/ 63 w 82"/>
                <a:gd name="T7" fmla="*/ 0 h 104"/>
                <a:gd name="T8" fmla="*/ 29 w 82"/>
                <a:gd name="T9" fmla="*/ 0 h 104"/>
                <a:gd name="T10" fmla="*/ 17 w 82"/>
                <a:gd name="T11" fmla="*/ 11 h 104"/>
                <a:gd name="T12" fmla="*/ 17 w 82"/>
                <a:gd name="T13" fmla="*/ 22 h 104"/>
                <a:gd name="T14" fmla="*/ 6 w 82"/>
                <a:gd name="T15" fmla="*/ 25 h 104"/>
                <a:gd name="T16" fmla="*/ 1 w 82"/>
                <a:gd name="T17" fmla="*/ 33 h 104"/>
                <a:gd name="T18" fmla="*/ 5 w 82"/>
                <a:gd name="T19" fmla="*/ 45 h 104"/>
                <a:gd name="T20" fmla="*/ 12 w 82"/>
                <a:gd name="T21" fmla="*/ 47 h 104"/>
                <a:gd name="T22" fmla="*/ 12 w 82"/>
                <a:gd name="T23" fmla="*/ 73 h 104"/>
                <a:gd name="T24" fmla="*/ 17 w 82"/>
                <a:gd name="T25" fmla="*/ 83 h 104"/>
                <a:gd name="T26" fmla="*/ 36 w 82"/>
                <a:gd name="T27" fmla="*/ 97 h 104"/>
                <a:gd name="T28" fmla="*/ 52 w 82"/>
                <a:gd name="T29" fmla="*/ 89 h 104"/>
                <a:gd name="T30" fmla="*/ 52 w 82"/>
                <a:gd name="T31" fmla="*/ 80 h 104"/>
                <a:gd name="T32" fmla="*/ 63 w 82"/>
                <a:gd name="T33" fmla="*/ 80 h 104"/>
                <a:gd name="T34" fmla="*/ 75 w 82"/>
                <a:gd name="T35" fmla="*/ 68 h 104"/>
                <a:gd name="T36" fmla="*/ 75 w 82"/>
                <a:gd name="T37" fmla="*/ 50 h 104"/>
                <a:gd name="T38" fmla="*/ 78 w 82"/>
                <a:gd name="T39" fmla="*/ 50 h 104"/>
                <a:gd name="T40" fmla="*/ 81 w 82"/>
                <a:gd name="T41" fmla="*/ 49 h 104"/>
                <a:gd name="T42" fmla="*/ 82 w 82"/>
                <a:gd name="T43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" h="104">
                  <a:moveTo>
                    <a:pt x="82" y="45"/>
                  </a:moveTo>
                  <a:cubicBezTo>
                    <a:pt x="81" y="38"/>
                    <a:pt x="79" y="22"/>
                    <a:pt x="78" y="16"/>
                  </a:cubicBezTo>
                  <a:cubicBezTo>
                    <a:pt x="77" y="14"/>
                    <a:pt x="77" y="13"/>
                    <a:pt x="76" y="11"/>
                  </a:cubicBezTo>
                  <a:cubicBezTo>
                    <a:pt x="74" y="5"/>
                    <a:pt x="70" y="0"/>
                    <a:pt x="6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2" y="0"/>
                    <a:pt x="17" y="5"/>
                    <a:pt x="17" y="1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0" y="28"/>
                    <a:pt x="1" y="33"/>
                  </a:cubicBezTo>
                  <a:cubicBezTo>
                    <a:pt x="1" y="38"/>
                    <a:pt x="3" y="42"/>
                    <a:pt x="5" y="45"/>
                  </a:cubicBezTo>
                  <a:cubicBezTo>
                    <a:pt x="8" y="47"/>
                    <a:pt x="11" y="47"/>
                    <a:pt x="12" y="47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7"/>
                    <a:pt x="14" y="81"/>
                    <a:pt x="17" y="83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45" y="104"/>
                    <a:pt x="52" y="100"/>
                    <a:pt x="52" y="89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9" y="80"/>
                    <a:pt x="75" y="75"/>
                    <a:pt x="75" y="68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9" y="50"/>
                    <a:pt x="80" y="50"/>
                    <a:pt x="81" y="49"/>
                  </a:cubicBezTo>
                  <a:cubicBezTo>
                    <a:pt x="82" y="48"/>
                    <a:pt x="82" y="47"/>
                    <a:pt x="82" y="45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6" name="Freeform 72">
              <a:extLst>
                <a:ext uri="{FF2B5EF4-FFF2-40B4-BE49-F238E27FC236}">
                  <a16:creationId xmlns:a16="http://schemas.microsoft.com/office/drawing/2014/main" id="{BCFDEB42-006A-5544-9863-2DBAB7395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6113" y="4170363"/>
              <a:ext cx="134938" cy="33338"/>
            </a:xfrm>
            <a:custGeom>
              <a:avLst/>
              <a:gdLst>
                <a:gd name="T0" fmla="*/ 12 w 12"/>
                <a:gd name="T1" fmla="*/ 0 h 3"/>
                <a:gd name="T2" fmla="*/ 6 w 12"/>
                <a:gd name="T3" fmla="*/ 3 h 3"/>
                <a:gd name="T4" fmla="*/ 0 w 12"/>
                <a:gd name="T5" fmla="*/ 0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cubicBezTo>
                    <a:pt x="12" y="2"/>
                    <a:pt x="9" y="3"/>
                    <a:pt x="6" y="3"/>
                  </a:cubicBezTo>
                  <a:cubicBezTo>
                    <a:pt x="3" y="3"/>
                    <a:pt x="0" y="2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7" name="Freeform 73">
              <a:extLst>
                <a:ext uri="{FF2B5EF4-FFF2-40B4-BE49-F238E27FC236}">
                  <a16:creationId xmlns:a16="http://schemas.microsoft.com/office/drawing/2014/main" id="{60A1682C-7774-1742-BAD9-BF38CFF08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488" y="4440238"/>
              <a:ext cx="201613" cy="111125"/>
            </a:xfrm>
            <a:custGeom>
              <a:avLst/>
              <a:gdLst>
                <a:gd name="T0" fmla="*/ 0 w 127"/>
                <a:gd name="T1" fmla="*/ 0 h 70"/>
                <a:gd name="T2" fmla="*/ 56 w 127"/>
                <a:gd name="T3" fmla="*/ 35 h 70"/>
                <a:gd name="T4" fmla="*/ 127 w 127"/>
                <a:gd name="T5" fmla="*/ 70 h 70"/>
                <a:gd name="T6" fmla="*/ 127 w 127"/>
                <a:gd name="T7" fmla="*/ 0 h 70"/>
                <a:gd name="T8" fmla="*/ 0 w 12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0">
                  <a:moveTo>
                    <a:pt x="0" y="0"/>
                  </a:moveTo>
                  <a:lnTo>
                    <a:pt x="56" y="35"/>
                  </a:lnTo>
                  <a:lnTo>
                    <a:pt x="127" y="70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8" name="Freeform 74">
              <a:extLst>
                <a:ext uri="{FF2B5EF4-FFF2-40B4-BE49-F238E27FC236}">
                  <a16:creationId xmlns:a16="http://schemas.microsoft.com/office/drawing/2014/main" id="{3D813B8E-2F1A-0044-8F1E-6493C280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7938" y="3240088"/>
              <a:ext cx="908050" cy="695325"/>
            </a:xfrm>
            <a:custGeom>
              <a:avLst/>
              <a:gdLst>
                <a:gd name="T0" fmla="*/ 81 w 81"/>
                <a:gd name="T1" fmla="*/ 40 h 62"/>
                <a:gd name="T2" fmla="*/ 78 w 81"/>
                <a:gd name="T3" fmla="*/ 24 h 62"/>
                <a:gd name="T4" fmla="*/ 70 w 81"/>
                <a:gd name="T5" fmla="*/ 11 h 62"/>
                <a:gd name="T6" fmla="*/ 69 w 81"/>
                <a:gd name="T7" fmla="*/ 10 h 62"/>
                <a:gd name="T8" fmla="*/ 68 w 81"/>
                <a:gd name="T9" fmla="*/ 10 h 62"/>
                <a:gd name="T10" fmla="*/ 40 w 81"/>
                <a:gd name="T11" fmla="*/ 0 h 62"/>
                <a:gd name="T12" fmla="*/ 1 w 81"/>
                <a:gd name="T13" fmla="*/ 28 h 62"/>
                <a:gd name="T14" fmla="*/ 0 w 81"/>
                <a:gd name="T15" fmla="*/ 36 h 62"/>
                <a:gd name="T16" fmla="*/ 2 w 81"/>
                <a:gd name="T17" fmla="*/ 50 h 62"/>
                <a:gd name="T18" fmla="*/ 3 w 81"/>
                <a:gd name="T19" fmla="*/ 52 h 62"/>
                <a:gd name="T20" fmla="*/ 5 w 81"/>
                <a:gd name="T21" fmla="*/ 52 h 62"/>
                <a:gd name="T22" fmla="*/ 8 w 81"/>
                <a:gd name="T23" fmla="*/ 53 h 62"/>
                <a:gd name="T24" fmla="*/ 8 w 81"/>
                <a:gd name="T25" fmla="*/ 53 h 62"/>
                <a:gd name="T26" fmla="*/ 13 w 81"/>
                <a:gd name="T27" fmla="*/ 62 h 62"/>
                <a:gd name="T28" fmla="*/ 17 w 81"/>
                <a:gd name="T29" fmla="*/ 36 h 62"/>
                <a:gd name="T30" fmla="*/ 25 w 81"/>
                <a:gd name="T31" fmla="*/ 44 h 62"/>
                <a:gd name="T32" fmla="*/ 35 w 81"/>
                <a:gd name="T33" fmla="*/ 45 h 62"/>
                <a:gd name="T34" fmla="*/ 31 w 81"/>
                <a:gd name="T35" fmla="*/ 42 h 62"/>
                <a:gd name="T36" fmla="*/ 29 w 81"/>
                <a:gd name="T37" fmla="*/ 38 h 62"/>
                <a:gd name="T38" fmla="*/ 50 w 81"/>
                <a:gd name="T39" fmla="*/ 42 h 62"/>
                <a:gd name="T40" fmla="*/ 68 w 81"/>
                <a:gd name="T41" fmla="*/ 41 h 62"/>
                <a:gd name="T42" fmla="*/ 78 w 81"/>
                <a:gd name="T43" fmla="*/ 55 h 62"/>
                <a:gd name="T44" fmla="*/ 77 w 81"/>
                <a:gd name="T45" fmla="*/ 58 h 62"/>
                <a:gd name="T46" fmla="*/ 81 w 81"/>
                <a:gd name="T47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" h="62">
                  <a:moveTo>
                    <a:pt x="81" y="40"/>
                  </a:moveTo>
                  <a:cubicBezTo>
                    <a:pt x="81" y="34"/>
                    <a:pt x="80" y="29"/>
                    <a:pt x="78" y="24"/>
                  </a:cubicBezTo>
                  <a:cubicBezTo>
                    <a:pt x="77" y="19"/>
                    <a:pt x="74" y="15"/>
                    <a:pt x="70" y="11"/>
                  </a:cubicBezTo>
                  <a:cubicBezTo>
                    <a:pt x="70" y="11"/>
                    <a:pt x="70" y="11"/>
                    <a:pt x="69" y="10"/>
                  </a:cubicBezTo>
                  <a:cubicBezTo>
                    <a:pt x="69" y="10"/>
                    <a:pt x="69" y="10"/>
                    <a:pt x="68" y="10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19" y="0"/>
                    <a:pt x="2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2" y="51"/>
                    <a:pt x="2" y="51"/>
                    <a:pt x="3" y="52"/>
                  </a:cubicBezTo>
                  <a:cubicBezTo>
                    <a:pt x="3" y="52"/>
                    <a:pt x="4" y="52"/>
                    <a:pt x="5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1" y="55"/>
                    <a:pt x="13" y="58"/>
                    <a:pt x="13" y="6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20" y="41"/>
                    <a:pt x="25" y="44"/>
                  </a:cubicBezTo>
                  <a:cubicBezTo>
                    <a:pt x="30" y="46"/>
                    <a:pt x="35" y="45"/>
                    <a:pt x="35" y="45"/>
                  </a:cubicBezTo>
                  <a:cubicBezTo>
                    <a:pt x="35" y="45"/>
                    <a:pt x="33" y="45"/>
                    <a:pt x="31" y="42"/>
                  </a:cubicBezTo>
                  <a:cubicBezTo>
                    <a:pt x="29" y="39"/>
                    <a:pt x="29" y="38"/>
                    <a:pt x="29" y="38"/>
                  </a:cubicBezTo>
                  <a:cubicBezTo>
                    <a:pt x="29" y="38"/>
                    <a:pt x="33" y="42"/>
                    <a:pt x="50" y="42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3" y="41"/>
                    <a:pt x="78" y="47"/>
                    <a:pt x="78" y="55"/>
                  </a:cubicBezTo>
                  <a:cubicBezTo>
                    <a:pt x="78" y="56"/>
                    <a:pt x="77" y="57"/>
                    <a:pt x="77" y="58"/>
                  </a:cubicBezTo>
                  <a:cubicBezTo>
                    <a:pt x="80" y="52"/>
                    <a:pt x="81" y="47"/>
                    <a:pt x="81" y="40"/>
                  </a:cubicBez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9" name="Freeform 75">
              <a:extLst>
                <a:ext uri="{FF2B5EF4-FFF2-40B4-BE49-F238E27FC236}">
                  <a16:creationId xmlns:a16="http://schemas.microsoft.com/office/drawing/2014/main" id="{F48A0023-6268-2F42-83D0-B20A41580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75" y="3800475"/>
              <a:ext cx="223838" cy="280988"/>
            </a:xfrm>
            <a:custGeom>
              <a:avLst/>
              <a:gdLst>
                <a:gd name="T0" fmla="*/ 19 w 20"/>
                <a:gd name="T1" fmla="*/ 10 h 25"/>
                <a:gd name="T2" fmla="*/ 13 w 20"/>
                <a:gd name="T3" fmla="*/ 24 h 25"/>
                <a:gd name="T4" fmla="*/ 2 w 20"/>
                <a:gd name="T5" fmla="*/ 14 h 25"/>
                <a:gd name="T6" fmla="*/ 7 w 20"/>
                <a:gd name="T7" fmla="*/ 1 h 25"/>
                <a:gd name="T8" fmla="*/ 19 w 20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9" y="10"/>
                  </a:moveTo>
                  <a:cubicBezTo>
                    <a:pt x="20" y="17"/>
                    <a:pt x="18" y="23"/>
                    <a:pt x="13" y="24"/>
                  </a:cubicBezTo>
                  <a:cubicBezTo>
                    <a:pt x="8" y="25"/>
                    <a:pt x="3" y="21"/>
                    <a:pt x="2" y="14"/>
                  </a:cubicBezTo>
                  <a:cubicBezTo>
                    <a:pt x="0" y="8"/>
                    <a:pt x="3" y="2"/>
                    <a:pt x="7" y="1"/>
                  </a:cubicBezTo>
                  <a:cubicBezTo>
                    <a:pt x="12" y="0"/>
                    <a:pt x="17" y="4"/>
                    <a:pt x="19" y="10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0" name="Freeform 76">
              <a:extLst>
                <a:ext uri="{FF2B5EF4-FFF2-40B4-BE49-F238E27FC236}">
                  <a16:creationId xmlns:a16="http://schemas.microsoft.com/office/drawing/2014/main" id="{08504E0D-1F2B-914A-BDA3-ED1911665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3756025"/>
              <a:ext cx="168275" cy="55563"/>
            </a:xfrm>
            <a:custGeom>
              <a:avLst/>
              <a:gdLst>
                <a:gd name="T0" fmla="*/ 7 w 15"/>
                <a:gd name="T1" fmla="*/ 0 h 5"/>
                <a:gd name="T2" fmla="*/ 15 w 15"/>
                <a:gd name="T3" fmla="*/ 4 h 5"/>
                <a:gd name="T4" fmla="*/ 14 w 15"/>
                <a:gd name="T5" fmla="*/ 5 h 5"/>
                <a:gd name="T6" fmla="*/ 13 w 15"/>
                <a:gd name="T7" fmla="*/ 5 h 5"/>
                <a:gd name="T8" fmla="*/ 7 w 15"/>
                <a:gd name="T9" fmla="*/ 2 h 5"/>
                <a:gd name="T10" fmla="*/ 2 w 15"/>
                <a:gd name="T11" fmla="*/ 5 h 5"/>
                <a:gd name="T12" fmla="*/ 1 w 15"/>
                <a:gd name="T13" fmla="*/ 5 h 5"/>
                <a:gd name="T14" fmla="*/ 0 w 15"/>
                <a:gd name="T15" fmla="*/ 4 h 5"/>
                <a:gd name="T16" fmla="*/ 7 w 1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5">
                  <a:moveTo>
                    <a:pt x="7" y="0"/>
                  </a:moveTo>
                  <a:cubicBezTo>
                    <a:pt x="13" y="0"/>
                    <a:pt x="14" y="4"/>
                    <a:pt x="15" y="4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2" y="2"/>
                    <a:pt x="7" y="2"/>
                  </a:cubicBezTo>
                  <a:cubicBezTo>
                    <a:pt x="3" y="2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2" y="0"/>
                    <a:pt x="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1" name="Oval 77">
              <a:extLst>
                <a:ext uri="{FF2B5EF4-FFF2-40B4-BE49-F238E27FC236}">
                  <a16:creationId xmlns:a16="http://schemas.microsoft.com/office/drawing/2014/main" id="{1A187AFE-0310-F042-8EC9-CD074904E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1163" y="4013200"/>
              <a:ext cx="90488" cy="79375"/>
            </a:xfrm>
            <a:prstGeom prst="ellipse">
              <a:avLst/>
            </a:prstGeom>
            <a:solidFill>
              <a:srgbClr val="F0B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2" name="Oval 78">
              <a:extLst>
                <a:ext uri="{FF2B5EF4-FFF2-40B4-BE49-F238E27FC236}">
                  <a16:creationId xmlns:a16="http://schemas.microsoft.com/office/drawing/2014/main" id="{ED55DF90-6B1D-6943-8292-78D44EBF1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0550" y="3822700"/>
              <a:ext cx="101600" cy="101600"/>
            </a:xfrm>
            <a:prstGeom prst="ellipse">
              <a:avLst/>
            </a:prstGeom>
            <a:solidFill>
              <a:srgbClr val="009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3" name="Oval 79">
              <a:extLst>
                <a:ext uri="{FF2B5EF4-FFF2-40B4-BE49-F238E27FC236}">
                  <a16:creationId xmlns:a16="http://schemas.microsoft.com/office/drawing/2014/main" id="{F9C6C020-F99B-9A4A-BC09-4BDF4C442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000" y="3844925"/>
              <a:ext cx="46038" cy="34925"/>
            </a:xfrm>
            <a:prstGeom prst="ellipse">
              <a:avLst/>
            </a:pr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4" name="Freeform 80">
              <a:extLst>
                <a:ext uri="{FF2B5EF4-FFF2-40B4-BE49-F238E27FC236}">
                  <a16:creationId xmlns:a16="http://schemas.microsoft.com/office/drawing/2014/main" id="{1F5EF010-A63D-4944-B3E0-E9B8157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4002088"/>
              <a:ext cx="66675" cy="101600"/>
            </a:xfrm>
            <a:custGeom>
              <a:avLst/>
              <a:gdLst>
                <a:gd name="T0" fmla="*/ 6 w 6"/>
                <a:gd name="T1" fmla="*/ 0 h 9"/>
                <a:gd name="T2" fmla="*/ 4 w 6"/>
                <a:gd name="T3" fmla="*/ 3 h 9"/>
                <a:gd name="T4" fmla="*/ 0 w 6"/>
                <a:gd name="T5" fmla="*/ 6 h 9"/>
                <a:gd name="T6" fmla="*/ 0 w 6"/>
                <a:gd name="T7" fmla="*/ 9 h 9"/>
                <a:gd name="T8" fmla="*/ 0 w 6"/>
                <a:gd name="T9" fmla="*/ 9 h 9"/>
                <a:gd name="T10" fmla="*/ 2 w 6"/>
                <a:gd name="T11" fmla="*/ 8 h 9"/>
                <a:gd name="T12" fmla="*/ 3 w 6"/>
                <a:gd name="T13" fmla="*/ 8 h 9"/>
                <a:gd name="T14" fmla="*/ 4 w 6"/>
                <a:gd name="T15" fmla="*/ 7 h 9"/>
                <a:gd name="T16" fmla="*/ 6 w 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9">
                  <a:moveTo>
                    <a:pt x="6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4"/>
                    <a:pt x="2" y="5"/>
                    <a:pt x="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6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5" name="Freeform 81">
              <a:extLst>
                <a:ext uri="{FF2B5EF4-FFF2-40B4-BE49-F238E27FC236}">
                  <a16:creationId xmlns:a16="http://schemas.microsoft.com/office/drawing/2014/main" id="{A29F4B52-2D24-8B4D-9BE3-C4F02433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775" y="4899025"/>
              <a:ext cx="1165226" cy="258763"/>
            </a:xfrm>
            <a:custGeom>
              <a:avLst/>
              <a:gdLst>
                <a:gd name="T0" fmla="*/ 78 w 89"/>
                <a:gd name="T1" fmla="*/ 0 h 23"/>
                <a:gd name="T2" fmla="*/ 12 w 89"/>
                <a:gd name="T3" fmla="*/ 0 h 23"/>
                <a:gd name="T4" fmla="*/ 0 w 89"/>
                <a:gd name="T5" fmla="*/ 11 h 23"/>
                <a:gd name="T6" fmla="*/ 12 w 89"/>
                <a:gd name="T7" fmla="*/ 23 h 23"/>
                <a:gd name="T8" fmla="*/ 78 w 89"/>
                <a:gd name="T9" fmla="*/ 23 h 23"/>
                <a:gd name="T10" fmla="*/ 89 w 89"/>
                <a:gd name="T11" fmla="*/ 12 h 23"/>
                <a:gd name="T12" fmla="*/ 78 w 89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3">
                  <a:moveTo>
                    <a:pt x="7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4" y="23"/>
                    <a:pt x="89" y="18"/>
                    <a:pt x="89" y="12"/>
                  </a:cubicBezTo>
                  <a:cubicBezTo>
                    <a:pt x="89" y="5"/>
                    <a:pt x="84" y="0"/>
                    <a:pt x="78" y="0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</p:grpSp>
      <p:sp>
        <p:nvSpPr>
          <p:cNvPr id="96" name="AutoShape 3">
            <a:extLst>
              <a:ext uri="{FF2B5EF4-FFF2-40B4-BE49-F238E27FC236}">
                <a16:creationId xmlns:a16="http://schemas.microsoft.com/office/drawing/2014/main" id="{B8B98ECD-B73E-4749-9A25-3936D09F8B9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633170" y="3668184"/>
            <a:ext cx="3172500" cy="254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solidFill>
                <a:srgbClr val="404040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11FE19C-B393-0D44-A472-C990F2009B43}"/>
              </a:ext>
            </a:extLst>
          </p:cNvPr>
          <p:cNvGrpSpPr/>
          <p:nvPr/>
        </p:nvGrpSpPr>
        <p:grpSpPr>
          <a:xfrm>
            <a:off x="6346749" y="1608509"/>
            <a:ext cx="2220437" cy="2403273"/>
            <a:chOff x="5321979" y="4193681"/>
            <a:chExt cx="2177097" cy="2356364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898CFC7-B917-6F4F-B94E-1A8BA75A9C24}"/>
                </a:ext>
              </a:extLst>
            </p:cNvPr>
            <p:cNvSpPr/>
            <p:nvPr/>
          </p:nvSpPr>
          <p:spPr bwMode="auto">
            <a:xfrm>
              <a:off x="5384668" y="4220385"/>
              <a:ext cx="1492896" cy="1715514"/>
            </a:xfrm>
            <a:custGeom>
              <a:avLst/>
              <a:gdLst>
                <a:gd name="connsiteX0" fmla="*/ 920145 w 1492896"/>
                <a:gd name="connsiteY0" fmla="*/ 427 h 1715514"/>
                <a:gd name="connsiteX1" fmla="*/ 1002495 w 1492896"/>
                <a:gd name="connsiteY1" fmla="*/ 48399 h 1715514"/>
                <a:gd name="connsiteX2" fmla="*/ 1029224 w 1492896"/>
                <a:gd name="connsiteY2" fmla="*/ 90293 h 1715514"/>
                <a:gd name="connsiteX3" fmla="*/ 1030876 w 1492896"/>
                <a:gd name="connsiteY3" fmla="*/ 92883 h 1715514"/>
                <a:gd name="connsiteX4" fmla="*/ 1172962 w 1492896"/>
                <a:gd name="connsiteY4" fmla="*/ 1285 h 1715514"/>
                <a:gd name="connsiteX5" fmla="*/ 1225182 w 1492896"/>
                <a:gd name="connsiteY5" fmla="*/ 21793 h 1715514"/>
                <a:gd name="connsiteX6" fmla="*/ 1323715 w 1492896"/>
                <a:gd name="connsiteY6" fmla="*/ 215734 h 1715514"/>
                <a:gd name="connsiteX7" fmla="*/ 1324251 w 1492896"/>
                <a:gd name="connsiteY7" fmla="*/ 216079 h 1715514"/>
                <a:gd name="connsiteX8" fmla="*/ 1365915 w 1492896"/>
                <a:gd name="connsiteY8" fmla="*/ 242944 h 1715514"/>
                <a:gd name="connsiteX9" fmla="*/ 1450169 w 1492896"/>
                <a:gd name="connsiteY9" fmla="*/ 403959 h 1715514"/>
                <a:gd name="connsiteX10" fmla="*/ 1444509 w 1492896"/>
                <a:gd name="connsiteY10" fmla="*/ 608061 h 1715514"/>
                <a:gd name="connsiteX11" fmla="*/ 1485855 w 1492896"/>
                <a:gd name="connsiteY11" fmla="*/ 920129 h 1715514"/>
                <a:gd name="connsiteX12" fmla="*/ 1292170 w 1492896"/>
                <a:gd name="connsiteY12" fmla="*/ 1193297 h 1715514"/>
                <a:gd name="connsiteX13" fmla="*/ 1222835 w 1492896"/>
                <a:gd name="connsiteY13" fmla="*/ 1427368 h 1715514"/>
                <a:gd name="connsiteX14" fmla="*/ 986769 w 1492896"/>
                <a:gd name="connsiteY14" fmla="*/ 1455709 h 1715514"/>
                <a:gd name="connsiteX15" fmla="*/ 818072 w 1492896"/>
                <a:gd name="connsiteY15" fmla="*/ 1705419 h 1715514"/>
                <a:gd name="connsiteX16" fmla="*/ 570030 w 1492896"/>
                <a:gd name="connsiteY16" fmla="*/ 1552997 h 1715514"/>
                <a:gd name="connsiteX17" fmla="*/ 201574 w 1492896"/>
                <a:gd name="connsiteY17" fmla="*/ 1402401 h 1715514"/>
                <a:gd name="connsiteX18" fmla="*/ 39572 w 1492896"/>
                <a:gd name="connsiteY18" fmla="*/ 1234817 h 1715514"/>
                <a:gd name="connsiteX19" fmla="*/ 74188 w 1492896"/>
                <a:gd name="connsiteY19" fmla="*/ 1008605 h 1715514"/>
                <a:gd name="connsiteX20" fmla="*/ 1091 w 1492896"/>
                <a:gd name="connsiteY20" fmla="*/ 776519 h 1715514"/>
                <a:gd name="connsiteX21" fmla="*/ 134585 w 1492896"/>
                <a:gd name="connsiteY21" fmla="*/ 570233 h 1715514"/>
                <a:gd name="connsiteX22" fmla="*/ 135862 w 1492896"/>
                <a:gd name="connsiteY22" fmla="*/ 564795 h 1715514"/>
                <a:gd name="connsiteX23" fmla="*/ 195327 w 1492896"/>
                <a:gd name="connsiteY23" fmla="*/ 268565 h 1715514"/>
                <a:gd name="connsiteX24" fmla="*/ 484611 w 1492896"/>
                <a:gd name="connsiteY24" fmla="*/ 200888 h 1715514"/>
                <a:gd name="connsiteX25" fmla="*/ 484667 w 1492896"/>
                <a:gd name="connsiteY25" fmla="*/ 200763 h 1715514"/>
                <a:gd name="connsiteX26" fmla="*/ 510123 w 1492896"/>
                <a:gd name="connsiteY26" fmla="*/ 143394 h 1715514"/>
                <a:gd name="connsiteX27" fmla="*/ 776277 w 1492896"/>
                <a:gd name="connsiteY27" fmla="*/ 130631 h 1715514"/>
                <a:gd name="connsiteX28" fmla="*/ 777578 w 1492896"/>
                <a:gd name="connsiteY28" fmla="*/ 127552 h 1715514"/>
                <a:gd name="connsiteX29" fmla="*/ 796471 w 1492896"/>
                <a:gd name="connsiteY29" fmla="*/ 82828 h 1715514"/>
                <a:gd name="connsiteX30" fmla="*/ 889927 w 1492896"/>
                <a:gd name="connsiteY30" fmla="*/ 2343 h 1715514"/>
                <a:gd name="connsiteX31" fmla="*/ 920145 w 1492896"/>
                <a:gd name="connsiteY31" fmla="*/ 427 h 171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92896" h="1715514">
                  <a:moveTo>
                    <a:pt x="920145" y="427"/>
                  </a:moveTo>
                  <a:cubicBezTo>
                    <a:pt x="950082" y="3251"/>
                    <a:pt x="978764" y="20030"/>
                    <a:pt x="1002495" y="48399"/>
                  </a:cubicBezTo>
                  <a:lnTo>
                    <a:pt x="1029224" y="90293"/>
                  </a:lnTo>
                  <a:lnTo>
                    <a:pt x="1030876" y="92883"/>
                  </a:lnTo>
                  <a:cubicBezTo>
                    <a:pt x="1066648" y="26973"/>
                    <a:pt x="1119970" y="-5737"/>
                    <a:pt x="1172962" y="1285"/>
                  </a:cubicBezTo>
                  <a:cubicBezTo>
                    <a:pt x="1190626" y="3626"/>
                    <a:pt x="1208253" y="10381"/>
                    <a:pt x="1225182" y="21793"/>
                  </a:cubicBezTo>
                  <a:cubicBezTo>
                    <a:pt x="1276778" y="56564"/>
                    <a:pt x="1313775" y="129361"/>
                    <a:pt x="1323715" y="215734"/>
                  </a:cubicBezTo>
                  <a:lnTo>
                    <a:pt x="1324251" y="216079"/>
                  </a:lnTo>
                  <a:lnTo>
                    <a:pt x="1365915" y="242944"/>
                  </a:lnTo>
                  <a:cubicBezTo>
                    <a:pt x="1405337" y="277883"/>
                    <a:pt x="1435674" y="334892"/>
                    <a:pt x="1450169" y="403959"/>
                  </a:cubicBezTo>
                  <a:cubicBezTo>
                    <a:pt x="1464216" y="470802"/>
                    <a:pt x="1462214" y="543401"/>
                    <a:pt x="1444509" y="608061"/>
                  </a:cubicBezTo>
                  <a:cubicBezTo>
                    <a:pt x="1488029" y="696736"/>
                    <a:pt x="1503249" y="811687"/>
                    <a:pt x="1485855" y="920129"/>
                  </a:cubicBezTo>
                  <a:cubicBezTo>
                    <a:pt x="1462731" y="1064295"/>
                    <a:pt x="1386183" y="1172260"/>
                    <a:pt x="1292170" y="1193297"/>
                  </a:cubicBezTo>
                  <a:cubicBezTo>
                    <a:pt x="1291722" y="1283282"/>
                    <a:pt x="1266424" y="1368622"/>
                    <a:pt x="1222835" y="1427368"/>
                  </a:cubicBezTo>
                  <a:cubicBezTo>
                    <a:pt x="1156605" y="1516638"/>
                    <a:pt x="1060936" y="1528110"/>
                    <a:pt x="986769" y="1455709"/>
                  </a:cubicBezTo>
                  <a:cubicBezTo>
                    <a:pt x="962783" y="1580068"/>
                    <a:pt x="898555" y="1675133"/>
                    <a:pt x="818072" y="1705419"/>
                  </a:cubicBezTo>
                  <a:cubicBezTo>
                    <a:pt x="723231" y="1741103"/>
                    <a:pt x="624249" y="1680293"/>
                    <a:pt x="570030" y="1552997"/>
                  </a:cubicBezTo>
                  <a:cubicBezTo>
                    <a:pt x="442058" y="1673823"/>
                    <a:pt x="275845" y="1605908"/>
                    <a:pt x="201574" y="1402401"/>
                  </a:cubicBezTo>
                  <a:cubicBezTo>
                    <a:pt x="128615" y="1415778"/>
                    <a:pt x="60107" y="1344925"/>
                    <a:pt x="39572" y="1234817"/>
                  </a:cubicBezTo>
                  <a:cubicBezTo>
                    <a:pt x="24697" y="1155152"/>
                    <a:pt x="37847" y="1069177"/>
                    <a:pt x="74188" y="1008605"/>
                  </a:cubicBezTo>
                  <a:cubicBezTo>
                    <a:pt x="22627" y="961092"/>
                    <a:pt x="-6088" y="869917"/>
                    <a:pt x="1091" y="776519"/>
                  </a:cubicBezTo>
                  <a:cubicBezTo>
                    <a:pt x="9512" y="667164"/>
                    <a:pt x="64939" y="581506"/>
                    <a:pt x="134585" y="570233"/>
                  </a:cubicBezTo>
                  <a:cubicBezTo>
                    <a:pt x="134999" y="568408"/>
                    <a:pt x="135448" y="566621"/>
                    <a:pt x="135862" y="564795"/>
                  </a:cubicBezTo>
                  <a:cubicBezTo>
                    <a:pt x="126509" y="457108"/>
                    <a:pt x="148321" y="348507"/>
                    <a:pt x="195327" y="268565"/>
                  </a:cubicBezTo>
                  <a:cubicBezTo>
                    <a:pt x="269598" y="142301"/>
                    <a:pt x="390013" y="114159"/>
                    <a:pt x="484611" y="200888"/>
                  </a:cubicBezTo>
                  <a:lnTo>
                    <a:pt x="484667" y="200763"/>
                  </a:lnTo>
                  <a:lnTo>
                    <a:pt x="510123" y="143394"/>
                  </a:lnTo>
                  <a:cubicBezTo>
                    <a:pt x="577986" y="24348"/>
                    <a:pt x="699512" y="12197"/>
                    <a:pt x="776277" y="130631"/>
                  </a:cubicBezTo>
                  <a:lnTo>
                    <a:pt x="777578" y="127552"/>
                  </a:lnTo>
                  <a:lnTo>
                    <a:pt x="796471" y="82828"/>
                  </a:lnTo>
                  <a:cubicBezTo>
                    <a:pt x="820052" y="39533"/>
                    <a:pt x="853145" y="10500"/>
                    <a:pt x="889927" y="2343"/>
                  </a:cubicBezTo>
                  <a:cubicBezTo>
                    <a:pt x="900048" y="95"/>
                    <a:pt x="910166" y="-514"/>
                    <a:pt x="920145" y="42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9BC5AA5-0684-3146-BF7E-D1D6032534FB}"/>
                </a:ext>
              </a:extLst>
            </p:cNvPr>
            <p:cNvGrpSpPr/>
            <p:nvPr/>
          </p:nvGrpSpPr>
          <p:grpSpPr>
            <a:xfrm>
              <a:off x="5637897" y="4436958"/>
              <a:ext cx="1824911" cy="2089858"/>
              <a:chOff x="5478662" y="3603514"/>
              <a:chExt cx="2173786" cy="2489384"/>
            </a:xfrm>
          </p:grpSpPr>
          <p:sp>
            <p:nvSpPr>
              <p:cNvPr id="101" name="Freeform 5">
                <a:extLst>
                  <a:ext uri="{FF2B5EF4-FFF2-40B4-BE49-F238E27FC236}">
                    <a16:creationId xmlns:a16="http://schemas.microsoft.com/office/drawing/2014/main" id="{41FC5C7F-C076-2448-B9B4-192A63B95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6734" y="4701953"/>
                <a:ext cx="146253" cy="551913"/>
              </a:xfrm>
              <a:custGeom>
                <a:avLst/>
                <a:gdLst>
                  <a:gd name="T0" fmla="*/ 22 w 22"/>
                  <a:gd name="T1" fmla="*/ 72 h 83"/>
                  <a:gd name="T2" fmla="*/ 11 w 22"/>
                  <a:gd name="T3" fmla="*/ 83 h 83"/>
                  <a:gd name="T4" fmla="*/ 11 w 22"/>
                  <a:gd name="T5" fmla="*/ 83 h 83"/>
                  <a:gd name="T6" fmla="*/ 0 w 22"/>
                  <a:gd name="T7" fmla="*/ 72 h 83"/>
                  <a:gd name="T8" fmla="*/ 0 w 22"/>
                  <a:gd name="T9" fmla="*/ 11 h 83"/>
                  <a:gd name="T10" fmla="*/ 11 w 22"/>
                  <a:gd name="T11" fmla="*/ 0 h 83"/>
                  <a:gd name="T12" fmla="*/ 11 w 22"/>
                  <a:gd name="T13" fmla="*/ 0 h 83"/>
                  <a:gd name="T14" fmla="*/ 22 w 22"/>
                  <a:gd name="T15" fmla="*/ 11 h 83"/>
                  <a:gd name="T16" fmla="*/ 22 w 22"/>
                  <a:gd name="T17" fmla="*/ 7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83">
                    <a:moveTo>
                      <a:pt x="22" y="72"/>
                    </a:moveTo>
                    <a:cubicBezTo>
                      <a:pt x="22" y="78"/>
                      <a:pt x="17" y="83"/>
                      <a:pt x="11" y="83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5" y="83"/>
                      <a:pt x="0" y="78"/>
                      <a:pt x="0" y="7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lnTo>
                      <a:pt x="22" y="72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2" name="Freeform 6">
                <a:extLst>
                  <a:ext uri="{FF2B5EF4-FFF2-40B4-BE49-F238E27FC236}">
                    <a16:creationId xmlns:a16="http://schemas.microsoft.com/office/drawing/2014/main" id="{3F6220B4-CE7E-C34F-929E-FF9C2FD61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6734" y="4362491"/>
                <a:ext cx="146253" cy="425674"/>
              </a:xfrm>
              <a:custGeom>
                <a:avLst/>
                <a:gdLst>
                  <a:gd name="T0" fmla="*/ 22 w 22"/>
                  <a:gd name="T1" fmla="*/ 22 h 64"/>
                  <a:gd name="T2" fmla="*/ 0 w 22"/>
                  <a:gd name="T3" fmla="*/ 0 h 64"/>
                  <a:gd name="T4" fmla="*/ 0 w 22"/>
                  <a:gd name="T5" fmla="*/ 64 h 64"/>
                  <a:gd name="T6" fmla="*/ 22 w 22"/>
                  <a:gd name="T7" fmla="*/ 64 h 64"/>
                  <a:gd name="T8" fmla="*/ 22 w 22"/>
                  <a:gd name="T9" fmla="*/ 2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4">
                    <a:moveTo>
                      <a:pt x="22" y="22"/>
                    </a:moveTo>
                    <a:cubicBezTo>
                      <a:pt x="22" y="10"/>
                      <a:pt x="11" y="0"/>
                      <a:pt x="0" y="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22" y="64"/>
                      <a:pt x="22" y="64"/>
                      <a:pt x="22" y="64"/>
                    </a:cubicBez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8B18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3" name="Freeform 7">
                <a:extLst>
                  <a:ext uri="{FF2B5EF4-FFF2-40B4-BE49-F238E27FC236}">
                    <a16:creationId xmlns:a16="http://schemas.microsoft.com/office/drawing/2014/main" id="{BC56C6C2-B6C3-354F-A433-B9B30C660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6734" y="4755066"/>
                <a:ext cx="173194" cy="73126"/>
              </a:xfrm>
              <a:custGeom>
                <a:avLst/>
                <a:gdLst>
                  <a:gd name="T0" fmla="*/ 26 w 26"/>
                  <a:gd name="T1" fmla="*/ 11 h 11"/>
                  <a:gd name="T2" fmla="*/ 0 w 26"/>
                  <a:gd name="T3" fmla="*/ 11 h 11"/>
                  <a:gd name="T4" fmla="*/ 0 w 26"/>
                  <a:gd name="T5" fmla="*/ 0 h 11"/>
                  <a:gd name="T6" fmla="*/ 16 w 26"/>
                  <a:gd name="T7" fmla="*/ 0 h 11"/>
                  <a:gd name="T8" fmla="*/ 26 w 2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1">
                    <a:moveTo>
                      <a:pt x="26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6" y="5"/>
                      <a:pt x="26" y="11"/>
                    </a:cubicBezTo>
                    <a:close/>
                  </a:path>
                </a:pathLst>
              </a:custGeom>
              <a:solidFill>
                <a:srgbClr val="CD9A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4" name="Freeform 8">
                <a:extLst>
                  <a:ext uri="{FF2B5EF4-FFF2-40B4-BE49-F238E27FC236}">
                    <a16:creationId xmlns:a16="http://schemas.microsoft.com/office/drawing/2014/main" id="{E0123BAF-C7D5-5B42-A92D-82F134E1B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4875" y="4308608"/>
                <a:ext cx="618112" cy="532670"/>
              </a:xfrm>
              <a:custGeom>
                <a:avLst/>
                <a:gdLst>
                  <a:gd name="T0" fmla="*/ 84 w 93"/>
                  <a:gd name="T1" fmla="*/ 8 h 80"/>
                  <a:gd name="T2" fmla="*/ 66 w 93"/>
                  <a:gd name="T3" fmla="*/ 0 h 80"/>
                  <a:gd name="T4" fmla="*/ 26 w 93"/>
                  <a:gd name="T5" fmla="*/ 0 h 80"/>
                  <a:gd name="T6" fmla="*/ 9 w 93"/>
                  <a:gd name="T7" fmla="*/ 10 h 80"/>
                  <a:gd name="T8" fmla="*/ 2 w 93"/>
                  <a:gd name="T9" fmla="*/ 27 h 80"/>
                  <a:gd name="T10" fmla="*/ 24 w 93"/>
                  <a:gd name="T11" fmla="*/ 80 h 80"/>
                  <a:gd name="T12" fmla="*/ 68 w 93"/>
                  <a:gd name="T13" fmla="*/ 80 h 80"/>
                  <a:gd name="T14" fmla="*/ 91 w 93"/>
                  <a:gd name="T15" fmla="*/ 27 h 80"/>
                  <a:gd name="T16" fmla="*/ 84 w 93"/>
                  <a:gd name="T17" fmla="*/ 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80">
                    <a:moveTo>
                      <a:pt x="84" y="8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4"/>
                      <a:pt x="0" y="20"/>
                      <a:pt x="2" y="27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3" y="20"/>
                      <a:pt x="90" y="12"/>
                      <a:pt x="84" y="8"/>
                    </a:cubicBez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5" name="Freeform 9">
                <a:extLst>
                  <a:ext uri="{FF2B5EF4-FFF2-40B4-BE49-F238E27FC236}">
                    <a16:creationId xmlns:a16="http://schemas.microsoft.com/office/drawing/2014/main" id="{3451CDC3-52AA-7747-939C-12025CC4F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8070" y="4821264"/>
                <a:ext cx="292507" cy="127009"/>
              </a:xfrm>
              <a:custGeom>
                <a:avLst/>
                <a:gdLst>
                  <a:gd name="T0" fmla="*/ 44 w 44"/>
                  <a:gd name="T1" fmla="*/ 13 h 19"/>
                  <a:gd name="T2" fmla="*/ 37 w 44"/>
                  <a:gd name="T3" fmla="*/ 19 h 19"/>
                  <a:gd name="T4" fmla="*/ 6 w 44"/>
                  <a:gd name="T5" fmla="*/ 19 h 19"/>
                  <a:gd name="T6" fmla="*/ 0 w 44"/>
                  <a:gd name="T7" fmla="*/ 13 h 19"/>
                  <a:gd name="T8" fmla="*/ 0 w 44"/>
                  <a:gd name="T9" fmla="*/ 0 h 19"/>
                  <a:gd name="T10" fmla="*/ 44 w 44"/>
                  <a:gd name="T11" fmla="*/ 0 h 19"/>
                  <a:gd name="T12" fmla="*/ 44 w 44"/>
                  <a:gd name="T13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19">
                    <a:moveTo>
                      <a:pt x="44" y="13"/>
                    </a:moveTo>
                    <a:cubicBezTo>
                      <a:pt x="44" y="17"/>
                      <a:pt x="41" y="19"/>
                      <a:pt x="37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2" y="19"/>
                      <a:pt x="0" y="17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4" y="13"/>
                    </a:ln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6" name="Freeform 10">
                <a:extLst>
                  <a:ext uri="{FF2B5EF4-FFF2-40B4-BE49-F238E27FC236}">
                    <a16:creationId xmlns:a16="http://schemas.microsoft.com/office/drawing/2014/main" id="{AD37198C-3839-0B47-810C-6187192E1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7368" y="5440917"/>
                <a:ext cx="0" cy="615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7" name="Freeform 11">
                <a:extLst>
                  <a:ext uri="{FF2B5EF4-FFF2-40B4-BE49-F238E27FC236}">
                    <a16:creationId xmlns:a16="http://schemas.microsoft.com/office/drawing/2014/main" id="{9020229D-AF95-E64B-8639-A0AD52A8E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8029" y="4514902"/>
                <a:ext cx="484945" cy="240163"/>
              </a:xfrm>
              <a:custGeom>
                <a:avLst/>
                <a:gdLst>
                  <a:gd name="T0" fmla="*/ 73 w 73"/>
                  <a:gd name="T1" fmla="*/ 18 h 36"/>
                  <a:gd name="T2" fmla="*/ 55 w 73"/>
                  <a:gd name="T3" fmla="*/ 36 h 36"/>
                  <a:gd name="T4" fmla="*/ 18 w 73"/>
                  <a:gd name="T5" fmla="*/ 36 h 36"/>
                  <a:gd name="T6" fmla="*/ 0 w 73"/>
                  <a:gd name="T7" fmla="*/ 18 h 36"/>
                  <a:gd name="T8" fmla="*/ 0 w 73"/>
                  <a:gd name="T9" fmla="*/ 18 h 36"/>
                  <a:gd name="T10" fmla="*/ 18 w 73"/>
                  <a:gd name="T11" fmla="*/ 0 h 36"/>
                  <a:gd name="T12" fmla="*/ 55 w 73"/>
                  <a:gd name="T13" fmla="*/ 0 h 36"/>
                  <a:gd name="T14" fmla="*/ 73 w 73"/>
                  <a:gd name="T15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6">
                    <a:moveTo>
                      <a:pt x="73" y="18"/>
                    </a:moveTo>
                    <a:cubicBezTo>
                      <a:pt x="73" y="28"/>
                      <a:pt x="65" y="36"/>
                      <a:pt x="55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8" y="36"/>
                      <a:pt x="0" y="2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5" y="0"/>
                      <a:pt x="73" y="8"/>
                      <a:pt x="73" y="18"/>
                    </a:cubicBez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8" name="Freeform 12">
                <a:extLst>
                  <a:ext uri="{FF2B5EF4-FFF2-40B4-BE49-F238E27FC236}">
                    <a16:creationId xmlns:a16="http://schemas.microsoft.com/office/drawing/2014/main" id="{CBF04084-9676-234D-85B5-3B333E203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4970" y="4308608"/>
                <a:ext cx="292507" cy="220150"/>
              </a:xfrm>
              <a:custGeom>
                <a:avLst/>
                <a:gdLst>
                  <a:gd name="T0" fmla="*/ 5 w 44"/>
                  <a:gd name="T1" fmla="*/ 0 h 33"/>
                  <a:gd name="T2" fmla="*/ 4 w 44"/>
                  <a:gd name="T3" fmla="*/ 0 h 33"/>
                  <a:gd name="T4" fmla="*/ 0 w 44"/>
                  <a:gd name="T5" fmla="*/ 3 h 33"/>
                  <a:gd name="T6" fmla="*/ 1 w 44"/>
                  <a:gd name="T7" fmla="*/ 4 h 33"/>
                  <a:gd name="T8" fmla="*/ 30 w 44"/>
                  <a:gd name="T9" fmla="*/ 30 h 33"/>
                  <a:gd name="T10" fmla="*/ 37 w 44"/>
                  <a:gd name="T11" fmla="*/ 33 h 33"/>
                  <a:gd name="T12" fmla="*/ 37 w 44"/>
                  <a:gd name="T13" fmla="*/ 33 h 33"/>
                  <a:gd name="T14" fmla="*/ 43 w 44"/>
                  <a:gd name="T15" fmla="*/ 30 h 33"/>
                  <a:gd name="T16" fmla="*/ 44 w 44"/>
                  <a:gd name="T17" fmla="*/ 24 h 33"/>
                  <a:gd name="T18" fmla="*/ 44 w 44"/>
                  <a:gd name="T19" fmla="*/ 0 h 33"/>
                  <a:gd name="T20" fmla="*/ 5 w 44"/>
                  <a:gd name="T2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33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3" y="33"/>
                      <a:pt x="35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9" y="33"/>
                      <a:pt x="42" y="32"/>
                      <a:pt x="43" y="30"/>
                    </a:cubicBezTo>
                    <a:cubicBezTo>
                      <a:pt x="44" y="28"/>
                      <a:pt x="44" y="26"/>
                      <a:pt x="44" y="24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9C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9" name="Freeform 13">
                <a:extLst>
                  <a:ext uri="{FF2B5EF4-FFF2-40B4-BE49-F238E27FC236}">
                    <a16:creationId xmlns:a16="http://schemas.microsoft.com/office/drawing/2014/main" id="{B91E9460-A2DE-2845-855A-97842D7AD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097" y="5474016"/>
                <a:ext cx="79284" cy="385647"/>
              </a:xfrm>
              <a:custGeom>
                <a:avLst/>
                <a:gdLst>
                  <a:gd name="T0" fmla="*/ 43 w 103"/>
                  <a:gd name="T1" fmla="*/ 484 h 501"/>
                  <a:gd name="T2" fmla="*/ 103 w 103"/>
                  <a:gd name="T3" fmla="*/ 501 h 501"/>
                  <a:gd name="T4" fmla="*/ 103 w 103"/>
                  <a:gd name="T5" fmla="*/ 0 h 501"/>
                  <a:gd name="T6" fmla="*/ 0 w 103"/>
                  <a:gd name="T7" fmla="*/ 0 h 501"/>
                  <a:gd name="T8" fmla="*/ 43 w 103"/>
                  <a:gd name="T9" fmla="*/ 484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501">
                    <a:moveTo>
                      <a:pt x="43" y="484"/>
                    </a:moveTo>
                    <a:lnTo>
                      <a:pt x="103" y="501"/>
                    </a:lnTo>
                    <a:lnTo>
                      <a:pt x="103" y="0"/>
                    </a:lnTo>
                    <a:lnTo>
                      <a:pt x="0" y="0"/>
                    </a:lnTo>
                    <a:lnTo>
                      <a:pt x="43" y="484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0" name="Freeform 14">
                <a:extLst>
                  <a:ext uri="{FF2B5EF4-FFF2-40B4-BE49-F238E27FC236}">
                    <a16:creationId xmlns:a16="http://schemas.microsoft.com/office/drawing/2014/main" id="{1748F102-F04B-0142-A45F-67E0DAEDB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4323" y="4948274"/>
                <a:ext cx="225538" cy="565769"/>
              </a:xfrm>
              <a:custGeom>
                <a:avLst/>
                <a:gdLst>
                  <a:gd name="T0" fmla="*/ 31 w 34"/>
                  <a:gd name="T1" fmla="*/ 4 h 85"/>
                  <a:gd name="T2" fmla="*/ 23 w 34"/>
                  <a:gd name="T3" fmla="*/ 0 h 85"/>
                  <a:gd name="T4" fmla="*/ 0 w 34"/>
                  <a:gd name="T5" fmla="*/ 0 h 85"/>
                  <a:gd name="T6" fmla="*/ 0 w 34"/>
                  <a:gd name="T7" fmla="*/ 36 h 85"/>
                  <a:gd name="T8" fmla="*/ 0 w 34"/>
                  <a:gd name="T9" fmla="*/ 36 h 85"/>
                  <a:gd name="T10" fmla="*/ 4 w 34"/>
                  <a:gd name="T11" fmla="*/ 40 h 85"/>
                  <a:gd name="T12" fmla="*/ 4 w 34"/>
                  <a:gd name="T13" fmla="*/ 79 h 85"/>
                  <a:gd name="T14" fmla="*/ 10 w 34"/>
                  <a:gd name="T15" fmla="*/ 85 h 85"/>
                  <a:gd name="T16" fmla="*/ 17 w 34"/>
                  <a:gd name="T17" fmla="*/ 79 h 85"/>
                  <a:gd name="T18" fmla="*/ 30 w 34"/>
                  <a:gd name="T19" fmla="*/ 34 h 85"/>
                  <a:gd name="T20" fmla="*/ 34 w 34"/>
                  <a:gd name="T21" fmla="*/ 13 h 85"/>
                  <a:gd name="T22" fmla="*/ 31 w 34"/>
                  <a:gd name="T23" fmla="*/ 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85">
                    <a:moveTo>
                      <a:pt x="31" y="4"/>
                    </a:moveTo>
                    <a:cubicBezTo>
                      <a:pt x="29" y="2"/>
                      <a:pt x="26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0" y="36"/>
                      <a:pt x="0" y="36"/>
                    </a:cubicBezTo>
                    <a:cubicBezTo>
                      <a:pt x="2" y="36"/>
                      <a:pt x="4" y="37"/>
                      <a:pt x="4" y="40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5" y="82"/>
                      <a:pt x="7" y="85"/>
                      <a:pt x="10" y="85"/>
                    </a:cubicBezTo>
                    <a:cubicBezTo>
                      <a:pt x="13" y="85"/>
                      <a:pt x="16" y="82"/>
                      <a:pt x="17" y="7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2" y="27"/>
                      <a:pt x="34" y="13"/>
                      <a:pt x="34" y="13"/>
                    </a:cubicBezTo>
                    <a:cubicBezTo>
                      <a:pt x="34" y="10"/>
                      <a:pt x="33" y="7"/>
                      <a:pt x="31" y="4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1" name="Freeform 15">
                <a:extLst>
                  <a:ext uri="{FF2B5EF4-FFF2-40B4-BE49-F238E27FC236}">
                    <a16:creationId xmlns:a16="http://schemas.microsoft.com/office/drawing/2014/main" id="{3EDF671B-E0F3-A649-95EC-6462381FA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4929" y="4948274"/>
                <a:ext cx="239393" cy="565769"/>
              </a:xfrm>
              <a:custGeom>
                <a:avLst/>
                <a:gdLst>
                  <a:gd name="T0" fmla="*/ 12 w 36"/>
                  <a:gd name="T1" fmla="*/ 0 h 85"/>
                  <a:gd name="T2" fmla="*/ 3 w 36"/>
                  <a:gd name="T3" fmla="*/ 4 h 85"/>
                  <a:gd name="T4" fmla="*/ 1 w 36"/>
                  <a:gd name="T5" fmla="*/ 13 h 85"/>
                  <a:gd name="T6" fmla="*/ 4 w 36"/>
                  <a:gd name="T7" fmla="*/ 34 h 85"/>
                  <a:gd name="T8" fmla="*/ 20 w 36"/>
                  <a:gd name="T9" fmla="*/ 79 h 85"/>
                  <a:gd name="T10" fmla="*/ 20 w 36"/>
                  <a:gd name="T11" fmla="*/ 79 h 85"/>
                  <a:gd name="T12" fmla="*/ 26 w 36"/>
                  <a:gd name="T13" fmla="*/ 85 h 85"/>
                  <a:gd name="T14" fmla="*/ 32 w 36"/>
                  <a:gd name="T15" fmla="*/ 79 h 85"/>
                  <a:gd name="T16" fmla="*/ 32 w 36"/>
                  <a:gd name="T17" fmla="*/ 40 h 85"/>
                  <a:gd name="T18" fmla="*/ 36 w 36"/>
                  <a:gd name="T19" fmla="*/ 36 h 85"/>
                  <a:gd name="T20" fmla="*/ 36 w 36"/>
                  <a:gd name="T21" fmla="*/ 0 h 85"/>
                  <a:gd name="T22" fmla="*/ 12 w 36"/>
                  <a:gd name="T2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85">
                    <a:moveTo>
                      <a:pt x="12" y="0"/>
                    </a:moveTo>
                    <a:cubicBezTo>
                      <a:pt x="9" y="0"/>
                      <a:pt x="6" y="2"/>
                      <a:pt x="3" y="4"/>
                    </a:cubicBezTo>
                    <a:cubicBezTo>
                      <a:pt x="1" y="7"/>
                      <a:pt x="0" y="10"/>
                      <a:pt x="1" y="13"/>
                    </a:cubicBezTo>
                    <a:cubicBezTo>
                      <a:pt x="1" y="13"/>
                      <a:pt x="2" y="27"/>
                      <a:pt x="4" y="34"/>
                    </a:cubicBezTo>
                    <a:cubicBezTo>
                      <a:pt x="6" y="41"/>
                      <a:pt x="20" y="79"/>
                      <a:pt x="20" y="79"/>
                    </a:cubicBezTo>
                    <a:cubicBezTo>
                      <a:pt x="20" y="79"/>
                      <a:pt x="20" y="79"/>
                      <a:pt x="20" y="79"/>
                    </a:cubicBezTo>
                    <a:cubicBezTo>
                      <a:pt x="20" y="82"/>
                      <a:pt x="23" y="85"/>
                      <a:pt x="26" y="85"/>
                    </a:cubicBezTo>
                    <a:cubicBezTo>
                      <a:pt x="29" y="85"/>
                      <a:pt x="32" y="82"/>
                      <a:pt x="32" y="79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37"/>
                      <a:pt x="35" y="36"/>
                      <a:pt x="36" y="36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2" name="Freeform 16">
                <a:extLst>
                  <a:ext uri="{FF2B5EF4-FFF2-40B4-BE49-F238E27FC236}">
                    <a16:creationId xmlns:a16="http://schemas.microsoft.com/office/drawing/2014/main" id="{9D1FCFAC-C528-0D4E-B4CA-D7DFEBC4F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8002" y="4808179"/>
                <a:ext cx="485715" cy="645823"/>
              </a:xfrm>
              <a:custGeom>
                <a:avLst/>
                <a:gdLst>
                  <a:gd name="T0" fmla="*/ 72 w 73"/>
                  <a:gd name="T1" fmla="*/ 30 h 97"/>
                  <a:gd name="T2" fmla="*/ 72 w 73"/>
                  <a:gd name="T3" fmla="*/ 30 h 97"/>
                  <a:gd name="T4" fmla="*/ 70 w 73"/>
                  <a:gd name="T5" fmla="*/ 25 h 97"/>
                  <a:gd name="T6" fmla="*/ 66 w 73"/>
                  <a:gd name="T7" fmla="*/ 20 h 97"/>
                  <a:gd name="T8" fmla="*/ 60 w 73"/>
                  <a:gd name="T9" fmla="*/ 2 h 97"/>
                  <a:gd name="T10" fmla="*/ 60 w 73"/>
                  <a:gd name="T11" fmla="*/ 0 h 97"/>
                  <a:gd name="T12" fmla="*/ 13 w 73"/>
                  <a:gd name="T13" fmla="*/ 0 h 97"/>
                  <a:gd name="T14" fmla="*/ 13 w 73"/>
                  <a:gd name="T15" fmla="*/ 2 h 97"/>
                  <a:gd name="T16" fmla="*/ 7 w 73"/>
                  <a:gd name="T17" fmla="*/ 20 h 97"/>
                  <a:gd name="T18" fmla="*/ 3 w 73"/>
                  <a:gd name="T19" fmla="*/ 24 h 97"/>
                  <a:gd name="T20" fmla="*/ 0 w 73"/>
                  <a:gd name="T21" fmla="*/ 30 h 97"/>
                  <a:gd name="T22" fmla="*/ 0 w 73"/>
                  <a:gd name="T23" fmla="*/ 30 h 97"/>
                  <a:gd name="T24" fmla="*/ 0 w 73"/>
                  <a:gd name="T25" fmla="*/ 40 h 97"/>
                  <a:gd name="T26" fmla="*/ 13 w 73"/>
                  <a:gd name="T27" fmla="*/ 93 h 97"/>
                  <a:gd name="T28" fmla="*/ 19 w 73"/>
                  <a:gd name="T29" fmla="*/ 97 h 97"/>
                  <a:gd name="T30" fmla="*/ 55 w 73"/>
                  <a:gd name="T31" fmla="*/ 97 h 97"/>
                  <a:gd name="T32" fmla="*/ 60 w 73"/>
                  <a:gd name="T33" fmla="*/ 93 h 97"/>
                  <a:gd name="T34" fmla="*/ 72 w 73"/>
                  <a:gd name="T35" fmla="*/ 40 h 97"/>
                  <a:gd name="T36" fmla="*/ 72 w 73"/>
                  <a:gd name="T37" fmla="*/ 3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97">
                    <a:moveTo>
                      <a:pt x="72" y="30"/>
                    </a:move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28"/>
                      <a:pt x="71" y="26"/>
                      <a:pt x="70" y="25"/>
                    </a:cubicBezTo>
                    <a:cubicBezTo>
                      <a:pt x="69" y="23"/>
                      <a:pt x="68" y="21"/>
                      <a:pt x="66" y="20"/>
                    </a:cubicBezTo>
                    <a:cubicBezTo>
                      <a:pt x="62" y="15"/>
                      <a:pt x="60" y="7"/>
                      <a:pt x="60" y="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7"/>
                      <a:pt x="11" y="15"/>
                      <a:pt x="7" y="20"/>
                    </a:cubicBezTo>
                    <a:cubicBezTo>
                      <a:pt x="5" y="21"/>
                      <a:pt x="4" y="22"/>
                      <a:pt x="3" y="24"/>
                    </a:cubicBezTo>
                    <a:cubicBezTo>
                      <a:pt x="1" y="26"/>
                      <a:pt x="1" y="2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0" y="37"/>
                      <a:pt x="0" y="40"/>
                    </a:cubicBezTo>
                    <a:cubicBezTo>
                      <a:pt x="13" y="93"/>
                      <a:pt x="13" y="93"/>
                      <a:pt x="13" y="93"/>
                    </a:cubicBezTo>
                    <a:cubicBezTo>
                      <a:pt x="14" y="96"/>
                      <a:pt x="16" y="97"/>
                      <a:pt x="19" y="97"/>
                    </a:cubicBezTo>
                    <a:cubicBezTo>
                      <a:pt x="55" y="97"/>
                      <a:pt x="55" y="97"/>
                      <a:pt x="55" y="97"/>
                    </a:cubicBezTo>
                    <a:cubicBezTo>
                      <a:pt x="57" y="97"/>
                      <a:pt x="59" y="96"/>
                      <a:pt x="60" y="93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3" y="37"/>
                      <a:pt x="73" y="33"/>
                      <a:pt x="72" y="3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3" name="Freeform 17">
                <a:extLst>
                  <a:ext uri="{FF2B5EF4-FFF2-40B4-BE49-F238E27FC236}">
                    <a16:creationId xmlns:a16="http://schemas.microsoft.com/office/drawing/2014/main" id="{F70AC87C-40A0-E94C-B858-10AEA0B7B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604" y="4775079"/>
                <a:ext cx="551144" cy="146253"/>
              </a:xfrm>
              <a:custGeom>
                <a:avLst/>
                <a:gdLst>
                  <a:gd name="T0" fmla="*/ 83 w 83"/>
                  <a:gd name="T1" fmla="*/ 11 h 22"/>
                  <a:gd name="T2" fmla="*/ 72 w 83"/>
                  <a:gd name="T3" fmla="*/ 22 h 22"/>
                  <a:gd name="T4" fmla="*/ 11 w 83"/>
                  <a:gd name="T5" fmla="*/ 22 h 22"/>
                  <a:gd name="T6" fmla="*/ 0 w 83"/>
                  <a:gd name="T7" fmla="*/ 11 h 22"/>
                  <a:gd name="T8" fmla="*/ 0 w 83"/>
                  <a:gd name="T9" fmla="*/ 11 h 22"/>
                  <a:gd name="T10" fmla="*/ 11 w 83"/>
                  <a:gd name="T11" fmla="*/ 0 h 22"/>
                  <a:gd name="T12" fmla="*/ 72 w 83"/>
                  <a:gd name="T13" fmla="*/ 0 h 22"/>
                  <a:gd name="T14" fmla="*/ 83 w 83"/>
                  <a:gd name="T1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22">
                    <a:moveTo>
                      <a:pt x="83" y="11"/>
                    </a:moveTo>
                    <a:cubicBezTo>
                      <a:pt x="83" y="17"/>
                      <a:pt x="78" y="22"/>
                      <a:pt x="72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5" y="22"/>
                      <a:pt x="0" y="1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8" y="0"/>
                      <a:pt x="83" y="5"/>
                      <a:pt x="83" y="11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4" name="Freeform 18">
                <a:extLst>
                  <a:ext uri="{FF2B5EF4-FFF2-40B4-BE49-F238E27FC236}">
                    <a16:creationId xmlns:a16="http://schemas.microsoft.com/office/drawing/2014/main" id="{166F272C-0F30-3649-AC72-59548343D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350" y="4728124"/>
                <a:ext cx="112384" cy="106996"/>
              </a:xfrm>
              <a:custGeom>
                <a:avLst/>
                <a:gdLst>
                  <a:gd name="T0" fmla="*/ 16 w 17"/>
                  <a:gd name="T1" fmla="*/ 1 h 16"/>
                  <a:gd name="T2" fmla="*/ 16 w 17"/>
                  <a:gd name="T3" fmla="*/ 1 h 16"/>
                  <a:gd name="T4" fmla="*/ 15 w 17"/>
                  <a:gd name="T5" fmla="*/ 6 h 16"/>
                  <a:gd name="T6" fmla="*/ 12 w 17"/>
                  <a:gd name="T7" fmla="*/ 9 h 16"/>
                  <a:gd name="T8" fmla="*/ 11 w 17"/>
                  <a:gd name="T9" fmla="*/ 11 h 16"/>
                  <a:gd name="T10" fmla="*/ 5 w 17"/>
                  <a:gd name="T11" fmla="*/ 16 h 16"/>
                  <a:gd name="T12" fmla="*/ 0 w 17"/>
                  <a:gd name="T13" fmla="*/ 11 h 16"/>
                  <a:gd name="T14" fmla="*/ 6 w 17"/>
                  <a:gd name="T15" fmla="*/ 6 h 16"/>
                  <a:gd name="T16" fmla="*/ 7 w 17"/>
                  <a:gd name="T17" fmla="*/ 4 h 16"/>
                  <a:gd name="T18" fmla="*/ 11 w 17"/>
                  <a:gd name="T19" fmla="*/ 1 h 16"/>
                  <a:gd name="T20" fmla="*/ 16 w 17"/>
                  <a:gd name="T2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16"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3"/>
                      <a:pt x="17" y="5"/>
                      <a:pt x="15" y="6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0"/>
                      <a:pt x="16" y="1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5" name="Rectangle 19">
                <a:extLst>
                  <a:ext uri="{FF2B5EF4-FFF2-40B4-BE49-F238E27FC236}">
                    <a16:creationId xmlns:a16="http://schemas.microsoft.com/office/drawing/2014/main" id="{840CBD9B-31CC-8B4B-8FA0-BAFC6DFA7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604" y="4775079"/>
                <a:ext cx="146253" cy="86212"/>
              </a:xfrm>
              <a:prstGeom prst="rect">
                <a:avLst/>
              </a:pr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6" name="Freeform 20">
                <a:extLst>
                  <a:ext uri="{FF2B5EF4-FFF2-40B4-BE49-F238E27FC236}">
                    <a16:creationId xmlns:a16="http://schemas.microsoft.com/office/drawing/2014/main" id="{A8B7044F-227F-FF48-90A3-CFBC771EA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604" y="4362491"/>
                <a:ext cx="146253" cy="412588"/>
              </a:xfrm>
              <a:custGeom>
                <a:avLst/>
                <a:gdLst>
                  <a:gd name="T0" fmla="*/ 22 w 22"/>
                  <a:gd name="T1" fmla="*/ 0 h 62"/>
                  <a:gd name="T2" fmla="*/ 0 w 22"/>
                  <a:gd name="T3" fmla="*/ 22 h 62"/>
                  <a:gd name="T4" fmla="*/ 0 w 22"/>
                  <a:gd name="T5" fmla="*/ 62 h 62"/>
                  <a:gd name="T6" fmla="*/ 22 w 22"/>
                  <a:gd name="T7" fmla="*/ 62 h 62"/>
                  <a:gd name="T8" fmla="*/ 22 w 22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2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22" y="62"/>
                      <a:pt x="22" y="62"/>
                      <a:pt x="22" y="62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7" name="Freeform 21">
                <a:extLst>
                  <a:ext uri="{FF2B5EF4-FFF2-40B4-BE49-F238E27FC236}">
                    <a16:creationId xmlns:a16="http://schemas.microsoft.com/office/drawing/2014/main" id="{88E4B7DF-FDD8-2B45-A322-76F728F07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662" y="4708111"/>
                <a:ext cx="173194" cy="66968"/>
              </a:xfrm>
              <a:custGeom>
                <a:avLst/>
                <a:gdLst>
                  <a:gd name="T0" fmla="*/ 26 w 26"/>
                  <a:gd name="T1" fmla="*/ 10 h 10"/>
                  <a:gd name="T2" fmla="*/ 0 w 26"/>
                  <a:gd name="T3" fmla="*/ 10 h 10"/>
                  <a:gd name="T4" fmla="*/ 10 w 26"/>
                  <a:gd name="T5" fmla="*/ 0 h 10"/>
                  <a:gd name="T6" fmla="*/ 26 w 26"/>
                  <a:gd name="T7" fmla="*/ 0 h 10"/>
                  <a:gd name="T8" fmla="*/ 26 w 2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26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9C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8" name="Freeform 22">
                <a:extLst>
                  <a:ext uri="{FF2B5EF4-FFF2-40B4-BE49-F238E27FC236}">
                    <a16:creationId xmlns:a16="http://schemas.microsoft.com/office/drawing/2014/main" id="{61996D92-839F-F949-9F92-93F9A7BC6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4957" y="5840419"/>
                <a:ext cx="192439" cy="166267"/>
              </a:xfrm>
              <a:custGeom>
                <a:avLst/>
                <a:gdLst>
                  <a:gd name="T0" fmla="*/ 19 w 29"/>
                  <a:gd name="T1" fmla="*/ 0 h 25"/>
                  <a:gd name="T2" fmla="*/ 16 w 29"/>
                  <a:gd name="T3" fmla="*/ 9 h 25"/>
                  <a:gd name="T4" fmla="*/ 7 w 29"/>
                  <a:gd name="T5" fmla="*/ 19 h 25"/>
                  <a:gd name="T6" fmla="*/ 0 w 29"/>
                  <a:gd name="T7" fmla="*/ 22 h 25"/>
                  <a:gd name="T8" fmla="*/ 14 w 29"/>
                  <a:gd name="T9" fmla="*/ 25 h 25"/>
                  <a:gd name="T10" fmla="*/ 29 w 29"/>
                  <a:gd name="T11" fmla="*/ 18 h 25"/>
                  <a:gd name="T12" fmla="*/ 29 w 29"/>
                  <a:gd name="T13" fmla="*/ 10 h 25"/>
                  <a:gd name="T14" fmla="*/ 25 w 29"/>
                  <a:gd name="T15" fmla="*/ 0 h 25"/>
                  <a:gd name="T16" fmla="*/ 19 w 29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5">
                    <a:moveTo>
                      <a:pt x="19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15" y="13"/>
                      <a:pt x="11" y="17"/>
                      <a:pt x="7" y="1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9" name="Freeform 23">
                <a:extLst>
                  <a:ext uri="{FF2B5EF4-FFF2-40B4-BE49-F238E27FC236}">
                    <a16:creationId xmlns:a16="http://schemas.microsoft.com/office/drawing/2014/main" id="{BA49A901-0C82-E44E-B60E-1FA7C4C7A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844" y="5879676"/>
                <a:ext cx="258637" cy="187050"/>
              </a:xfrm>
              <a:custGeom>
                <a:avLst/>
                <a:gdLst>
                  <a:gd name="T0" fmla="*/ 38 w 39"/>
                  <a:gd name="T1" fmla="*/ 3 h 28"/>
                  <a:gd name="T2" fmla="*/ 36 w 39"/>
                  <a:gd name="T3" fmla="*/ 0 h 28"/>
                  <a:gd name="T4" fmla="*/ 36 w 39"/>
                  <a:gd name="T5" fmla="*/ 0 h 28"/>
                  <a:gd name="T6" fmla="*/ 36 w 39"/>
                  <a:gd name="T7" fmla="*/ 1 h 28"/>
                  <a:gd name="T8" fmla="*/ 35 w 39"/>
                  <a:gd name="T9" fmla="*/ 5 h 28"/>
                  <a:gd name="T10" fmla="*/ 19 w 39"/>
                  <a:gd name="T11" fmla="*/ 18 h 28"/>
                  <a:gd name="T12" fmla="*/ 9 w 39"/>
                  <a:gd name="T13" fmla="*/ 16 h 28"/>
                  <a:gd name="T14" fmla="*/ 8 w 39"/>
                  <a:gd name="T15" fmla="*/ 16 h 28"/>
                  <a:gd name="T16" fmla="*/ 0 w 39"/>
                  <a:gd name="T17" fmla="*/ 22 h 28"/>
                  <a:gd name="T18" fmla="*/ 11 w 39"/>
                  <a:gd name="T19" fmla="*/ 28 h 28"/>
                  <a:gd name="T20" fmla="*/ 26 w 39"/>
                  <a:gd name="T21" fmla="*/ 25 h 28"/>
                  <a:gd name="T22" fmla="*/ 31 w 39"/>
                  <a:gd name="T23" fmla="*/ 18 h 28"/>
                  <a:gd name="T24" fmla="*/ 33 w 39"/>
                  <a:gd name="T25" fmla="*/ 20 h 28"/>
                  <a:gd name="T26" fmla="*/ 34 w 39"/>
                  <a:gd name="T27" fmla="*/ 25 h 28"/>
                  <a:gd name="T28" fmla="*/ 36 w 39"/>
                  <a:gd name="T29" fmla="*/ 25 h 28"/>
                  <a:gd name="T30" fmla="*/ 37 w 39"/>
                  <a:gd name="T31" fmla="*/ 14 h 28"/>
                  <a:gd name="T32" fmla="*/ 38 w 39"/>
                  <a:gd name="T33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28">
                    <a:moveTo>
                      <a:pt x="38" y="3"/>
                    </a:moveTo>
                    <a:cubicBezTo>
                      <a:pt x="37" y="1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1"/>
                    </a:cubicBezTo>
                    <a:cubicBezTo>
                      <a:pt x="36" y="3"/>
                      <a:pt x="36" y="4"/>
                      <a:pt x="35" y="5"/>
                    </a:cubicBezTo>
                    <a:cubicBezTo>
                      <a:pt x="34" y="12"/>
                      <a:pt x="27" y="18"/>
                      <a:pt x="19" y="18"/>
                    </a:cubicBezTo>
                    <a:cubicBezTo>
                      <a:pt x="16" y="18"/>
                      <a:pt x="12" y="18"/>
                      <a:pt x="9" y="16"/>
                    </a:cubicBezTo>
                    <a:cubicBezTo>
                      <a:pt x="9" y="16"/>
                      <a:pt x="8" y="16"/>
                      <a:pt x="8" y="16"/>
                    </a:cubicBezTo>
                    <a:cubicBezTo>
                      <a:pt x="3" y="18"/>
                      <a:pt x="1" y="20"/>
                      <a:pt x="0" y="22"/>
                    </a:cubicBezTo>
                    <a:cubicBezTo>
                      <a:pt x="0" y="24"/>
                      <a:pt x="2" y="28"/>
                      <a:pt x="11" y="28"/>
                    </a:cubicBezTo>
                    <a:cubicBezTo>
                      <a:pt x="20" y="28"/>
                      <a:pt x="22" y="27"/>
                      <a:pt x="26" y="25"/>
                    </a:cubicBezTo>
                    <a:cubicBezTo>
                      <a:pt x="30" y="23"/>
                      <a:pt x="31" y="18"/>
                      <a:pt x="31" y="18"/>
                    </a:cubicBezTo>
                    <a:cubicBezTo>
                      <a:pt x="31" y="18"/>
                      <a:pt x="32" y="18"/>
                      <a:pt x="33" y="20"/>
                    </a:cubicBezTo>
                    <a:cubicBezTo>
                      <a:pt x="34" y="21"/>
                      <a:pt x="34" y="25"/>
                      <a:pt x="34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19"/>
                      <a:pt x="37" y="14"/>
                    </a:cubicBezTo>
                    <a:cubicBezTo>
                      <a:pt x="38" y="9"/>
                      <a:pt x="39" y="6"/>
                      <a:pt x="38" y="3"/>
                    </a:cubicBez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0" name="Freeform 24">
                <a:extLst>
                  <a:ext uri="{FF2B5EF4-FFF2-40B4-BE49-F238E27FC236}">
                    <a16:creationId xmlns:a16="http://schemas.microsoft.com/office/drawing/2014/main" id="{1A7AA7D7-6409-D542-A977-8C5DC43AB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0495" y="5474016"/>
                <a:ext cx="86982" cy="385647"/>
              </a:xfrm>
              <a:custGeom>
                <a:avLst/>
                <a:gdLst>
                  <a:gd name="T0" fmla="*/ 61 w 113"/>
                  <a:gd name="T1" fmla="*/ 484 h 501"/>
                  <a:gd name="T2" fmla="*/ 0 w 113"/>
                  <a:gd name="T3" fmla="*/ 501 h 501"/>
                  <a:gd name="T4" fmla="*/ 0 w 113"/>
                  <a:gd name="T5" fmla="*/ 0 h 501"/>
                  <a:gd name="T6" fmla="*/ 113 w 113"/>
                  <a:gd name="T7" fmla="*/ 0 h 501"/>
                  <a:gd name="T8" fmla="*/ 61 w 113"/>
                  <a:gd name="T9" fmla="*/ 484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501">
                    <a:moveTo>
                      <a:pt x="61" y="484"/>
                    </a:moveTo>
                    <a:lnTo>
                      <a:pt x="0" y="501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61" y="484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1" name="Freeform 25">
                <a:extLst>
                  <a:ext uri="{FF2B5EF4-FFF2-40B4-BE49-F238E27FC236}">
                    <a16:creationId xmlns:a16="http://schemas.microsoft.com/office/drawing/2014/main" id="{F25DC261-6013-3B43-8ED9-3C9792141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481" y="5840419"/>
                <a:ext cx="193208" cy="166267"/>
              </a:xfrm>
              <a:custGeom>
                <a:avLst/>
                <a:gdLst>
                  <a:gd name="T0" fmla="*/ 10 w 29"/>
                  <a:gd name="T1" fmla="*/ 0 h 25"/>
                  <a:gd name="T2" fmla="*/ 13 w 29"/>
                  <a:gd name="T3" fmla="*/ 9 h 25"/>
                  <a:gd name="T4" fmla="*/ 22 w 29"/>
                  <a:gd name="T5" fmla="*/ 19 h 25"/>
                  <a:gd name="T6" fmla="*/ 29 w 29"/>
                  <a:gd name="T7" fmla="*/ 22 h 25"/>
                  <a:gd name="T8" fmla="*/ 15 w 29"/>
                  <a:gd name="T9" fmla="*/ 25 h 25"/>
                  <a:gd name="T10" fmla="*/ 0 w 29"/>
                  <a:gd name="T11" fmla="*/ 18 h 25"/>
                  <a:gd name="T12" fmla="*/ 0 w 29"/>
                  <a:gd name="T13" fmla="*/ 10 h 25"/>
                  <a:gd name="T14" fmla="*/ 4 w 29"/>
                  <a:gd name="T15" fmla="*/ 0 h 25"/>
                  <a:gd name="T16" fmla="*/ 10 w 29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5">
                    <a:moveTo>
                      <a:pt x="10" y="0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4" y="13"/>
                      <a:pt x="18" y="17"/>
                      <a:pt x="22" y="19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26">
                <a:extLst>
                  <a:ext uri="{FF2B5EF4-FFF2-40B4-BE49-F238E27FC236}">
                    <a16:creationId xmlns:a16="http://schemas.microsoft.com/office/drawing/2014/main" id="{2F7C9BA3-0248-B54F-8C9B-7CDC9CCB5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395" y="5879676"/>
                <a:ext cx="266335" cy="187050"/>
              </a:xfrm>
              <a:custGeom>
                <a:avLst/>
                <a:gdLst>
                  <a:gd name="T0" fmla="*/ 1 w 40"/>
                  <a:gd name="T1" fmla="*/ 3 h 28"/>
                  <a:gd name="T2" fmla="*/ 3 w 40"/>
                  <a:gd name="T3" fmla="*/ 0 h 28"/>
                  <a:gd name="T4" fmla="*/ 4 w 40"/>
                  <a:gd name="T5" fmla="*/ 0 h 28"/>
                  <a:gd name="T6" fmla="*/ 3 w 40"/>
                  <a:gd name="T7" fmla="*/ 1 h 28"/>
                  <a:gd name="T8" fmla="*/ 4 w 40"/>
                  <a:gd name="T9" fmla="*/ 5 h 28"/>
                  <a:gd name="T10" fmla="*/ 20 w 40"/>
                  <a:gd name="T11" fmla="*/ 18 h 28"/>
                  <a:gd name="T12" fmla="*/ 30 w 40"/>
                  <a:gd name="T13" fmla="*/ 16 h 28"/>
                  <a:gd name="T14" fmla="*/ 31 w 40"/>
                  <a:gd name="T15" fmla="*/ 16 h 28"/>
                  <a:gd name="T16" fmla="*/ 39 w 40"/>
                  <a:gd name="T17" fmla="*/ 22 h 28"/>
                  <a:gd name="T18" fmla="*/ 28 w 40"/>
                  <a:gd name="T19" fmla="*/ 28 h 28"/>
                  <a:gd name="T20" fmla="*/ 13 w 40"/>
                  <a:gd name="T21" fmla="*/ 25 h 28"/>
                  <a:gd name="T22" fmla="*/ 8 w 40"/>
                  <a:gd name="T23" fmla="*/ 18 h 28"/>
                  <a:gd name="T24" fmla="*/ 6 w 40"/>
                  <a:gd name="T25" fmla="*/ 20 h 28"/>
                  <a:gd name="T26" fmla="*/ 6 w 40"/>
                  <a:gd name="T27" fmla="*/ 25 h 28"/>
                  <a:gd name="T28" fmla="*/ 3 w 40"/>
                  <a:gd name="T29" fmla="*/ 25 h 28"/>
                  <a:gd name="T30" fmla="*/ 2 w 40"/>
                  <a:gd name="T31" fmla="*/ 14 h 28"/>
                  <a:gd name="T32" fmla="*/ 1 w 40"/>
                  <a:gd name="T33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8">
                    <a:moveTo>
                      <a:pt x="1" y="3"/>
                    </a:moveTo>
                    <a:cubicBezTo>
                      <a:pt x="2" y="1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3"/>
                      <a:pt x="3" y="4"/>
                      <a:pt x="4" y="5"/>
                    </a:cubicBezTo>
                    <a:cubicBezTo>
                      <a:pt x="6" y="12"/>
                      <a:pt x="12" y="18"/>
                      <a:pt x="20" y="18"/>
                    </a:cubicBezTo>
                    <a:cubicBezTo>
                      <a:pt x="24" y="18"/>
                      <a:pt x="27" y="18"/>
                      <a:pt x="30" y="16"/>
                    </a:cubicBezTo>
                    <a:cubicBezTo>
                      <a:pt x="30" y="16"/>
                      <a:pt x="31" y="16"/>
                      <a:pt x="31" y="16"/>
                    </a:cubicBezTo>
                    <a:cubicBezTo>
                      <a:pt x="36" y="18"/>
                      <a:pt x="38" y="20"/>
                      <a:pt x="39" y="22"/>
                    </a:cubicBezTo>
                    <a:cubicBezTo>
                      <a:pt x="40" y="24"/>
                      <a:pt x="38" y="28"/>
                      <a:pt x="28" y="28"/>
                    </a:cubicBezTo>
                    <a:cubicBezTo>
                      <a:pt x="19" y="28"/>
                      <a:pt x="17" y="27"/>
                      <a:pt x="13" y="25"/>
                    </a:cubicBezTo>
                    <a:cubicBezTo>
                      <a:pt x="9" y="23"/>
                      <a:pt x="8" y="18"/>
                      <a:pt x="8" y="18"/>
                    </a:cubicBezTo>
                    <a:cubicBezTo>
                      <a:pt x="8" y="18"/>
                      <a:pt x="7" y="18"/>
                      <a:pt x="6" y="20"/>
                    </a:cubicBezTo>
                    <a:cubicBezTo>
                      <a:pt x="6" y="21"/>
                      <a:pt x="6" y="25"/>
                      <a:pt x="6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19"/>
                      <a:pt x="2" y="14"/>
                    </a:cubicBezTo>
                    <a:cubicBezTo>
                      <a:pt x="1" y="9"/>
                      <a:pt x="0" y="6"/>
                      <a:pt x="1" y="3"/>
                    </a:cubicBez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3" name="Rectangle 84">
                <a:extLst>
                  <a:ext uri="{FF2B5EF4-FFF2-40B4-BE49-F238E27FC236}">
                    <a16:creationId xmlns:a16="http://schemas.microsoft.com/office/drawing/2014/main" id="{9D2EE859-2580-A24C-BA61-78E13145A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6789" y="5074514"/>
                <a:ext cx="1535659" cy="100068"/>
              </a:xfrm>
              <a:prstGeom prst="rect">
                <a:avLst/>
              </a:prstGeom>
              <a:solidFill>
                <a:srgbClr val="965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4" name="Rectangle 85">
                <a:extLst>
                  <a:ext uri="{FF2B5EF4-FFF2-40B4-BE49-F238E27FC236}">
                    <a16:creationId xmlns:a16="http://schemas.microsoft.com/office/drawing/2014/main" id="{C22978F0-8009-0C48-A548-F958ADD1D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8621" y="5174582"/>
                <a:ext cx="100068" cy="918316"/>
              </a:xfrm>
              <a:prstGeom prst="rect">
                <a:avLst/>
              </a:pr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5" name="Freeform 86">
                <a:extLst>
                  <a:ext uri="{FF2B5EF4-FFF2-40B4-BE49-F238E27FC236}">
                    <a16:creationId xmlns:a16="http://schemas.microsoft.com/office/drawing/2014/main" id="{5BCCFBD6-A10F-8A44-BE50-BFC995C25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6789" y="5174582"/>
                <a:ext cx="1535659" cy="918316"/>
              </a:xfrm>
              <a:custGeom>
                <a:avLst/>
                <a:gdLst>
                  <a:gd name="T0" fmla="*/ 1995 w 1995"/>
                  <a:gd name="T1" fmla="*/ 1193 h 1193"/>
                  <a:gd name="T2" fmla="*/ 1865 w 1995"/>
                  <a:gd name="T3" fmla="*/ 1193 h 1193"/>
                  <a:gd name="T4" fmla="*/ 1865 w 1995"/>
                  <a:gd name="T5" fmla="*/ 121 h 1193"/>
                  <a:gd name="T6" fmla="*/ 0 w 1995"/>
                  <a:gd name="T7" fmla="*/ 121 h 1193"/>
                  <a:gd name="T8" fmla="*/ 0 w 1995"/>
                  <a:gd name="T9" fmla="*/ 0 h 1193"/>
                  <a:gd name="T10" fmla="*/ 1995 w 1995"/>
                  <a:gd name="T11" fmla="*/ 0 h 1193"/>
                  <a:gd name="T12" fmla="*/ 1995 w 1995"/>
                  <a:gd name="T13" fmla="*/ 1193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5" h="1193">
                    <a:moveTo>
                      <a:pt x="1995" y="1193"/>
                    </a:moveTo>
                    <a:lnTo>
                      <a:pt x="1865" y="1193"/>
                    </a:lnTo>
                    <a:lnTo>
                      <a:pt x="1865" y="121"/>
                    </a:lnTo>
                    <a:lnTo>
                      <a:pt x="0" y="121"/>
                    </a:lnTo>
                    <a:lnTo>
                      <a:pt x="0" y="0"/>
                    </a:lnTo>
                    <a:lnTo>
                      <a:pt x="1995" y="0"/>
                    </a:lnTo>
                    <a:lnTo>
                      <a:pt x="1995" y="1193"/>
                    </a:lnTo>
                    <a:close/>
                  </a:path>
                </a:pathLst>
              </a:custGeom>
              <a:solidFill>
                <a:srgbClr val="7247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6" name="Rectangle 87">
                <a:extLst>
                  <a:ext uri="{FF2B5EF4-FFF2-40B4-BE49-F238E27FC236}">
                    <a16:creationId xmlns:a16="http://schemas.microsoft.com/office/drawing/2014/main" id="{103417F4-A234-CA41-949C-3269D1A1D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1115" y="5074514"/>
                <a:ext cx="678153" cy="100068"/>
              </a:xfrm>
              <a:prstGeom prst="rect">
                <a:avLst/>
              </a:prstGeom>
              <a:solidFill>
                <a:srgbClr val="7247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7" name="Freeform 88">
                <a:extLst>
                  <a:ext uri="{FF2B5EF4-FFF2-40B4-BE49-F238E27FC236}">
                    <a16:creationId xmlns:a16="http://schemas.microsoft.com/office/drawing/2014/main" id="{0B44E1E0-3D92-7B42-824B-14A91FB3F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1115" y="5174582"/>
                <a:ext cx="678153" cy="918316"/>
              </a:xfrm>
              <a:custGeom>
                <a:avLst/>
                <a:gdLst>
                  <a:gd name="T0" fmla="*/ 881 w 881"/>
                  <a:gd name="T1" fmla="*/ 1193 h 1193"/>
                  <a:gd name="T2" fmla="*/ 752 w 881"/>
                  <a:gd name="T3" fmla="*/ 1193 h 1193"/>
                  <a:gd name="T4" fmla="*/ 752 w 881"/>
                  <a:gd name="T5" fmla="*/ 121 h 1193"/>
                  <a:gd name="T6" fmla="*/ 121 w 881"/>
                  <a:gd name="T7" fmla="*/ 121 h 1193"/>
                  <a:gd name="T8" fmla="*/ 121 w 881"/>
                  <a:gd name="T9" fmla="*/ 1193 h 1193"/>
                  <a:gd name="T10" fmla="*/ 0 w 881"/>
                  <a:gd name="T11" fmla="*/ 1193 h 1193"/>
                  <a:gd name="T12" fmla="*/ 0 w 881"/>
                  <a:gd name="T13" fmla="*/ 0 h 1193"/>
                  <a:gd name="T14" fmla="*/ 881 w 881"/>
                  <a:gd name="T15" fmla="*/ 0 h 1193"/>
                  <a:gd name="T16" fmla="*/ 881 w 881"/>
                  <a:gd name="T17" fmla="*/ 1193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1" h="1193">
                    <a:moveTo>
                      <a:pt x="881" y="1193"/>
                    </a:moveTo>
                    <a:lnTo>
                      <a:pt x="752" y="1193"/>
                    </a:lnTo>
                    <a:lnTo>
                      <a:pt x="752" y="121"/>
                    </a:lnTo>
                    <a:lnTo>
                      <a:pt x="121" y="121"/>
                    </a:lnTo>
                    <a:lnTo>
                      <a:pt x="121" y="1193"/>
                    </a:lnTo>
                    <a:lnTo>
                      <a:pt x="0" y="1193"/>
                    </a:lnTo>
                    <a:lnTo>
                      <a:pt x="0" y="0"/>
                    </a:lnTo>
                    <a:lnTo>
                      <a:pt x="881" y="0"/>
                    </a:lnTo>
                    <a:lnTo>
                      <a:pt x="881" y="1193"/>
                    </a:lnTo>
                    <a:close/>
                  </a:path>
                </a:pathLst>
              </a:custGeom>
              <a:solidFill>
                <a:srgbClr val="965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8" name="Freeform 89">
                <a:extLst>
                  <a:ext uri="{FF2B5EF4-FFF2-40B4-BE49-F238E27FC236}">
                    <a16:creationId xmlns:a16="http://schemas.microsoft.com/office/drawing/2014/main" id="{8498EF42-C8DC-D548-8743-96297A632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7409" y="4988301"/>
                <a:ext cx="511886" cy="86212"/>
              </a:xfrm>
              <a:custGeom>
                <a:avLst/>
                <a:gdLst>
                  <a:gd name="T0" fmla="*/ 70 w 77"/>
                  <a:gd name="T1" fmla="*/ 0 h 13"/>
                  <a:gd name="T2" fmla="*/ 32 w 77"/>
                  <a:gd name="T3" fmla="*/ 0 h 13"/>
                  <a:gd name="T4" fmla="*/ 5 w 77"/>
                  <a:gd name="T5" fmla="*/ 5 h 13"/>
                  <a:gd name="T6" fmla="*/ 1 w 77"/>
                  <a:gd name="T7" fmla="*/ 8 h 13"/>
                  <a:gd name="T8" fmla="*/ 0 w 77"/>
                  <a:gd name="T9" fmla="*/ 13 h 13"/>
                  <a:gd name="T10" fmla="*/ 26 w 77"/>
                  <a:gd name="T11" fmla="*/ 8 h 13"/>
                  <a:gd name="T12" fmla="*/ 33 w 77"/>
                  <a:gd name="T13" fmla="*/ 13 h 13"/>
                  <a:gd name="T14" fmla="*/ 71 w 77"/>
                  <a:gd name="T15" fmla="*/ 13 h 13"/>
                  <a:gd name="T16" fmla="*/ 76 w 77"/>
                  <a:gd name="T17" fmla="*/ 6 h 13"/>
                  <a:gd name="T18" fmla="*/ 77 w 77"/>
                  <a:gd name="T19" fmla="*/ 6 h 13"/>
                  <a:gd name="T20" fmla="*/ 70 w 7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13">
                    <a:moveTo>
                      <a:pt x="70" y="0"/>
                    </a:moveTo>
                    <a:cubicBezTo>
                      <a:pt x="63" y="0"/>
                      <a:pt x="32" y="0"/>
                      <a:pt x="32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6"/>
                      <a:pt x="2" y="7"/>
                      <a:pt x="1" y="8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7" y="11"/>
                      <a:pt x="30" y="13"/>
                      <a:pt x="33" y="13"/>
                    </a:cubicBezTo>
                    <a:cubicBezTo>
                      <a:pt x="34" y="13"/>
                      <a:pt x="67" y="13"/>
                      <a:pt x="71" y="13"/>
                    </a:cubicBezTo>
                    <a:cubicBezTo>
                      <a:pt x="75" y="12"/>
                      <a:pt x="77" y="9"/>
                      <a:pt x="76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0"/>
                      <a:pt x="70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9" name="Freeform 90">
                <a:extLst>
                  <a:ext uri="{FF2B5EF4-FFF2-40B4-BE49-F238E27FC236}">
                    <a16:creationId xmlns:a16="http://schemas.microsoft.com/office/drawing/2014/main" id="{3CCCFEED-C454-2845-B9F6-C33B54D3F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7409" y="4981373"/>
                <a:ext cx="259407" cy="93140"/>
              </a:xfrm>
              <a:custGeom>
                <a:avLst/>
                <a:gdLst>
                  <a:gd name="T0" fmla="*/ 39 w 39"/>
                  <a:gd name="T1" fmla="*/ 7 h 14"/>
                  <a:gd name="T2" fmla="*/ 31 w 39"/>
                  <a:gd name="T3" fmla="*/ 1 h 14"/>
                  <a:gd name="T4" fmla="*/ 5 w 39"/>
                  <a:gd name="T5" fmla="*/ 6 h 14"/>
                  <a:gd name="T6" fmla="*/ 1 w 39"/>
                  <a:gd name="T7" fmla="*/ 9 h 14"/>
                  <a:gd name="T8" fmla="*/ 0 w 39"/>
                  <a:gd name="T9" fmla="*/ 14 h 14"/>
                  <a:gd name="T10" fmla="*/ 0 w 39"/>
                  <a:gd name="T11" fmla="*/ 14 h 14"/>
                  <a:gd name="T12" fmla="*/ 26 w 39"/>
                  <a:gd name="T13" fmla="*/ 9 h 14"/>
                  <a:gd name="T14" fmla="*/ 33 w 39"/>
                  <a:gd name="T15" fmla="*/ 14 h 14"/>
                  <a:gd name="T16" fmla="*/ 38 w 39"/>
                  <a:gd name="T17" fmla="*/ 7 h 14"/>
                  <a:gd name="T18" fmla="*/ 39 w 39"/>
                  <a:gd name="T1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14">
                    <a:moveTo>
                      <a:pt x="39" y="7"/>
                    </a:moveTo>
                    <a:cubicBezTo>
                      <a:pt x="39" y="7"/>
                      <a:pt x="39" y="0"/>
                      <a:pt x="31" y="1"/>
                    </a:cubicBezTo>
                    <a:cubicBezTo>
                      <a:pt x="26" y="2"/>
                      <a:pt x="13" y="5"/>
                      <a:pt x="5" y="6"/>
                    </a:cubicBezTo>
                    <a:cubicBezTo>
                      <a:pt x="3" y="7"/>
                      <a:pt x="2" y="7"/>
                      <a:pt x="1" y="9"/>
                    </a:cubicBezTo>
                    <a:cubicBezTo>
                      <a:pt x="0" y="10"/>
                      <a:pt x="0" y="12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7" y="12"/>
                      <a:pt x="30" y="14"/>
                      <a:pt x="33" y="14"/>
                    </a:cubicBezTo>
                    <a:cubicBezTo>
                      <a:pt x="37" y="13"/>
                      <a:pt x="39" y="10"/>
                      <a:pt x="38" y="7"/>
                    </a:cubicBez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0" name="Oval 91">
                <a:extLst>
                  <a:ext uri="{FF2B5EF4-FFF2-40B4-BE49-F238E27FC236}">
                    <a16:creationId xmlns:a16="http://schemas.microsoft.com/office/drawing/2014/main" id="{1481D181-664E-0A44-A33D-AD41CD235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689" y="5001387"/>
                <a:ext cx="53113" cy="53113"/>
              </a:xfrm>
              <a:prstGeom prst="ellipse">
                <a:avLst/>
              </a:pr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1" name="Freeform 92">
                <a:extLst>
                  <a:ext uri="{FF2B5EF4-FFF2-40B4-BE49-F238E27FC236}">
                    <a16:creationId xmlns:a16="http://schemas.microsoft.com/office/drawing/2014/main" id="{4D0E4A18-2164-5247-A2B5-843897895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3676" y="4235482"/>
                <a:ext cx="192439" cy="712792"/>
              </a:xfrm>
              <a:custGeom>
                <a:avLst/>
                <a:gdLst>
                  <a:gd name="T0" fmla="*/ 18 w 29"/>
                  <a:gd name="T1" fmla="*/ 0 h 107"/>
                  <a:gd name="T2" fmla="*/ 11 w 29"/>
                  <a:gd name="T3" fmla="*/ 10 h 107"/>
                  <a:gd name="T4" fmla="*/ 1 w 29"/>
                  <a:gd name="T5" fmla="*/ 97 h 107"/>
                  <a:gd name="T6" fmla="*/ 7 w 29"/>
                  <a:gd name="T7" fmla="*/ 107 h 107"/>
                  <a:gd name="T8" fmla="*/ 17 w 29"/>
                  <a:gd name="T9" fmla="*/ 107 h 107"/>
                  <a:gd name="T10" fmla="*/ 29 w 29"/>
                  <a:gd name="T11" fmla="*/ 0 h 107"/>
                  <a:gd name="T12" fmla="*/ 18 w 29"/>
                  <a:gd name="T1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07">
                    <a:moveTo>
                      <a:pt x="18" y="0"/>
                    </a:moveTo>
                    <a:cubicBezTo>
                      <a:pt x="15" y="0"/>
                      <a:pt x="11" y="3"/>
                      <a:pt x="11" y="10"/>
                    </a:cubicBezTo>
                    <a:cubicBezTo>
                      <a:pt x="1" y="97"/>
                      <a:pt x="1" y="97"/>
                      <a:pt x="1" y="97"/>
                    </a:cubicBezTo>
                    <a:cubicBezTo>
                      <a:pt x="0" y="104"/>
                      <a:pt x="4" y="107"/>
                      <a:pt x="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2" name="Freeform 93">
                <a:extLst>
                  <a:ext uri="{FF2B5EF4-FFF2-40B4-BE49-F238E27FC236}">
                    <a16:creationId xmlns:a16="http://schemas.microsoft.com/office/drawing/2014/main" id="{F1E6F20C-B2DF-5047-B134-2D59C1409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3716" y="4235482"/>
                <a:ext cx="890605" cy="712792"/>
              </a:xfrm>
              <a:custGeom>
                <a:avLst/>
                <a:gdLst>
                  <a:gd name="T0" fmla="*/ 126 w 134"/>
                  <a:gd name="T1" fmla="*/ 0 h 107"/>
                  <a:gd name="T2" fmla="*/ 20 w 134"/>
                  <a:gd name="T3" fmla="*/ 0 h 107"/>
                  <a:gd name="T4" fmla="*/ 11 w 134"/>
                  <a:gd name="T5" fmla="*/ 8 h 107"/>
                  <a:gd name="T6" fmla="*/ 1 w 134"/>
                  <a:gd name="T7" fmla="*/ 97 h 107"/>
                  <a:gd name="T8" fmla="*/ 9 w 134"/>
                  <a:gd name="T9" fmla="*/ 107 h 107"/>
                  <a:gd name="T10" fmla="*/ 116 w 134"/>
                  <a:gd name="T11" fmla="*/ 107 h 107"/>
                  <a:gd name="T12" fmla="*/ 123 w 134"/>
                  <a:gd name="T13" fmla="*/ 101 h 107"/>
                  <a:gd name="T14" fmla="*/ 134 w 134"/>
                  <a:gd name="T15" fmla="*/ 8 h 107"/>
                  <a:gd name="T16" fmla="*/ 126 w 134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107">
                    <a:moveTo>
                      <a:pt x="12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5" y="0"/>
                      <a:pt x="11" y="3"/>
                      <a:pt x="11" y="8"/>
                    </a:cubicBezTo>
                    <a:cubicBezTo>
                      <a:pt x="1" y="97"/>
                      <a:pt x="1" y="97"/>
                      <a:pt x="1" y="97"/>
                    </a:cubicBezTo>
                    <a:cubicBezTo>
                      <a:pt x="0" y="103"/>
                      <a:pt x="4" y="107"/>
                      <a:pt x="9" y="107"/>
                    </a:cubicBezTo>
                    <a:cubicBezTo>
                      <a:pt x="116" y="107"/>
                      <a:pt x="116" y="107"/>
                      <a:pt x="116" y="107"/>
                    </a:cubicBezTo>
                    <a:cubicBezTo>
                      <a:pt x="120" y="107"/>
                      <a:pt x="123" y="105"/>
                      <a:pt x="123" y="101"/>
                    </a:cubicBezTo>
                    <a:cubicBezTo>
                      <a:pt x="134" y="8"/>
                      <a:pt x="134" y="8"/>
                      <a:pt x="134" y="8"/>
                    </a:cubicBezTo>
                    <a:cubicBezTo>
                      <a:pt x="134" y="4"/>
                      <a:pt x="131" y="0"/>
                      <a:pt x="126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3" name="Freeform 94">
                <a:extLst>
                  <a:ext uri="{FF2B5EF4-FFF2-40B4-BE49-F238E27FC236}">
                    <a16:creationId xmlns:a16="http://schemas.microsoft.com/office/drawing/2014/main" id="{CEC5CD06-7917-A746-8C6F-F3E3A1AD7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9942" y="4588799"/>
                <a:ext cx="558071" cy="485715"/>
              </a:xfrm>
              <a:custGeom>
                <a:avLst/>
                <a:gdLst>
                  <a:gd name="T0" fmla="*/ 0 w 84"/>
                  <a:gd name="T1" fmla="*/ 73 h 73"/>
                  <a:gd name="T2" fmla="*/ 66 w 84"/>
                  <a:gd name="T3" fmla="*/ 73 h 73"/>
                  <a:gd name="T4" fmla="*/ 81 w 84"/>
                  <a:gd name="T5" fmla="*/ 65 h 73"/>
                  <a:gd name="T6" fmla="*/ 80 w 84"/>
                  <a:gd name="T7" fmla="*/ 49 h 73"/>
                  <a:gd name="T8" fmla="*/ 64 w 84"/>
                  <a:gd name="T9" fmla="*/ 0 h 73"/>
                  <a:gd name="T10" fmla="*/ 39 w 84"/>
                  <a:gd name="T11" fmla="*/ 0 h 73"/>
                  <a:gd name="T12" fmla="*/ 38 w 84"/>
                  <a:gd name="T13" fmla="*/ 13 h 73"/>
                  <a:gd name="T14" fmla="*/ 54 w 84"/>
                  <a:gd name="T15" fmla="*/ 60 h 73"/>
                  <a:gd name="T16" fmla="*/ 53 w 84"/>
                  <a:gd name="T17" fmla="*/ 66 h 73"/>
                  <a:gd name="T18" fmla="*/ 45 w 84"/>
                  <a:gd name="T19" fmla="*/ 70 h 73"/>
                  <a:gd name="T20" fmla="*/ 2 w 84"/>
                  <a:gd name="T21" fmla="*/ 71 h 73"/>
                  <a:gd name="T22" fmla="*/ 0 w 84"/>
                  <a:gd name="T2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" h="73">
                    <a:moveTo>
                      <a:pt x="0" y="73"/>
                    </a:moveTo>
                    <a:cubicBezTo>
                      <a:pt x="1" y="73"/>
                      <a:pt x="55" y="73"/>
                      <a:pt x="66" y="73"/>
                    </a:cubicBezTo>
                    <a:cubicBezTo>
                      <a:pt x="76" y="73"/>
                      <a:pt x="80" y="68"/>
                      <a:pt x="81" y="65"/>
                    </a:cubicBezTo>
                    <a:cubicBezTo>
                      <a:pt x="84" y="61"/>
                      <a:pt x="82" y="55"/>
                      <a:pt x="80" y="49"/>
                    </a:cubicBezTo>
                    <a:cubicBezTo>
                      <a:pt x="78" y="41"/>
                      <a:pt x="66" y="6"/>
                      <a:pt x="64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0" y="73"/>
                      <a:pt x="0" y="73"/>
                      <a:pt x="0" y="73"/>
                    </a:cubicBezTo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4" name="Freeform 95">
                <a:extLst>
                  <a:ext uri="{FF2B5EF4-FFF2-40B4-BE49-F238E27FC236}">
                    <a16:creationId xmlns:a16="http://schemas.microsoft.com/office/drawing/2014/main" id="{30E0E351-A4F6-BC4A-901B-5F523EB7D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9942" y="4588799"/>
                <a:ext cx="391805" cy="485715"/>
              </a:xfrm>
              <a:custGeom>
                <a:avLst/>
                <a:gdLst>
                  <a:gd name="T0" fmla="*/ 56 w 59"/>
                  <a:gd name="T1" fmla="*/ 49 h 73"/>
                  <a:gd name="T2" fmla="*/ 39 w 59"/>
                  <a:gd name="T3" fmla="*/ 0 h 73"/>
                  <a:gd name="T4" fmla="*/ 37 w 59"/>
                  <a:gd name="T5" fmla="*/ 13 h 73"/>
                  <a:gd name="T6" fmla="*/ 50 w 59"/>
                  <a:gd name="T7" fmla="*/ 53 h 73"/>
                  <a:gd name="T8" fmla="*/ 51 w 59"/>
                  <a:gd name="T9" fmla="*/ 61 h 73"/>
                  <a:gd name="T10" fmla="*/ 41 w 59"/>
                  <a:gd name="T11" fmla="*/ 69 h 73"/>
                  <a:gd name="T12" fmla="*/ 5 w 59"/>
                  <a:gd name="T13" fmla="*/ 69 h 73"/>
                  <a:gd name="T14" fmla="*/ 0 w 59"/>
                  <a:gd name="T15" fmla="*/ 72 h 73"/>
                  <a:gd name="T16" fmla="*/ 0 w 59"/>
                  <a:gd name="T17" fmla="*/ 73 h 73"/>
                  <a:gd name="T18" fmla="*/ 42 w 59"/>
                  <a:gd name="T19" fmla="*/ 73 h 73"/>
                  <a:gd name="T20" fmla="*/ 57 w 59"/>
                  <a:gd name="T21" fmla="*/ 65 h 73"/>
                  <a:gd name="T22" fmla="*/ 56 w 59"/>
                  <a:gd name="T23" fmla="*/ 4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73">
                    <a:moveTo>
                      <a:pt x="56" y="49"/>
                    </a:moveTo>
                    <a:cubicBezTo>
                      <a:pt x="54" y="41"/>
                      <a:pt x="42" y="7"/>
                      <a:pt x="39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42" y="26"/>
                      <a:pt x="49" y="48"/>
                      <a:pt x="50" y="53"/>
                    </a:cubicBezTo>
                    <a:cubicBezTo>
                      <a:pt x="51" y="56"/>
                      <a:pt x="51" y="58"/>
                      <a:pt x="51" y="61"/>
                    </a:cubicBezTo>
                    <a:cubicBezTo>
                      <a:pt x="50" y="64"/>
                      <a:pt x="46" y="69"/>
                      <a:pt x="41" y="69"/>
                    </a:cubicBezTo>
                    <a:cubicBezTo>
                      <a:pt x="33" y="69"/>
                      <a:pt x="14" y="70"/>
                      <a:pt x="5" y="69"/>
                    </a:cubicBezTo>
                    <a:cubicBezTo>
                      <a:pt x="2" y="69"/>
                      <a:pt x="0" y="70"/>
                      <a:pt x="0" y="7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30" y="73"/>
                      <a:pt x="42" y="73"/>
                    </a:cubicBezTo>
                    <a:cubicBezTo>
                      <a:pt x="51" y="73"/>
                      <a:pt x="55" y="68"/>
                      <a:pt x="57" y="65"/>
                    </a:cubicBezTo>
                    <a:cubicBezTo>
                      <a:pt x="59" y="61"/>
                      <a:pt x="58" y="55"/>
                      <a:pt x="56" y="49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5" name="Freeform 111">
                <a:extLst>
                  <a:ext uri="{FF2B5EF4-FFF2-40B4-BE49-F238E27FC236}">
                    <a16:creationId xmlns:a16="http://schemas.microsoft.com/office/drawing/2014/main" id="{FDEB1F22-2150-0F44-A746-0B08605BF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889" y="3866673"/>
                <a:ext cx="146253" cy="405660"/>
              </a:xfrm>
              <a:custGeom>
                <a:avLst/>
                <a:gdLst>
                  <a:gd name="T0" fmla="*/ 0 w 22"/>
                  <a:gd name="T1" fmla="*/ 61 h 61"/>
                  <a:gd name="T2" fmla="*/ 22 w 22"/>
                  <a:gd name="T3" fmla="*/ 60 h 61"/>
                  <a:gd name="T4" fmla="*/ 22 w 22"/>
                  <a:gd name="T5" fmla="*/ 0 h 61"/>
                  <a:gd name="T6" fmla="*/ 5 w 22"/>
                  <a:gd name="T7" fmla="*/ 0 h 61"/>
                  <a:gd name="T8" fmla="*/ 2 w 22"/>
                  <a:gd name="T9" fmla="*/ 33 h 61"/>
                  <a:gd name="T10" fmla="*/ 0 w 22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61">
                    <a:moveTo>
                      <a:pt x="0" y="61"/>
                    </a:move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2" y="22"/>
                      <a:pt x="2" y="33"/>
                    </a:cubicBezTo>
                    <a:cubicBezTo>
                      <a:pt x="2" y="43"/>
                      <a:pt x="0" y="61"/>
                      <a:pt x="0" y="61"/>
                    </a:cubicBezTo>
                    <a:close/>
                  </a:path>
                </a:pathLst>
              </a:cu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6" name="Oval 112">
                <a:extLst>
                  <a:ext uri="{FF2B5EF4-FFF2-40B4-BE49-F238E27FC236}">
                    <a16:creationId xmlns:a16="http://schemas.microsoft.com/office/drawing/2014/main" id="{2E92D076-427B-434A-B4C1-98F5D168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0522" y="3669712"/>
                <a:ext cx="266335" cy="259407"/>
              </a:xfrm>
              <a:prstGeom prst="ellipse">
                <a:avLst/>
              </a:pr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Freeform 113">
                <a:extLst>
                  <a:ext uri="{FF2B5EF4-FFF2-40B4-BE49-F238E27FC236}">
                    <a16:creationId xmlns:a16="http://schemas.microsoft.com/office/drawing/2014/main" id="{E0ADD659-8B86-D840-95F1-32AB3859E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857" y="3815966"/>
                <a:ext cx="544986" cy="685851"/>
              </a:xfrm>
              <a:custGeom>
                <a:avLst/>
                <a:gdLst>
                  <a:gd name="T0" fmla="*/ 82 w 82"/>
                  <a:gd name="T1" fmla="*/ 45 h 103"/>
                  <a:gd name="T2" fmla="*/ 79 w 82"/>
                  <a:gd name="T3" fmla="*/ 38 h 103"/>
                  <a:gd name="T4" fmla="*/ 78 w 82"/>
                  <a:gd name="T5" fmla="*/ 29 h 103"/>
                  <a:gd name="T6" fmla="*/ 78 w 82"/>
                  <a:gd name="T7" fmla="*/ 10 h 103"/>
                  <a:gd name="T8" fmla="*/ 68 w 82"/>
                  <a:gd name="T9" fmla="*/ 0 h 103"/>
                  <a:gd name="T10" fmla="*/ 12 w 82"/>
                  <a:gd name="T11" fmla="*/ 0 h 103"/>
                  <a:gd name="T12" fmla="*/ 12 w 82"/>
                  <a:gd name="T13" fmla="*/ 26 h 103"/>
                  <a:gd name="T14" fmla="*/ 9 w 82"/>
                  <a:gd name="T15" fmla="*/ 25 h 103"/>
                  <a:gd name="T16" fmla="*/ 6 w 82"/>
                  <a:gd name="T17" fmla="*/ 25 h 103"/>
                  <a:gd name="T18" fmla="*/ 1 w 82"/>
                  <a:gd name="T19" fmla="*/ 33 h 103"/>
                  <a:gd name="T20" fmla="*/ 5 w 82"/>
                  <a:gd name="T21" fmla="*/ 45 h 103"/>
                  <a:gd name="T22" fmla="*/ 12 w 82"/>
                  <a:gd name="T23" fmla="*/ 46 h 103"/>
                  <a:gd name="T24" fmla="*/ 12 w 82"/>
                  <a:gd name="T25" fmla="*/ 74 h 103"/>
                  <a:gd name="T26" fmla="*/ 41 w 82"/>
                  <a:gd name="T27" fmla="*/ 101 h 103"/>
                  <a:gd name="T28" fmla="*/ 47 w 82"/>
                  <a:gd name="T29" fmla="*/ 98 h 103"/>
                  <a:gd name="T30" fmla="*/ 47 w 82"/>
                  <a:gd name="T31" fmla="*/ 74 h 103"/>
                  <a:gd name="T32" fmla="*/ 58 w 82"/>
                  <a:gd name="T33" fmla="*/ 74 h 103"/>
                  <a:gd name="T34" fmla="*/ 70 w 82"/>
                  <a:gd name="T35" fmla="*/ 63 h 103"/>
                  <a:gd name="T36" fmla="*/ 75 w 82"/>
                  <a:gd name="T37" fmla="*/ 50 h 103"/>
                  <a:gd name="T38" fmla="*/ 81 w 82"/>
                  <a:gd name="T39" fmla="*/ 48 h 103"/>
                  <a:gd name="T40" fmla="*/ 82 w 82"/>
                  <a:gd name="T41" fmla="*/ 4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2" h="103">
                    <a:moveTo>
                      <a:pt x="82" y="45"/>
                    </a:moveTo>
                    <a:cubicBezTo>
                      <a:pt x="82" y="45"/>
                      <a:pt x="80" y="41"/>
                      <a:pt x="79" y="38"/>
                    </a:cubicBezTo>
                    <a:cubicBezTo>
                      <a:pt x="78" y="35"/>
                      <a:pt x="78" y="29"/>
                      <a:pt x="78" y="29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8" y="4"/>
                      <a:pt x="74" y="0"/>
                      <a:pt x="6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8" y="24"/>
                      <a:pt x="6" y="25"/>
                    </a:cubicBezTo>
                    <a:cubicBezTo>
                      <a:pt x="3" y="25"/>
                      <a:pt x="0" y="27"/>
                      <a:pt x="1" y="33"/>
                    </a:cubicBezTo>
                    <a:cubicBezTo>
                      <a:pt x="1" y="38"/>
                      <a:pt x="3" y="42"/>
                      <a:pt x="5" y="45"/>
                    </a:cubicBezTo>
                    <a:cubicBezTo>
                      <a:pt x="8" y="47"/>
                      <a:pt x="11" y="47"/>
                      <a:pt x="12" y="46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41" y="101"/>
                      <a:pt x="41" y="101"/>
                      <a:pt x="41" y="101"/>
                    </a:cubicBezTo>
                    <a:cubicBezTo>
                      <a:pt x="44" y="103"/>
                      <a:pt x="47" y="102"/>
                      <a:pt x="47" y="98"/>
                    </a:cubicBezTo>
                    <a:cubicBezTo>
                      <a:pt x="47" y="74"/>
                      <a:pt x="47" y="74"/>
                      <a:pt x="47" y="74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64" y="74"/>
                      <a:pt x="67" y="70"/>
                      <a:pt x="70" y="63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2" y="47"/>
                      <a:pt x="82" y="46"/>
                      <a:pt x="82" y="45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Freeform 114">
                <a:extLst>
                  <a:ext uri="{FF2B5EF4-FFF2-40B4-BE49-F238E27FC236}">
                    <a16:creationId xmlns:a16="http://schemas.microsoft.com/office/drawing/2014/main" id="{DBE8565B-D7B0-EC48-84C0-C7FCB5DCD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7477" y="3916034"/>
                <a:ext cx="86212" cy="40027"/>
              </a:xfrm>
              <a:custGeom>
                <a:avLst/>
                <a:gdLst>
                  <a:gd name="T0" fmla="*/ 13 w 13"/>
                  <a:gd name="T1" fmla="*/ 4 h 6"/>
                  <a:gd name="T2" fmla="*/ 7 w 13"/>
                  <a:gd name="T3" fmla="*/ 0 h 6"/>
                  <a:gd name="T4" fmla="*/ 0 w 13"/>
                  <a:gd name="T5" fmla="*/ 4 h 6"/>
                  <a:gd name="T6" fmla="*/ 1 w 13"/>
                  <a:gd name="T7" fmla="*/ 6 h 6"/>
                  <a:gd name="T8" fmla="*/ 1 w 13"/>
                  <a:gd name="T9" fmla="*/ 6 h 6"/>
                  <a:gd name="T10" fmla="*/ 3 w 13"/>
                  <a:gd name="T11" fmla="*/ 5 h 6"/>
                  <a:gd name="T12" fmla="*/ 7 w 13"/>
                  <a:gd name="T13" fmla="*/ 3 h 6"/>
                  <a:gd name="T14" fmla="*/ 11 w 13"/>
                  <a:gd name="T15" fmla="*/ 5 h 6"/>
                  <a:gd name="T16" fmla="*/ 13 w 13"/>
                  <a:gd name="T17" fmla="*/ 5 h 6"/>
                  <a:gd name="T18" fmla="*/ 13 w 13"/>
                  <a:gd name="T19" fmla="*/ 5 h 6"/>
                  <a:gd name="T20" fmla="*/ 13 w 13"/>
                  <a:gd name="T2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6">
                    <a:moveTo>
                      <a:pt x="13" y="4"/>
                    </a:moveTo>
                    <a:cubicBezTo>
                      <a:pt x="13" y="4"/>
                      <a:pt x="11" y="0"/>
                      <a:pt x="7" y="0"/>
                    </a:cubicBezTo>
                    <a:cubicBezTo>
                      <a:pt x="3" y="0"/>
                      <a:pt x="1" y="3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3" y="3"/>
                      <a:pt x="7" y="3"/>
                    </a:cubicBezTo>
                    <a:cubicBezTo>
                      <a:pt x="10" y="3"/>
                      <a:pt x="11" y="5"/>
                      <a:pt x="11" y="5"/>
                    </a:cubicBezTo>
                    <a:cubicBezTo>
                      <a:pt x="11" y="5"/>
                      <a:pt x="12" y="6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3" y="4"/>
                    </a:cubicBezTo>
                    <a:close/>
                  </a:path>
                </a:pathLst>
              </a:cu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Freeform 115">
                <a:extLst>
                  <a:ext uri="{FF2B5EF4-FFF2-40B4-BE49-F238E27FC236}">
                    <a16:creationId xmlns:a16="http://schemas.microsoft.com/office/drawing/2014/main" id="{3F9245E9-E7AD-B840-BDF0-1F10354E4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3648" y="3989161"/>
                <a:ext cx="46955" cy="40027"/>
              </a:xfrm>
              <a:custGeom>
                <a:avLst/>
                <a:gdLst>
                  <a:gd name="T0" fmla="*/ 6 w 7"/>
                  <a:gd name="T1" fmla="*/ 1 h 6"/>
                  <a:gd name="T2" fmla="*/ 0 w 7"/>
                  <a:gd name="T3" fmla="*/ 0 h 6"/>
                  <a:gd name="T4" fmla="*/ 2 w 7"/>
                  <a:gd name="T5" fmla="*/ 6 h 6"/>
                  <a:gd name="T6" fmla="*/ 7 w 7"/>
                  <a:gd name="T7" fmla="*/ 1 h 6"/>
                  <a:gd name="T8" fmla="*/ 6 w 7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6" y="1"/>
                    </a:moveTo>
                    <a:cubicBezTo>
                      <a:pt x="6" y="1"/>
                      <a:pt x="2" y="1"/>
                      <a:pt x="0" y="0"/>
                    </a:cubicBezTo>
                    <a:cubicBezTo>
                      <a:pt x="0" y="0"/>
                      <a:pt x="0" y="3"/>
                      <a:pt x="2" y="6"/>
                    </a:cubicBezTo>
                    <a:cubicBezTo>
                      <a:pt x="2" y="6"/>
                      <a:pt x="7" y="3"/>
                      <a:pt x="7" y="1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Oval 116">
                <a:extLst>
                  <a:ext uri="{FF2B5EF4-FFF2-40B4-BE49-F238E27FC236}">
                    <a16:creationId xmlns:a16="http://schemas.microsoft.com/office/drawing/2014/main" id="{42A41929-80B5-5B4C-B64E-E6A4EF80E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3648" y="3983003"/>
                <a:ext cx="66199" cy="66199"/>
              </a:xfrm>
              <a:prstGeom prst="ellipse">
                <a:avLst/>
              </a:prstGeom>
              <a:solidFill>
                <a:srgbClr val="69C9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Oval 117">
                <a:extLst>
                  <a:ext uri="{FF2B5EF4-FFF2-40B4-BE49-F238E27FC236}">
                    <a16:creationId xmlns:a16="http://schemas.microsoft.com/office/drawing/2014/main" id="{35903081-4209-2A4C-9542-134DC8C63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0590" y="3989161"/>
                <a:ext cx="26172" cy="33099"/>
              </a:xfrm>
              <a:prstGeom prst="ellipse">
                <a:avLst/>
              </a:prstGeom>
              <a:solidFill>
                <a:srgbClr val="F5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2" name="Freeform 118">
                <a:extLst>
                  <a:ext uri="{FF2B5EF4-FFF2-40B4-BE49-F238E27FC236}">
                    <a16:creationId xmlns:a16="http://schemas.microsoft.com/office/drawing/2014/main" id="{5CE67079-41DC-5943-BBAD-2051E0938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1142" y="4089229"/>
                <a:ext cx="40027" cy="60041"/>
              </a:xfrm>
              <a:custGeom>
                <a:avLst/>
                <a:gdLst>
                  <a:gd name="T0" fmla="*/ 6 w 6"/>
                  <a:gd name="T1" fmla="*/ 0 h 9"/>
                  <a:gd name="T2" fmla="*/ 4 w 6"/>
                  <a:gd name="T3" fmla="*/ 3 h 9"/>
                  <a:gd name="T4" fmla="*/ 0 w 6"/>
                  <a:gd name="T5" fmla="*/ 5 h 9"/>
                  <a:gd name="T6" fmla="*/ 0 w 6"/>
                  <a:gd name="T7" fmla="*/ 9 h 9"/>
                  <a:gd name="T8" fmla="*/ 1 w 6"/>
                  <a:gd name="T9" fmla="*/ 9 h 9"/>
                  <a:gd name="T10" fmla="*/ 3 w 6"/>
                  <a:gd name="T11" fmla="*/ 8 h 9"/>
                  <a:gd name="T12" fmla="*/ 3 w 6"/>
                  <a:gd name="T13" fmla="*/ 8 h 9"/>
                  <a:gd name="T14" fmla="*/ 4 w 6"/>
                  <a:gd name="T15" fmla="*/ 7 h 9"/>
                  <a:gd name="T16" fmla="*/ 6 w 6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9">
                    <a:moveTo>
                      <a:pt x="6" y="0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2" y="5"/>
                      <a:pt x="0" y="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2" y="9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6" y="3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3" name="Oval 119">
                <a:extLst>
                  <a:ext uri="{FF2B5EF4-FFF2-40B4-BE49-F238E27FC236}">
                    <a16:creationId xmlns:a16="http://schemas.microsoft.com/office/drawing/2014/main" id="{55311E3D-DBA2-174A-976E-6A69B8FCB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7436" y="4089229"/>
                <a:ext cx="80054" cy="80054"/>
              </a:xfrm>
              <a:prstGeom prst="ellipse">
                <a:avLst/>
              </a:prstGeom>
              <a:solidFill>
                <a:srgbClr val="F5A7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4" name="Freeform 120">
                <a:extLst>
                  <a:ext uri="{FF2B5EF4-FFF2-40B4-BE49-F238E27FC236}">
                    <a16:creationId xmlns:a16="http://schemas.microsoft.com/office/drawing/2014/main" id="{1522DEF1-1AFE-6841-9EE7-2C6FC6C05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4296" y="4308608"/>
                <a:ext cx="119312" cy="73896"/>
              </a:xfrm>
              <a:custGeom>
                <a:avLst/>
                <a:gdLst>
                  <a:gd name="T0" fmla="*/ 0 w 155"/>
                  <a:gd name="T1" fmla="*/ 0 h 96"/>
                  <a:gd name="T2" fmla="*/ 69 w 155"/>
                  <a:gd name="T3" fmla="*/ 44 h 96"/>
                  <a:gd name="T4" fmla="*/ 155 w 155"/>
                  <a:gd name="T5" fmla="*/ 96 h 96"/>
                  <a:gd name="T6" fmla="*/ 155 w 155"/>
                  <a:gd name="T7" fmla="*/ 0 h 96"/>
                  <a:gd name="T8" fmla="*/ 0 w 155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96">
                    <a:moveTo>
                      <a:pt x="0" y="0"/>
                    </a:moveTo>
                    <a:lnTo>
                      <a:pt x="69" y="44"/>
                    </a:lnTo>
                    <a:lnTo>
                      <a:pt x="155" y="96"/>
                    </a:lnTo>
                    <a:lnTo>
                      <a:pt x="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5" name="Freeform 121">
                <a:extLst>
                  <a:ext uri="{FF2B5EF4-FFF2-40B4-BE49-F238E27FC236}">
                    <a16:creationId xmlns:a16="http://schemas.microsoft.com/office/drawing/2014/main" id="{4344F89A-CF36-C94A-AB56-C2D8091BB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888" y="4255954"/>
                <a:ext cx="153181" cy="193208"/>
              </a:xfrm>
              <a:custGeom>
                <a:avLst/>
                <a:gdLst>
                  <a:gd name="T0" fmla="*/ 22 w 23"/>
                  <a:gd name="T1" fmla="*/ 0 h 29"/>
                  <a:gd name="T2" fmla="*/ 0 w 23"/>
                  <a:gd name="T3" fmla="*/ 1 h 29"/>
                  <a:gd name="T4" fmla="*/ 23 w 23"/>
                  <a:gd name="T5" fmla="*/ 29 h 29"/>
                  <a:gd name="T6" fmla="*/ 22 w 23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2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4"/>
                      <a:pt x="13" y="22"/>
                      <a:pt x="23" y="29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6" name="Freeform 122">
                <a:extLst>
                  <a:ext uri="{FF2B5EF4-FFF2-40B4-BE49-F238E27FC236}">
                    <a16:creationId xmlns:a16="http://schemas.microsoft.com/office/drawing/2014/main" id="{CD85A25F-4D54-804F-9267-10F8E7F47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0576" y="4182369"/>
                <a:ext cx="106226" cy="46955"/>
              </a:xfrm>
              <a:custGeom>
                <a:avLst/>
                <a:gdLst>
                  <a:gd name="T0" fmla="*/ 14 w 16"/>
                  <a:gd name="T1" fmla="*/ 2 h 7"/>
                  <a:gd name="T2" fmla="*/ 3 w 16"/>
                  <a:gd name="T3" fmla="*/ 0 h 7"/>
                  <a:gd name="T4" fmla="*/ 1 w 16"/>
                  <a:gd name="T5" fmla="*/ 0 h 7"/>
                  <a:gd name="T6" fmla="*/ 1 w 16"/>
                  <a:gd name="T7" fmla="*/ 2 h 7"/>
                  <a:gd name="T8" fmla="*/ 14 w 16"/>
                  <a:gd name="T9" fmla="*/ 4 h 7"/>
                  <a:gd name="T10" fmla="*/ 16 w 16"/>
                  <a:gd name="T11" fmla="*/ 1 h 7"/>
                  <a:gd name="T12" fmla="*/ 14 w 16"/>
                  <a:gd name="T1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7">
                    <a:moveTo>
                      <a:pt x="14" y="2"/>
                    </a:moveTo>
                    <a:cubicBezTo>
                      <a:pt x="7" y="5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  <a:cubicBezTo>
                      <a:pt x="1" y="2"/>
                      <a:pt x="6" y="7"/>
                      <a:pt x="14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5" y="2"/>
                      <a:pt x="15" y="1"/>
                      <a:pt x="14" y="2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7" name="Freeform 123">
                <a:extLst>
                  <a:ext uri="{FF2B5EF4-FFF2-40B4-BE49-F238E27FC236}">
                    <a16:creationId xmlns:a16="http://schemas.microsoft.com/office/drawing/2014/main" id="{4498656C-94B0-8B40-A03B-C514B0BFE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7988" y="3603514"/>
                <a:ext cx="471859" cy="385647"/>
              </a:xfrm>
              <a:custGeom>
                <a:avLst/>
                <a:gdLst>
                  <a:gd name="T0" fmla="*/ 41 w 71"/>
                  <a:gd name="T1" fmla="*/ 0 h 58"/>
                  <a:gd name="T2" fmla="*/ 41 w 71"/>
                  <a:gd name="T3" fmla="*/ 0 h 58"/>
                  <a:gd name="T4" fmla="*/ 43 w 71"/>
                  <a:gd name="T5" fmla="*/ 0 h 58"/>
                  <a:gd name="T6" fmla="*/ 71 w 71"/>
                  <a:gd name="T7" fmla="*/ 11 h 58"/>
                  <a:gd name="T8" fmla="*/ 71 w 71"/>
                  <a:gd name="T9" fmla="*/ 15 h 58"/>
                  <a:gd name="T10" fmla="*/ 63 w 71"/>
                  <a:gd name="T11" fmla="*/ 37 h 58"/>
                  <a:gd name="T12" fmla="*/ 17 w 71"/>
                  <a:gd name="T13" fmla="*/ 58 h 58"/>
                  <a:gd name="T14" fmla="*/ 17 w 71"/>
                  <a:gd name="T15" fmla="*/ 58 h 58"/>
                  <a:gd name="T16" fmla="*/ 17 w 71"/>
                  <a:gd name="T17" fmla="*/ 58 h 58"/>
                  <a:gd name="T18" fmla="*/ 10 w 71"/>
                  <a:gd name="T19" fmla="*/ 40 h 58"/>
                  <a:gd name="T20" fmla="*/ 0 w 71"/>
                  <a:gd name="T21" fmla="*/ 40 h 58"/>
                  <a:gd name="T22" fmla="*/ 41 w 71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58">
                    <a:moveTo>
                      <a:pt x="4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3" y="0"/>
                    </a:cubicBezTo>
                    <a:cubicBezTo>
                      <a:pt x="54" y="0"/>
                      <a:pt x="64" y="4"/>
                      <a:pt x="71" y="11"/>
                    </a:cubicBezTo>
                    <a:cubicBezTo>
                      <a:pt x="71" y="12"/>
                      <a:pt x="71" y="14"/>
                      <a:pt x="71" y="15"/>
                    </a:cubicBezTo>
                    <a:cubicBezTo>
                      <a:pt x="71" y="24"/>
                      <a:pt x="68" y="31"/>
                      <a:pt x="63" y="37"/>
                    </a:cubicBezTo>
                    <a:cubicBezTo>
                      <a:pt x="54" y="50"/>
                      <a:pt x="37" y="58"/>
                      <a:pt x="17" y="58"/>
                    </a:cubicBezTo>
                    <a:cubicBezTo>
                      <a:pt x="17" y="58"/>
                      <a:pt x="17" y="58"/>
                      <a:pt x="17" y="58"/>
                    </a:cubicBezTo>
                    <a:cubicBezTo>
                      <a:pt x="17" y="58"/>
                      <a:pt x="17" y="58"/>
                      <a:pt x="17" y="5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1" y="0"/>
                    </a:cubicBezTo>
                    <a:close/>
                  </a:path>
                </a:pathLst>
              </a:cu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94E9F665-FE72-4342-A83B-BC7E098D8C23}"/>
                </a:ext>
              </a:extLst>
            </p:cNvPr>
            <p:cNvSpPr/>
            <p:nvPr/>
          </p:nvSpPr>
          <p:spPr bwMode="auto">
            <a:xfrm>
              <a:off x="5321979" y="4193681"/>
              <a:ext cx="2177097" cy="2356364"/>
            </a:xfrm>
            <a:custGeom>
              <a:avLst/>
              <a:gdLst>
                <a:gd name="connsiteX0" fmla="*/ 0 w 2177097"/>
                <a:gd name="connsiteY0" fmla="*/ 0 h 2356364"/>
                <a:gd name="connsiteX1" fmla="*/ 2177097 w 2177097"/>
                <a:gd name="connsiteY1" fmla="*/ 0 h 2356364"/>
                <a:gd name="connsiteX2" fmla="*/ 2177097 w 2177097"/>
                <a:gd name="connsiteY2" fmla="*/ 2356364 h 2356364"/>
                <a:gd name="connsiteX3" fmla="*/ 0 w 2177097"/>
                <a:gd name="connsiteY3" fmla="*/ 2356364 h 2356364"/>
                <a:gd name="connsiteX4" fmla="*/ 0 w 2177097"/>
                <a:gd name="connsiteY4" fmla="*/ 0 h 2356364"/>
                <a:gd name="connsiteX5" fmla="*/ 982834 w 2177097"/>
                <a:gd name="connsiteY5" fmla="*/ 27131 h 2356364"/>
                <a:gd name="connsiteX6" fmla="*/ 952616 w 2177097"/>
                <a:gd name="connsiteY6" fmla="*/ 29047 h 2356364"/>
                <a:gd name="connsiteX7" fmla="*/ 859160 w 2177097"/>
                <a:gd name="connsiteY7" fmla="*/ 109532 h 2356364"/>
                <a:gd name="connsiteX8" fmla="*/ 840267 w 2177097"/>
                <a:gd name="connsiteY8" fmla="*/ 154256 h 2356364"/>
                <a:gd name="connsiteX9" fmla="*/ 838966 w 2177097"/>
                <a:gd name="connsiteY9" fmla="*/ 157335 h 2356364"/>
                <a:gd name="connsiteX10" fmla="*/ 572812 w 2177097"/>
                <a:gd name="connsiteY10" fmla="*/ 170098 h 2356364"/>
                <a:gd name="connsiteX11" fmla="*/ 547356 w 2177097"/>
                <a:gd name="connsiteY11" fmla="*/ 227467 h 2356364"/>
                <a:gd name="connsiteX12" fmla="*/ 547300 w 2177097"/>
                <a:gd name="connsiteY12" fmla="*/ 227592 h 2356364"/>
                <a:gd name="connsiteX13" fmla="*/ 258016 w 2177097"/>
                <a:gd name="connsiteY13" fmla="*/ 295269 h 2356364"/>
                <a:gd name="connsiteX14" fmla="*/ 198551 w 2177097"/>
                <a:gd name="connsiteY14" fmla="*/ 591499 h 2356364"/>
                <a:gd name="connsiteX15" fmla="*/ 197274 w 2177097"/>
                <a:gd name="connsiteY15" fmla="*/ 596937 h 2356364"/>
                <a:gd name="connsiteX16" fmla="*/ 63780 w 2177097"/>
                <a:gd name="connsiteY16" fmla="*/ 803223 h 2356364"/>
                <a:gd name="connsiteX17" fmla="*/ 136877 w 2177097"/>
                <a:gd name="connsiteY17" fmla="*/ 1035309 h 2356364"/>
                <a:gd name="connsiteX18" fmla="*/ 102261 w 2177097"/>
                <a:gd name="connsiteY18" fmla="*/ 1261521 h 2356364"/>
                <a:gd name="connsiteX19" fmla="*/ 264263 w 2177097"/>
                <a:gd name="connsiteY19" fmla="*/ 1429105 h 2356364"/>
                <a:gd name="connsiteX20" fmla="*/ 632719 w 2177097"/>
                <a:gd name="connsiteY20" fmla="*/ 1579701 h 2356364"/>
                <a:gd name="connsiteX21" fmla="*/ 880761 w 2177097"/>
                <a:gd name="connsiteY21" fmla="*/ 1732123 h 2356364"/>
                <a:gd name="connsiteX22" fmla="*/ 1049458 w 2177097"/>
                <a:gd name="connsiteY22" fmla="*/ 1482413 h 2356364"/>
                <a:gd name="connsiteX23" fmla="*/ 1285524 w 2177097"/>
                <a:gd name="connsiteY23" fmla="*/ 1454072 h 2356364"/>
                <a:gd name="connsiteX24" fmla="*/ 1354859 w 2177097"/>
                <a:gd name="connsiteY24" fmla="*/ 1220001 h 2356364"/>
                <a:gd name="connsiteX25" fmla="*/ 1548544 w 2177097"/>
                <a:gd name="connsiteY25" fmla="*/ 946833 h 2356364"/>
                <a:gd name="connsiteX26" fmla="*/ 1507198 w 2177097"/>
                <a:gd name="connsiteY26" fmla="*/ 634765 h 2356364"/>
                <a:gd name="connsiteX27" fmla="*/ 1512858 w 2177097"/>
                <a:gd name="connsiteY27" fmla="*/ 430663 h 2356364"/>
                <a:gd name="connsiteX28" fmla="*/ 1428604 w 2177097"/>
                <a:gd name="connsiteY28" fmla="*/ 269648 h 2356364"/>
                <a:gd name="connsiteX29" fmla="*/ 1386940 w 2177097"/>
                <a:gd name="connsiteY29" fmla="*/ 242783 h 2356364"/>
                <a:gd name="connsiteX30" fmla="*/ 1386404 w 2177097"/>
                <a:gd name="connsiteY30" fmla="*/ 242438 h 2356364"/>
                <a:gd name="connsiteX31" fmla="*/ 1287871 w 2177097"/>
                <a:gd name="connsiteY31" fmla="*/ 48497 h 2356364"/>
                <a:gd name="connsiteX32" fmla="*/ 1235651 w 2177097"/>
                <a:gd name="connsiteY32" fmla="*/ 27989 h 2356364"/>
                <a:gd name="connsiteX33" fmla="*/ 1093565 w 2177097"/>
                <a:gd name="connsiteY33" fmla="*/ 119587 h 2356364"/>
                <a:gd name="connsiteX34" fmla="*/ 1091913 w 2177097"/>
                <a:gd name="connsiteY34" fmla="*/ 116997 h 2356364"/>
                <a:gd name="connsiteX35" fmla="*/ 1065184 w 2177097"/>
                <a:gd name="connsiteY35" fmla="*/ 75103 h 2356364"/>
                <a:gd name="connsiteX36" fmla="*/ 982834 w 2177097"/>
                <a:gd name="connsiteY36" fmla="*/ 27131 h 235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7097" h="2356364">
                  <a:moveTo>
                    <a:pt x="0" y="0"/>
                  </a:moveTo>
                  <a:lnTo>
                    <a:pt x="2177097" y="0"/>
                  </a:lnTo>
                  <a:lnTo>
                    <a:pt x="2177097" y="2356364"/>
                  </a:lnTo>
                  <a:lnTo>
                    <a:pt x="0" y="2356364"/>
                  </a:lnTo>
                  <a:lnTo>
                    <a:pt x="0" y="0"/>
                  </a:lnTo>
                  <a:close/>
                  <a:moveTo>
                    <a:pt x="982834" y="27131"/>
                  </a:moveTo>
                  <a:cubicBezTo>
                    <a:pt x="972855" y="26190"/>
                    <a:pt x="962737" y="26799"/>
                    <a:pt x="952616" y="29047"/>
                  </a:cubicBezTo>
                  <a:cubicBezTo>
                    <a:pt x="915834" y="37204"/>
                    <a:pt x="882741" y="66237"/>
                    <a:pt x="859160" y="109532"/>
                  </a:cubicBezTo>
                  <a:lnTo>
                    <a:pt x="840267" y="154256"/>
                  </a:lnTo>
                  <a:lnTo>
                    <a:pt x="838966" y="157335"/>
                  </a:lnTo>
                  <a:cubicBezTo>
                    <a:pt x="762201" y="38901"/>
                    <a:pt x="640675" y="51052"/>
                    <a:pt x="572812" y="170098"/>
                  </a:cubicBezTo>
                  <a:lnTo>
                    <a:pt x="547356" y="227467"/>
                  </a:lnTo>
                  <a:lnTo>
                    <a:pt x="547300" y="227592"/>
                  </a:lnTo>
                  <a:cubicBezTo>
                    <a:pt x="452702" y="140863"/>
                    <a:pt x="332287" y="169005"/>
                    <a:pt x="258016" y="295269"/>
                  </a:cubicBezTo>
                  <a:cubicBezTo>
                    <a:pt x="211010" y="375211"/>
                    <a:pt x="189198" y="483812"/>
                    <a:pt x="198551" y="591499"/>
                  </a:cubicBezTo>
                  <a:cubicBezTo>
                    <a:pt x="198137" y="593325"/>
                    <a:pt x="197688" y="595112"/>
                    <a:pt x="197274" y="596937"/>
                  </a:cubicBezTo>
                  <a:cubicBezTo>
                    <a:pt x="127628" y="608210"/>
                    <a:pt x="72201" y="693868"/>
                    <a:pt x="63780" y="803223"/>
                  </a:cubicBezTo>
                  <a:cubicBezTo>
                    <a:pt x="56601" y="896621"/>
                    <a:pt x="85316" y="987796"/>
                    <a:pt x="136877" y="1035309"/>
                  </a:cubicBezTo>
                  <a:cubicBezTo>
                    <a:pt x="100536" y="1095881"/>
                    <a:pt x="87386" y="1181856"/>
                    <a:pt x="102261" y="1261521"/>
                  </a:cubicBezTo>
                  <a:cubicBezTo>
                    <a:pt x="122796" y="1371629"/>
                    <a:pt x="191304" y="1442482"/>
                    <a:pt x="264263" y="1429105"/>
                  </a:cubicBezTo>
                  <a:cubicBezTo>
                    <a:pt x="338534" y="1632612"/>
                    <a:pt x="504747" y="1700527"/>
                    <a:pt x="632719" y="1579701"/>
                  </a:cubicBezTo>
                  <a:cubicBezTo>
                    <a:pt x="686938" y="1706997"/>
                    <a:pt x="785920" y="1767807"/>
                    <a:pt x="880761" y="1732123"/>
                  </a:cubicBezTo>
                  <a:cubicBezTo>
                    <a:pt x="961244" y="1701837"/>
                    <a:pt x="1025472" y="1606772"/>
                    <a:pt x="1049458" y="1482413"/>
                  </a:cubicBezTo>
                  <a:cubicBezTo>
                    <a:pt x="1123625" y="1554814"/>
                    <a:pt x="1219294" y="1543342"/>
                    <a:pt x="1285524" y="1454072"/>
                  </a:cubicBezTo>
                  <a:cubicBezTo>
                    <a:pt x="1329113" y="1395326"/>
                    <a:pt x="1354411" y="1309986"/>
                    <a:pt x="1354859" y="1220001"/>
                  </a:cubicBezTo>
                  <a:cubicBezTo>
                    <a:pt x="1448872" y="1198964"/>
                    <a:pt x="1525420" y="1090999"/>
                    <a:pt x="1548544" y="946833"/>
                  </a:cubicBezTo>
                  <a:cubicBezTo>
                    <a:pt x="1565938" y="838391"/>
                    <a:pt x="1550718" y="723440"/>
                    <a:pt x="1507198" y="634765"/>
                  </a:cubicBezTo>
                  <a:cubicBezTo>
                    <a:pt x="1524903" y="570105"/>
                    <a:pt x="1526905" y="497506"/>
                    <a:pt x="1512858" y="430663"/>
                  </a:cubicBezTo>
                  <a:cubicBezTo>
                    <a:pt x="1498363" y="361596"/>
                    <a:pt x="1468026" y="304587"/>
                    <a:pt x="1428604" y="269648"/>
                  </a:cubicBezTo>
                  <a:lnTo>
                    <a:pt x="1386940" y="242783"/>
                  </a:lnTo>
                  <a:lnTo>
                    <a:pt x="1386404" y="242438"/>
                  </a:lnTo>
                  <a:cubicBezTo>
                    <a:pt x="1376464" y="156065"/>
                    <a:pt x="1339467" y="83268"/>
                    <a:pt x="1287871" y="48497"/>
                  </a:cubicBezTo>
                  <a:cubicBezTo>
                    <a:pt x="1270942" y="37085"/>
                    <a:pt x="1253315" y="30330"/>
                    <a:pt x="1235651" y="27989"/>
                  </a:cubicBezTo>
                  <a:cubicBezTo>
                    <a:pt x="1182659" y="20967"/>
                    <a:pt x="1129337" y="53677"/>
                    <a:pt x="1093565" y="119587"/>
                  </a:cubicBezTo>
                  <a:lnTo>
                    <a:pt x="1091913" y="116997"/>
                  </a:lnTo>
                  <a:lnTo>
                    <a:pt x="1065184" y="75103"/>
                  </a:lnTo>
                  <a:cubicBezTo>
                    <a:pt x="1041453" y="46734"/>
                    <a:pt x="1012771" y="29955"/>
                    <a:pt x="982834" y="2713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CBADB58-0A12-8446-97A8-0254D1DACF16}"/>
              </a:ext>
            </a:extLst>
          </p:cNvPr>
          <p:cNvGrpSpPr/>
          <p:nvPr/>
        </p:nvGrpSpPr>
        <p:grpSpPr>
          <a:xfrm>
            <a:off x="10100077" y="1382543"/>
            <a:ext cx="2267791" cy="2499258"/>
            <a:chOff x="7584171" y="1016000"/>
            <a:chExt cx="2223526" cy="2450475"/>
          </a:xfrm>
        </p:grpSpPr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FC9DCDC3-CFEF-5A46-ADE6-ECF61A9ED077}"/>
                </a:ext>
              </a:extLst>
            </p:cNvPr>
            <p:cNvSpPr/>
            <p:nvPr/>
          </p:nvSpPr>
          <p:spPr bwMode="auto">
            <a:xfrm>
              <a:off x="7959502" y="1079987"/>
              <a:ext cx="1816076" cy="1875130"/>
            </a:xfrm>
            <a:custGeom>
              <a:avLst/>
              <a:gdLst>
                <a:gd name="connsiteX0" fmla="*/ 1119337 w 1816076"/>
                <a:gd name="connsiteY0" fmla="*/ 466 h 1875130"/>
                <a:gd name="connsiteX1" fmla="*/ 1219513 w 1816076"/>
                <a:gd name="connsiteY1" fmla="*/ 52901 h 1875130"/>
                <a:gd name="connsiteX2" fmla="*/ 1252028 w 1816076"/>
                <a:gd name="connsiteY2" fmla="*/ 98694 h 1875130"/>
                <a:gd name="connsiteX3" fmla="*/ 1254038 w 1816076"/>
                <a:gd name="connsiteY3" fmla="*/ 101525 h 1875130"/>
                <a:gd name="connsiteX4" fmla="*/ 1426883 w 1816076"/>
                <a:gd name="connsiteY4" fmla="*/ 1404 h 1875130"/>
                <a:gd name="connsiteX5" fmla="*/ 1490407 w 1816076"/>
                <a:gd name="connsiteY5" fmla="*/ 23820 h 1875130"/>
                <a:gd name="connsiteX6" fmla="*/ 1610270 w 1816076"/>
                <a:gd name="connsiteY6" fmla="*/ 235805 h 1875130"/>
                <a:gd name="connsiteX7" fmla="*/ 1610923 w 1816076"/>
                <a:gd name="connsiteY7" fmla="*/ 236184 h 1875130"/>
                <a:gd name="connsiteX8" fmla="*/ 1661606 w 1816076"/>
                <a:gd name="connsiteY8" fmla="*/ 265548 h 1875130"/>
                <a:gd name="connsiteX9" fmla="*/ 1764099 w 1816076"/>
                <a:gd name="connsiteY9" fmla="*/ 441544 h 1875130"/>
                <a:gd name="connsiteX10" fmla="*/ 1757214 w 1816076"/>
                <a:gd name="connsiteY10" fmla="*/ 664636 h 1875130"/>
                <a:gd name="connsiteX11" fmla="*/ 1807510 w 1816076"/>
                <a:gd name="connsiteY11" fmla="*/ 1005740 h 1875130"/>
                <a:gd name="connsiteX12" fmla="*/ 1571897 w 1816076"/>
                <a:gd name="connsiteY12" fmla="*/ 1304325 h 1875130"/>
                <a:gd name="connsiteX13" fmla="*/ 1487552 w 1816076"/>
                <a:gd name="connsiteY13" fmla="*/ 1560174 h 1875130"/>
                <a:gd name="connsiteX14" fmla="*/ 1200383 w 1816076"/>
                <a:gd name="connsiteY14" fmla="*/ 1591152 h 1875130"/>
                <a:gd name="connsiteX15" fmla="*/ 995166 w 1816076"/>
                <a:gd name="connsiteY15" fmla="*/ 1864096 h 1875130"/>
                <a:gd name="connsiteX16" fmla="*/ 693429 w 1816076"/>
                <a:gd name="connsiteY16" fmla="*/ 1697492 h 1875130"/>
                <a:gd name="connsiteX17" fmla="*/ 245211 w 1816076"/>
                <a:gd name="connsiteY17" fmla="*/ 1532884 h 1875130"/>
                <a:gd name="connsiteX18" fmla="*/ 48139 w 1816076"/>
                <a:gd name="connsiteY18" fmla="*/ 1349707 h 1875130"/>
                <a:gd name="connsiteX19" fmla="*/ 90249 w 1816076"/>
                <a:gd name="connsiteY19" fmla="*/ 1102448 h 1875130"/>
                <a:gd name="connsiteX20" fmla="*/ 1327 w 1816076"/>
                <a:gd name="connsiteY20" fmla="*/ 848768 h 1875130"/>
                <a:gd name="connsiteX21" fmla="*/ 163720 w 1816076"/>
                <a:gd name="connsiteY21" fmla="*/ 623289 h 1875130"/>
                <a:gd name="connsiteX22" fmla="*/ 165274 w 1816076"/>
                <a:gd name="connsiteY22" fmla="*/ 617345 h 1875130"/>
                <a:gd name="connsiteX23" fmla="*/ 237612 w 1816076"/>
                <a:gd name="connsiteY23" fmla="*/ 293553 h 1875130"/>
                <a:gd name="connsiteX24" fmla="*/ 589520 w 1816076"/>
                <a:gd name="connsiteY24" fmla="*/ 219579 h 1875130"/>
                <a:gd name="connsiteX25" fmla="*/ 589587 w 1816076"/>
                <a:gd name="connsiteY25" fmla="*/ 219442 h 1875130"/>
                <a:gd name="connsiteX26" fmla="*/ 620554 w 1816076"/>
                <a:gd name="connsiteY26" fmla="*/ 156735 h 1875130"/>
                <a:gd name="connsiteX27" fmla="*/ 944324 w 1816076"/>
                <a:gd name="connsiteY27" fmla="*/ 142785 h 1875130"/>
                <a:gd name="connsiteX28" fmla="*/ 945907 w 1816076"/>
                <a:gd name="connsiteY28" fmla="*/ 139419 h 1875130"/>
                <a:gd name="connsiteX29" fmla="*/ 968890 w 1816076"/>
                <a:gd name="connsiteY29" fmla="*/ 90534 h 1875130"/>
                <a:gd name="connsiteX30" fmla="*/ 1082577 w 1816076"/>
                <a:gd name="connsiteY30" fmla="*/ 2560 h 1875130"/>
                <a:gd name="connsiteX31" fmla="*/ 1119337 w 1816076"/>
                <a:gd name="connsiteY31" fmla="*/ 466 h 187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16076" h="1875130">
                  <a:moveTo>
                    <a:pt x="1119337" y="466"/>
                  </a:moveTo>
                  <a:cubicBezTo>
                    <a:pt x="1155754" y="3553"/>
                    <a:pt x="1190646" y="21894"/>
                    <a:pt x="1219513" y="52901"/>
                  </a:cubicBezTo>
                  <a:lnTo>
                    <a:pt x="1252028" y="98694"/>
                  </a:lnTo>
                  <a:lnTo>
                    <a:pt x="1254038" y="101525"/>
                  </a:lnTo>
                  <a:cubicBezTo>
                    <a:pt x="1297554" y="29482"/>
                    <a:pt x="1362419" y="-6271"/>
                    <a:pt x="1426883" y="1404"/>
                  </a:cubicBezTo>
                  <a:cubicBezTo>
                    <a:pt x="1448370" y="3962"/>
                    <a:pt x="1469814" y="11346"/>
                    <a:pt x="1490407" y="23820"/>
                  </a:cubicBezTo>
                  <a:cubicBezTo>
                    <a:pt x="1553172" y="61826"/>
                    <a:pt x="1598179" y="141397"/>
                    <a:pt x="1610270" y="235805"/>
                  </a:cubicBezTo>
                  <a:lnTo>
                    <a:pt x="1610923" y="236184"/>
                  </a:lnTo>
                  <a:lnTo>
                    <a:pt x="1661606" y="265548"/>
                  </a:lnTo>
                  <a:cubicBezTo>
                    <a:pt x="1709562" y="303738"/>
                    <a:pt x="1746466" y="366051"/>
                    <a:pt x="1764099" y="441544"/>
                  </a:cubicBezTo>
                  <a:cubicBezTo>
                    <a:pt x="1781186" y="514606"/>
                    <a:pt x="1778751" y="593960"/>
                    <a:pt x="1757214" y="664636"/>
                  </a:cubicBezTo>
                  <a:cubicBezTo>
                    <a:pt x="1810155" y="761562"/>
                    <a:pt x="1828670" y="887208"/>
                    <a:pt x="1807510" y="1005740"/>
                  </a:cubicBezTo>
                  <a:cubicBezTo>
                    <a:pt x="1779381" y="1163319"/>
                    <a:pt x="1686261" y="1281330"/>
                    <a:pt x="1571897" y="1304325"/>
                  </a:cubicBezTo>
                  <a:cubicBezTo>
                    <a:pt x="1571351" y="1402682"/>
                    <a:pt x="1540577" y="1495963"/>
                    <a:pt x="1487552" y="1560174"/>
                  </a:cubicBezTo>
                  <a:cubicBezTo>
                    <a:pt x="1406985" y="1657750"/>
                    <a:pt x="1290606" y="1670289"/>
                    <a:pt x="1200383" y="1591152"/>
                  </a:cubicBezTo>
                  <a:cubicBezTo>
                    <a:pt x="1171204" y="1727082"/>
                    <a:pt x="1093072" y="1830992"/>
                    <a:pt x="995166" y="1864096"/>
                  </a:cubicBezTo>
                  <a:cubicBezTo>
                    <a:pt x="879795" y="1903100"/>
                    <a:pt x="759386" y="1836632"/>
                    <a:pt x="693429" y="1697492"/>
                  </a:cubicBezTo>
                  <a:cubicBezTo>
                    <a:pt x="537753" y="1829560"/>
                    <a:pt x="335560" y="1755326"/>
                    <a:pt x="245211" y="1532884"/>
                  </a:cubicBezTo>
                  <a:cubicBezTo>
                    <a:pt x="156457" y="1547506"/>
                    <a:pt x="73120" y="1470061"/>
                    <a:pt x="48139" y="1349707"/>
                  </a:cubicBezTo>
                  <a:cubicBezTo>
                    <a:pt x="30044" y="1262631"/>
                    <a:pt x="46040" y="1168656"/>
                    <a:pt x="90249" y="1102448"/>
                  </a:cubicBezTo>
                  <a:cubicBezTo>
                    <a:pt x="27525" y="1050515"/>
                    <a:pt x="-7405" y="950856"/>
                    <a:pt x="1327" y="848768"/>
                  </a:cubicBezTo>
                  <a:cubicBezTo>
                    <a:pt x="11571" y="729239"/>
                    <a:pt x="78997" y="635611"/>
                    <a:pt x="163720" y="623289"/>
                  </a:cubicBezTo>
                  <a:cubicBezTo>
                    <a:pt x="164224" y="621293"/>
                    <a:pt x="164770" y="619341"/>
                    <a:pt x="165274" y="617345"/>
                  </a:cubicBezTo>
                  <a:cubicBezTo>
                    <a:pt x="153896" y="499638"/>
                    <a:pt x="180430" y="380933"/>
                    <a:pt x="237612" y="293553"/>
                  </a:cubicBezTo>
                  <a:cubicBezTo>
                    <a:pt x="327961" y="155541"/>
                    <a:pt x="474442" y="124780"/>
                    <a:pt x="589520" y="219579"/>
                  </a:cubicBezTo>
                  <a:lnTo>
                    <a:pt x="589587" y="219442"/>
                  </a:lnTo>
                  <a:lnTo>
                    <a:pt x="620554" y="156735"/>
                  </a:lnTo>
                  <a:cubicBezTo>
                    <a:pt x="703108" y="26613"/>
                    <a:pt x="850942" y="13331"/>
                    <a:pt x="944324" y="142785"/>
                  </a:cubicBezTo>
                  <a:lnTo>
                    <a:pt x="945907" y="139419"/>
                  </a:lnTo>
                  <a:lnTo>
                    <a:pt x="968890" y="90534"/>
                  </a:lnTo>
                  <a:cubicBezTo>
                    <a:pt x="997575" y="43211"/>
                    <a:pt x="1037832" y="11476"/>
                    <a:pt x="1082577" y="2560"/>
                  </a:cubicBezTo>
                  <a:cubicBezTo>
                    <a:pt x="1094889" y="103"/>
                    <a:pt x="1107198" y="-563"/>
                    <a:pt x="1119337" y="46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811B2EBD-78DB-AB42-A70E-A02D885946D1}"/>
                </a:ext>
              </a:extLst>
            </p:cNvPr>
            <p:cNvGrpSpPr/>
            <p:nvPr/>
          </p:nvGrpSpPr>
          <p:grpSpPr>
            <a:xfrm>
              <a:off x="7605880" y="1185682"/>
              <a:ext cx="1866457" cy="2262160"/>
              <a:chOff x="6205028" y="1855429"/>
              <a:chExt cx="2161964" cy="2620316"/>
            </a:xfrm>
          </p:grpSpPr>
          <p:sp>
            <p:nvSpPr>
              <p:cNvPr id="152" name="Freeform 19">
                <a:extLst>
                  <a:ext uri="{FF2B5EF4-FFF2-40B4-BE49-F238E27FC236}">
                    <a16:creationId xmlns:a16="http://schemas.microsoft.com/office/drawing/2014/main" id="{5AAEAF66-D074-8941-9957-39016C3D0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6368" y="3281878"/>
                <a:ext cx="150445" cy="299035"/>
              </a:xfrm>
              <a:custGeom>
                <a:avLst/>
                <a:gdLst>
                  <a:gd name="T0" fmla="*/ 0 w 29"/>
                  <a:gd name="T1" fmla="*/ 0 h 58"/>
                  <a:gd name="T2" fmla="*/ 0 w 29"/>
                  <a:gd name="T3" fmla="*/ 44 h 58"/>
                  <a:gd name="T4" fmla="*/ 15 w 29"/>
                  <a:gd name="T5" fmla="*/ 58 h 58"/>
                  <a:gd name="T6" fmla="*/ 15 w 29"/>
                  <a:gd name="T7" fmla="*/ 58 h 58"/>
                  <a:gd name="T8" fmla="*/ 29 w 29"/>
                  <a:gd name="T9" fmla="*/ 44 h 58"/>
                  <a:gd name="T10" fmla="*/ 29 w 29"/>
                  <a:gd name="T11" fmla="*/ 0 h 58"/>
                  <a:gd name="T12" fmla="*/ 0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52"/>
                      <a:pt x="7" y="58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23" y="58"/>
                      <a:pt x="29" y="52"/>
                      <a:pt x="29" y="44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3" name="Freeform 5">
                <a:extLst>
                  <a:ext uri="{FF2B5EF4-FFF2-40B4-BE49-F238E27FC236}">
                    <a16:creationId xmlns:a16="http://schemas.microsoft.com/office/drawing/2014/main" id="{19445CB5-1BF0-8042-88F4-95E5D5AD1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5341" y="2122888"/>
                <a:ext cx="531204" cy="670506"/>
              </a:xfrm>
              <a:custGeom>
                <a:avLst/>
                <a:gdLst>
                  <a:gd name="T0" fmla="*/ 0 w 103"/>
                  <a:gd name="T1" fmla="*/ 57 h 130"/>
                  <a:gd name="T2" fmla="*/ 5 w 103"/>
                  <a:gd name="T3" fmla="*/ 28 h 130"/>
                  <a:gd name="T4" fmla="*/ 8 w 103"/>
                  <a:gd name="T5" fmla="*/ 14 h 130"/>
                  <a:gd name="T6" fmla="*/ 24 w 103"/>
                  <a:gd name="T7" fmla="*/ 0 h 130"/>
                  <a:gd name="T8" fmla="*/ 60 w 103"/>
                  <a:gd name="T9" fmla="*/ 0 h 130"/>
                  <a:gd name="T10" fmla="*/ 60 w 103"/>
                  <a:gd name="T11" fmla="*/ 0 h 130"/>
                  <a:gd name="T12" fmla="*/ 67 w 103"/>
                  <a:gd name="T13" fmla="*/ 0 h 130"/>
                  <a:gd name="T14" fmla="*/ 81 w 103"/>
                  <a:gd name="T15" fmla="*/ 14 h 130"/>
                  <a:gd name="T16" fmla="*/ 81 w 103"/>
                  <a:gd name="T17" fmla="*/ 28 h 130"/>
                  <a:gd name="T18" fmla="*/ 85 w 103"/>
                  <a:gd name="T19" fmla="*/ 29 h 130"/>
                  <a:gd name="T20" fmla="*/ 92 w 103"/>
                  <a:gd name="T21" fmla="*/ 30 h 130"/>
                  <a:gd name="T22" fmla="*/ 92 w 103"/>
                  <a:gd name="T23" fmla="*/ 31 h 130"/>
                  <a:gd name="T24" fmla="*/ 96 w 103"/>
                  <a:gd name="T25" fmla="*/ 31 h 130"/>
                  <a:gd name="T26" fmla="*/ 102 w 103"/>
                  <a:gd name="T27" fmla="*/ 41 h 130"/>
                  <a:gd name="T28" fmla="*/ 96 w 103"/>
                  <a:gd name="T29" fmla="*/ 56 h 130"/>
                  <a:gd name="T30" fmla="*/ 88 w 103"/>
                  <a:gd name="T31" fmla="*/ 58 h 130"/>
                  <a:gd name="T32" fmla="*/ 88 w 103"/>
                  <a:gd name="T33" fmla="*/ 99 h 130"/>
                  <a:gd name="T34" fmla="*/ 88 w 103"/>
                  <a:gd name="T35" fmla="*/ 130 h 130"/>
                  <a:gd name="T36" fmla="*/ 38 w 103"/>
                  <a:gd name="T37" fmla="*/ 130 h 130"/>
                  <a:gd name="T38" fmla="*/ 38 w 103"/>
                  <a:gd name="T39" fmla="*/ 99 h 130"/>
                  <a:gd name="T40" fmla="*/ 24 w 103"/>
                  <a:gd name="T41" fmla="*/ 99 h 130"/>
                  <a:gd name="T42" fmla="*/ 9 w 103"/>
                  <a:gd name="T43" fmla="*/ 85 h 130"/>
                  <a:gd name="T44" fmla="*/ 9 w 103"/>
                  <a:gd name="T45" fmla="*/ 66 h 130"/>
                  <a:gd name="T46" fmla="*/ 9 w 103"/>
                  <a:gd name="T47" fmla="*/ 63 h 130"/>
                  <a:gd name="T48" fmla="*/ 5 w 103"/>
                  <a:gd name="T49" fmla="*/ 63 h 130"/>
                  <a:gd name="T50" fmla="*/ 1 w 103"/>
                  <a:gd name="T51" fmla="*/ 61 h 130"/>
                  <a:gd name="T52" fmla="*/ 0 w 103"/>
                  <a:gd name="T53" fmla="*/ 5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3" h="130">
                    <a:moveTo>
                      <a:pt x="0" y="57"/>
                    </a:moveTo>
                    <a:cubicBezTo>
                      <a:pt x="1" y="47"/>
                      <a:pt x="3" y="36"/>
                      <a:pt x="5" y="28"/>
                    </a:cubicBezTo>
                    <a:cubicBezTo>
                      <a:pt x="6" y="26"/>
                      <a:pt x="7" y="16"/>
                      <a:pt x="8" y="14"/>
                    </a:cubicBezTo>
                    <a:cubicBezTo>
                      <a:pt x="10" y="6"/>
                      <a:pt x="15" y="0"/>
                      <a:pt x="2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5" y="0"/>
                      <a:pt x="81" y="6"/>
                      <a:pt x="81" y="14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3" y="28"/>
                      <a:pt x="84" y="28"/>
                      <a:pt x="85" y="29"/>
                    </a:cubicBezTo>
                    <a:cubicBezTo>
                      <a:pt x="92" y="30"/>
                      <a:pt x="92" y="30"/>
                      <a:pt x="92" y="30"/>
                    </a:cubicBezTo>
                    <a:cubicBezTo>
                      <a:pt x="92" y="31"/>
                      <a:pt x="92" y="31"/>
                      <a:pt x="92" y="31"/>
                    </a:cubicBezTo>
                    <a:cubicBezTo>
                      <a:pt x="92" y="31"/>
                      <a:pt x="93" y="31"/>
                      <a:pt x="96" y="31"/>
                    </a:cubicBezTo>
                    <a:cubicBezTo>
                      <a:pt x="99" y="32"/>
                      <a:pt x="103" y="34"/>
                      <a:pt x="102" y="41"/>
                    </a:cubicBezTo>
                    <a:cubicBezTo>
                      <a:pt x="102" y="48"/>
                      <a:pt x="100" y="52"/>
                      <a:pt x="96" y="56"/>
                    </a:cubicBezTo>
                    <a:cubicBezTo>
                      <a:pt x="93" y="59"/>
                      <a:pt x="89" y="59"/>
                      <a:pt x="88" y="58"/>
                    </a:cubicBezTo>
                    <a:cubicBezTo>
                      <a:pt x="88" y="99"/>
                      <a:pt x="88" y="99"/>
                      <a:pt x="88" y="99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38" y="130"/>
                      <a:pt x="38" y="130"/>
                      <a:pt x="38" y="130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4" y="99"/>
                      <a:pt x="24" y="99"/>
                      <a:pt x="24" y="99"/>
                    </a:cubicBezTo>
                    <a:cubicBezTo>
                      <a:pt x="16" y="99"/>
                      <a:pt x="9" y="93"/>
                      <a:pt x="9" y="85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4" y="63"/>
                      <a:pt x="2" y="62"/>
                      <a:pt x="1" y="61"/>
                    </a:cubicBezTo>
                    <a:cubicBezTo>
                      <a:pt x="0" y="60"/>
                      <a:pt x="0" y="58"/>
                      <a:pt x="0" y="57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4" name="Rectangle 6">
                <a:extLst>
                  <a:ext uri="{FF2B5EF4-FFF2-40B4-BE49-F238E27FC236}">
                    <a16:creationId xmlns:a16="http://schemas.microsoft.com/office/drawing/2014/main" id="{C6D65BD9-F677-B643-8E1A-FAEFE8305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1344" y="2076454"/>
                <a:ext cx="304607" cy="195023"/>
              </a:xfrm>
              <a:prstGeom prst="rect">
                <a:avLst/>
              </a:pr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5" name="Freeform 7">
                <a:extLst>
                  <a:ext uri="{FF2B5EF4-FFF2-40B4-BE49-F238E27FC236}">
                    <a16:creationId xmlns:a16="http://schemas.microsoft.com/office/drawing/2014/main" id="{E65E4AD9-C8C7-804D-81F4-AAB0530BC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058" y="1855429"/>
                <a:ext cx="505201" cy="479198"/>
              </a:xfrm>
              <a:custGeom>
                <a:avLst/>
                <a:gdLst>
                  <a:gd name="T0" fmla="*/ 2 w 98"/>
                  <a:gd name="T1" fmla="*/ 40 h 93"/>
                  <a:gd name="T2" fmla="*/ 14 w 98"/>
                  <a:gd name="T3" fmla="*/ 28 h 93"/>
                  <a:gd name="T4" fmla="*/ 29 w 98"/>
                  <a:gd name="T5" fmla="*/ 22 h 93"/>
                  <a:gd name="T6" fmla="*/ 36 w 98"/>
                  <a:gd name="T7" fmla="*/ 16 h 93"/>
                  <a:gd name="T8" fmla="*/ 40 w 98"/>
                  <a:gd name="T9" fmla="*/ 14 h 93"/>
                  <a:gd name="T10" fmla="*/ 43 w 98"/>
                  <a:gd name="T11" fmla="*/ 20 h 93"/>
                  <a:gd name="T12" fmla="*/ 48 w 98"/>
                  <a:gd name="T13" fmla="*/ 16 h 93"/>
                  <a:gd name="T14" fmla="*/ 51 w 98"/>
                  <a:gd name="T15" fmla="*/ 9 h 93"/>
                  <a:gd name="T16" fmla="*/ 55 w 98"/>
                  <a:gd name="T17" fmla="*/ 15 h 93"/>
                  <a:gd name="T18" fmla="*/ 60 w 98"/>
                  <a:gd name="T19" fmla="*/ 17 h 93"/>
                  <a:gd name="T20" fmla="*/ 70 w 98"/>
                  <a:gd name="T21" fmla="*/ 6 h 93"/>
                  <a:gd name="T22" fmla="*/ 81 w 98"/>
                  <a:gd name="T23" fmla="*/ 12 h 93"/>
                  <a:gd name="T24" fmla="*/ 84 w 98"/>
                  <a:gd name="T25" fmla="*/ 35 h 93"/>
                  <a:gd name="T26" fmla="*/ 87 w 98"/>
                  <a:gd name="T27" fmla="*/ 39 h 93"/>
                  <a:gd name="T28" fmla="*/ 92 w 98"/>
                  <a:gd name="T29" fmla="*/ 34 h 93"/>
                  <a:gd name="T30" fmla="*/ 96 w 98"/>
                  <a:gd name="T31" fmla="*/ 34 h 93"/>
                  <a:gd name="T32" fmla="*/ 98 w 98"/>
                  <a:gd name="T33" fmla="*/ 37 h 93"/>
                  <a:gd name="T34" fmla="*/ 95 w 98"/>
                  <a:gd name="T35" fmla="*/ 52 h 93"/>
                  <a:gd name="T36" fmla="*/ 93 w 98"/>
                  <a:gd name="T37" fmla="*/ 57 h 93"/>
                  <a:gd name="T38" fmla="*/ 95 w 98"/>
                  <a:gd name="T39" fmla="*/ 71 h 93"/>
                  <a:gd name="T40" fmla="*/ 94 w 98"/>
                  <a:gd name="T41" fmla="*/ 83 h 93"/>
                  <a:gd name="T42" fmla="*/ 81 w 98"/>
                  <a:gd name="T43" fmla="*/ 87 h 93"/>
                  <a:gd name="T44" fmla="*/ 78 w 98"/>
                  <a:gd name="T45" fmla="*/ 93 h 93"/>
                  <a:gd name="T46" fmla="*/ 72 w 98"/>
                  <a:gd name="T47" fmla="*/ 59 h 93"/>
                  <a:gd name="T48" fmla="*/ 45 w 98"/>
                  <a:gd name="T49" fmla="*/ 53 h 93"/>
                  <a:gd name="T50" fmla="*/ 19 w 98"/>
                  <a:gd name="T51" fmla="*/ 45 h 93"/>
                  <a:gd name="T52" fmla="*/ 17 w 98"/>
                  <a:gd name="T53" fmla="*/ 45 h 93"/>
                  <a:gd name="T54" fmla="*/ 15 w 98"/>
                  <a:gd name="T55" fmla="*/ 45 h 93"/>
                  <a:gd name="T56" fmla="*/ 14 w 98"/>
                  <a:gd name="T57" fmla="*/ 46 h 93"/>
                  <a:gd name="T58" fmla="*/ 14 w 98"/>
                  <a:gd name="T59" fmla="*/ 46 h 93"/>
                  <a:gd name="T60" fmla="*/ 13 w 98"/>
                  <a:gd name="T61" fmla="*/ 46 h 93"/>
                  <a:gd name="T62" fmla="*/ 13 w 98"/>
                  <a:gd name="T63" fmla="*/ 46 h 93"/>
                  <a:gd name="T64" fmla="*/ 2 w 98"/>
                  <a:gd name="T65" fmla="*/ 62 h 93"/>
                  <a:gd name="T66" fmla="*/ 2 w 98"/>
                  <a:gd name="T67" fmla="*/ 4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8" h="93">
                    <a:moveTo>
                      <a:pt x="2" y="40"/>
                    </a:moveTo>
                    <a:cubicBezTo>
                      <a:pt x="4" y="34"/>
                      <a:pt x="9" y="30"/>
                      <a:pt x="14" y="28"/>
                    </a:cubicBezTo>
                    <a:cubicBezTo>
                      <a:pt x="19" y="24"/>
                      <a:pt x="25" y="23"/>
                      <a:pt x="29" y="22"/>
                    </a:cubicBezTo>
                    <a:cubicBezTo>
                      <a:pt x="35" y="21"/>
                      <a:pt x="35" y="21"/>
                      <a:pt x="36" y="16"/>
                    </a:cubicBezTo>
                    <a:cubicBezTo>
                      <a:pt x="37" y="10"/>
                      <a:pt x="39" y="12"/>
                      <a:pt x="40" y="14"/>
                    </a:cubicBezTo>
                    <a:cubicBezTo>
                      <a:pt x="41" y="16"/>
                      <a:pt x="41" y="20"/>
                      <a:pt x="43" y="20"/>
                    </a:cubicBezTo>
                    <a:cubicBezTo>
                      <a:pt x="44" y="20"/>
                      <a:pt x="46" y="19"/>
                      <a:pt x="48" y="16"/>
                    </a:cubicBezTo>
                    <a:cubicBezTo>
                      <a:pt x="50" y="13"/>
                      <a:pt x="50" y="9"/>
                      <a:pt x="51" y="9"/>
                    </a:cubicBezTo>
                    <a:cubicBezTo>
                      <a:pt x="53" y="10"/>
                      <a:pt x="54" y="12"/>
                      <a:pt x="55" y="15"/>
                    </a:cubicBezTo>
                    <a:cubicBezTo>
                      <a:pt x="55" y="18"/>
                      <a:pt x="56" y="19"/>
                      <a:pt x="60" y="17"/>
                    </a:cubicBezTo>
                    <a:cubicBezTo>
                      <a:pt x="64" y="15"/>
                      <a:pt x="67" y="11"/>
                      <a:pt x="70" y="6"/>
                    </a:cubicBezTo>
                    <a:cubicBezTo>
                      <a:pt x="73" y="0"/>
                      <a:pt x="76" y="2"/>
                      <a:pt x="81" y="12"/>
                    </a:cubicBezTo>
                    <a:cubicBezTo>
                      <a:pt x="87" y="22"/>
                      <a:pt x="85" y="32"/>
                      <a:pt x="84" y="35"/>
                    </a:cubicBezTo>
                    <a:cubicBezTo>
                      <a:pt x="84" y="38"/>
                      <a:pt x="85" y="39"/>
                      <a:pt x="87" y="39"/>
                    </a:cubicBezTo>
                    <a:cubicBezTo>
                      <a:pt x="89" y="38"/>
                      <a:pt x="90" y="36"/>
                      <a:pt x="92" y="34"/>
                    </a:cubicBezTo>
                    <a:cubicBezTo>
                      <a:pt x="93" y="34"/>
                      <a:pt x="95" y="33"/>
                      <a:pt x="96" y="34"/>
                    </a:cubicBezTo>
                    <a:cubicBezTo>
                      <a:pt x="97" y="35"/>
                      <a:pt x="98" y="36"/>
                      <a:pt x="98" y="37"/>
                    </a:cubicBezTo>
                    <a:cubicBezTo>
                      <a:pt x="97" y="43"/>
                      <a:pt x="96" y="49"/>
                      <a:pt x="95" y="52"/>
                    </a:cubicBezTo>
                    <a:cubicBezTo>
                      <a:pt x="94" y="54"/>
                      <a:pt x="94" y="56"/>
                      <a:pt x="93" y="57"/>
                    </a:cubicBezTo>
                    <a:cubicBezTo>
                      <a:pt x="95" y="61"/>
                      <a:pt x="95" y="66"/>
                      <a:pt x="95" y="71"/>
                    </a:cubicBezTo>
                    <a:cubicBezTo>
                      <a:pt x="95" y="76"/>
                      <a:pt x="95" y="80"/>
                      <a:pt x="94" y="83"/>
                    </a:cubicBezTo>
                    <a:cubicBezTo>
                      <a:pt x="94" y="83"/>
                      <a:pt x="85" y="82"/>
                      <a:pt x="81" y="87"/>
                    </a:cubicBezTo>
                    <a:cubicBezTo>
                      <a:pt x="79" y="90"/>
                      <a:pt x="78" y="93"/>
                      <a:pt x="78" y="93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61" y="60"/>
                      <a:pt x="45" y="53"/>
                    </a:cubicBezTo>
                    <a:cubicBezTo>
                      <a:pt x="33" y="48"/>
                      <a:pt x="25" y="46"/>
                      <a:pt x="19" y="45"/>
                    </a:cubicBezTo>
                    <a:cubicBezTo>
                      <a:pt x="18" y="45"/>
                      <a:pt x="18" y="45"/>
                      <a:pt x="17" y="45"/>
                    </a:cubicBezTo>
                    <a:cubicBezTo>
                      <a:pt x="16" y="45"/>
                      <a:pt x="15" y="45"/>
                      <a:pt x="15" y="45"/>
                    </a:cubicBezTo>
                    <a:cubicBezTo>
                      <a:pt x="14" y="45"/>
                      <a:pt x="14" y="45"/>
                      <a:pt x="14" y="4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4" y="46"/>
                      <a:pt x="14" y="46"/>
                      <a:pt x="1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8" y="48"/>
                      <a:pt x="3" y="54"/>
                      <a:pt x="2" y="62"/>
                    </a:cubicBezTo>
                    <a:cubicBezTo>
                      <a:pt x="0" y="54"/>
                      <a:pt x="1" y="45"/>
                      <a:pt x="2" y="40"/>
                    </a:cubicBez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D64DFB78-9F80-6C4B-B7A8-F67580553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8224" y="2395919"/>
                <a:ext cx="46433" cy="40862"/>
              </a:xfrm>
              <a:prstGeom prst="ellipse">
                <a:avLst/>
              </a:prstGeom>
              <a:solidFill>
                <a:srgbClr val="F0B0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CB949FBD-4E6A-C848-A283-96BF02E82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4926" y="2282621"/>
                <a:ext cx="61292" cy="61293"/>
              </a:xfrm>
              <a:prstGeom prst="ellipse">
                <a:avLst/>
              </a:prstGeom>
              <a:solidFill>
                <a:srgbClr val="528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7050D995-4B5D-5C4D-BF3D-3F57C4BD7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4212" y="2291907"/>
                <a:ext cx="26003" cy="26003"/>
              </a:xfrm>
              <a:prstGeom prst="ellipse">
                <a:avLst/>
              </a:prstGeom>
              <a:solidFill>
                <a:srgbClr val="F5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9" name="Freeform 11">
                <a:extLst>
                  <a:ext uri="{FF2B5EF4-FFF2-40B4-BE49-F238E27FC236}">
                    <a16:creationId xmlns:a16="http://schemas.microsoft.com/office/drawing/2014/main" id="{C3D66D0C-7AFD-2E41-955C-758D7AC85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3247" y="2384775"/>
                <a:ext cx="37147" cy="63150"/>
              </a:xfrm>
              <a:custGeom>
                <a:avLst/>
                <a:gdLst>
                  <a:gd name="T0" fmla="*/ 0 w 7"/>
                  <a:gd name="T1" fmla="*/ 0 h 12"/>
                  <a:gd name="T2" fmla="*/ 2 w 7"/>
                  <a:gd name="T3" fmla="*/ 4 h 12"/>
                  <a:gd name="T4" fmla="*/ 7 w 7"/>
                  <a:gd name="T5" fmla="*/ 7 h 12"/>
                  <a:gd name="T6" fmla="*/ 7 w 7"/>
                  <a:gd name="T7" fmla="*/ 11 h 12"/>
                  <a:gd name="T8" fmla="*/ 6 w 7"/>
                  <a:gd name="T9" fmla="*/ 12 h 12"/>
                  <a:gd name="T10" fmla="*/ 4 w 7"/>
                  <a:gd name="T11" fmla="*/ 11 h 12"/>
                  <a:gd name="T12" fmla="*/ 3 w 7"/>
                  <a:gd name="T13" fmla="*/ 11 h 12"/>
                  <a:gd name="T14" fmla="*/ 2 w 7"/>
                  <a:gd name="T15" fmla="*/ 9 h 12"/>
                  <a:gd name="T16" fmla="*/ 0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6"/>
                      <a:pt x="5" y="7"/>
                      <a:pt x="7" y="7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4" y="11"/>
                      <a:pt x="4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3" y="10"/>
                      <a:pt x="2" y="10"/>
                      <a:pt x="2" y="9"/>
                    </a:cubicBezTo>
                    <a:cubicBezTo>
                      <a:pt x="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0" name="Freeform 12">
                <a:extLst>
                  <a:ext uri="{FF2B5EF4-FFF2-40B4-BE49-F238E27FC236}">
                    <a16:creationId xmlns:a16="http://schemas.microsoft.com/office/drawing/2014/main" id="{CD930CD6-EF4F-914E-9C5C-47627C798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781" y="2221328"/>
                <a:ext cx="92868" cy="50149"/>
              </a:xfrm>
              <a:custGeom>
                <a:avLst/>
                <a:gdLst>
                  <a:gd name="T0" fmla="*/ 15 w 18"/>
                  <a:gd name="T1" fmla="*/ 4 h 10"/>
                  <a:gd name="T2" fmla="*/ 4 w 18"/>
                  <a:gd name="T3" fmla="*/ 0 h 10"/>
                  <a:gd name="T4" fmla="*/ 0 w 18"/>
                  <a:gd name="T5" fmla="*/ 1 h 10"/>
                  <a:gd name="T6" fmla="*/ 0 w 18"/>
                  <a:gd name="T7" fmla="*/ 1 h 10"/>
                  <a:gd name="T8" fmla="*/ 3 w 18"/>
                  <a:gd name="T9" fmla="*/ 5 h 10"/>
                  <a:gd name="T10" fmla="*/ 13 w 18"/>
                  <a:gd name="T11" fmla="*/ 9 h 10"/>
                  <a:gd name="T12" fmla="*/ 17 w 18"/>
                  <a:gd name="T13" fmla="*/ 8 h 10"/>
                  <a:gd name="T14" fmla="*/ 17 w 18"/>
                  <a:gd name="T15" fmla="*/ 8 h 10"/>
                  <a:gd name="T16" fmla="*/ 15 w 18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0">
                    <a:moveTo>
                      <a:pt x="15" y="4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1" y="4"/>
                      <a:pt x="3" y="5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9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8" y="7"/>
                      <a:pt x="17" y="5"/>
                      <a:pt x="15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1" name="Freeform 13">
                <a:extLst>
                  <a:ext uri="{FF2B5EF4-FFF2-40B4-BE49-F238E27FC236}">
                    <a16:creationId xmlns:a16="http://schemas.microsoft.com/office/drawing/2014/main" id="{270B9A8C-8E67-154C-82BB-204A92290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6902" y="2616945"/>
                <a:ext cx="780090" cy="809808"/>
              </a:xfrm>
              <a:custGeom>
                <a:avLst/>
                <a:gdLst>
                  <a:gd name="T0" fmla="*/ 18 w 151"/>
                  <a:gd name="T1" fmla="*/ 13 h 157"/>
                  <a:gd name="T2" fmla="*/ 45 w 151"/>
                  <a:gd name="T3" fmla="*/ 0 h 157"/>
                  <a:gd name="T4" fmla="*/ 62 w 151"/>
                  <a:gd name="T5" fmla="*/ 31 h 157"/>
                  <a:gd name="T6" fmla="*/ 90 w 151"/>
                  <a:gd name="T7" fmla="*/ 30 h 157"/>
                  <a:gd name="T8" fmla="*/ 107 w 151"/>
                  <a:gd name="T9" fmla="*/ 2 h 157"/>
                  <a:gd name="T10" fmla="*/ 142 w 151"/>
                  <a:gd name="T11" fmla="*/ 20 h 157"/>
                  <a:gd name="T12" fmla="*/ 150 w 151"/>
                  <a:gd name="T13" fmla="*/ 49 h 157"/>
                  <a:gd name="T14" fmla="*/ 150 w 151"/>
                  <a:gd name="T15" fmla="*/ 157 h 157"/>
                  <a:gd name="T16" fmla="*/ 0 w 151"/>
                  <a:gd name="T17" fmla="*/ 157 h 157"/>
                  <a:gd name="T18" fmla="*/ 0 w 151"/>
                  <a:gd name="T19" fmla="*/ 49 h 157"/>
                  <a:gd name="T20" fmla="*/ 18 w 151"/>
                  <a:gd name="T21" fmla="*/ 13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157">
                    <a:moveTo>
                      <a:pt x="18" y="13"/>
                    </a:moveTo>
                    <a:cubicBezTo>
                      <a:pt x="29" y="6"/>
                      <a:pt x="41" y="2"/>
                      <a:pt x="45" y="0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18" y="7"/>
                      <a:pt x="135" y="13"/>
                      <a:pt x="142" y="20"/>
                    </a:cubicBezTo>
                    <a:cubicBezTo>
                      <a:pt x="151" y="31"/>
                      <a:pt x="150" y="49"/>
                      <a:pt x="150" y="49"/>
                    </a:cubicBezTo>
                    <a:cubicBezTo>
                      <a:pt x="150" y="157"/>
                      <a:pt x="150" y="157"/>
                      <a:pt x="150" y="157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2"/>
                      <a:pt x="5" y="20"/>
                      <a:pt x="18" y="13"/>
                    </a:cubicBezTo>
                    <a:close/>
                  </a:path>
                </a:pathLst>
              </a:custGeom>
              <a:solidFill>
                <a:srgbClr val="784B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2" name="Rectangle 14">
                <a:extLst>
                  <a:ext uri="{FF2B5EF4-FFF2-40B4-BE49-F238E27FC236}">
                    <a16:creationId xmlns:a16="http://schemas.microsoft.com/office/drawing/2014/main" id="{91E048CD-4288-0846-9093-8E9513C4B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7347" y="3255876"/>
                <a:ext cx="475483" cy="139302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3" name="Freeform 15">
                <a:extLst>
                  <a:ext uri="{FF2B5EF4-FFF2-40B4-BE49-F238E27FC236}">
                    <a16:creationId xmlns:a16="http://schemas.microsoft.com/office/drawing/2014/main" id="{DD7A8122-14EC-8141-9B77-3243E3A23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0914" y="4274501"/>
                <a:ext cx="252601" cy="139302"/>
              </a:xfrm>
              <a:custGeom>
                <a:avLst/>
                <a:gdLst>
                  <a:gd name="T0" fmla="*/ 49 w 49"/>
                  <a:gd name="T1" fmla="*/ 2 h 27"/>
                  <a:gd name="T2" fmla="*/ 39 w 49"/>
                  <a:gd name="T3" fmla="*/ 2 h 27"/>
                  <a:gd name="T4" fmla="*/ 38 w 49"/>
                  <a:gd name="T5" fmla="*/ 0 h 27"/>
                  <a:gd name="T6" fmla="*/ 34 w 49"/>
                  <a:gd name="T7" fmla="*/ 2 h 27"/>
                  <a:gd name="T8" fmla="*/ 28 w 49"/>
                  <a:gd name="T9" fmla="*/ 2 h 27"/>
                  <a:gd name="T10" fmla="*/ 28 w 49"/>
                  <a:gd name="T11" fmla="*/ 5 h 27"/>
                  <a:gd name="T12" fmla="*/ 27 w 49"/>
                  <a:gd name="T13" fmla="*/ 6 h 27"/>
                  <a:gd name="T14" fmla="*/ 8 w 49"/>
                  <a:gd name="T15" fmla="*/ 15 h 27"/>
                  <a:gd name="T16" fmla="*/ 1 w 49"/>
                  <a:gd name="T17" fmla="*/ 23 h 27"/>
                  <a:gd name="T18" fmla="*/ 7 w 49"/>
                  <a:gd name="T19" fmla="*/ 26 h 27"/>
                  <a:gd name="T20" fmla="*/ 28 w 49"/>
                  <a:gd name="T21" fmla="*/ 26 h 27"/>
                  <a:gd name="T22" fmla="*/ 35 w 49"/>
                  <a:gd name="T23" fmla="*/ 24 h 27"/>
                  <a:gd name="T24" fmla="*/ 40 w 49"/>
                  <a:gd name="T25" fmla="*/ 21 h 27"/>
                  <a:gd name="T26" fmla="*/ 40 w 49"/>
                  <a:gd name="T27" fmla="*/ 26 h 27"/>
                  <a:gd name="T28" fmla="*/ 48 w 49"/>
                  <a:gd name="T29" fmla="*/ 25 h 27"/>
                  <a:gd name="T30" fmla="*/ 49 w 49"/>
                  <a:gd name="T31" fmla="*/ 19 h 27"/>
                  <a:gd name="T32" fmla="*/ 49 w 49"/>
                  <a:gd name="T3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27">
                    <a:moveTo>
                      <a:pt x="49" y="2"/>
                    </a:moveTo>
                    <a:cubicBezTo>
                      <a:pt x="39" y="2"/>
                      <a:pt x="39" y="2"/>
                      <a:pt x="39" y="2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6" y="0"/>
                      <a:pt x="34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6"/>
                    </a:cubicBezTo>
                    <a:cubicBezTo>
                      <a:pt x="22" y="9"/>
                      <a:pt x="16" y="12"/>
                      <a:pt x="8" y="15"/>
                    </a:cubicBezTo>
                    <a:cubicBezTo>
                      <a:pt x="1" y="17"/>
                      <a:pt x="0" y="19"/>
                      <a:pt x="1" y="23"/>
                    </a:cubicBezTo>
                    <a:cubicBezTo>
                      <a:pt x="2" y="26"/>
                      <a:pt x="7" y="26"/>
                      <a:pt x="7" y="26"/>
                    </a:cubicBezTo>
                    <a:cubicBezTo>
                      <a:pt x="7" y="26"/>
                      <a:pt x="24" y="26"/>
                      <a:pt x="28" y="26"/>
                    </a:cubicBezTo>
                    <a:cubicBezTo>
                      <a:pt x="32" y="26"/>
                      <a:pt x="32" y="26"/>
                      <a:pt x="35" y="24"/>
                    </a:cubicBezTo>
                    <a:cubicBezTo>
                      <a:pt x="38" y="22"/>
                      <a:pt x="40" y="21"/>
                      <a:pt x="40" y="21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6" y="27"/>
                      <a:pt x="48" y="25"/>
                    </a:cubicBezTo>
                    <a:cubicBezTo>
                      <a:pt x="49" y="24"/>
                      <a:pt x="49" y="19"/>
                      <a:pt x="49" y="19"/>
                    </a:cubicBezTo>
                    <a:lnTo>
                      <a:pt x="49" y="2"/>
                    </a:ln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4" name="Freeform 16">
                <a:extLst>
                  <a:ext uri="{FF2B5EF4-FFF2-40B4-BE49-F238E27FC236}">
                    <a16:creationId xmlns:a16="http://schemas.microsoft.com/office/drawing/2014/main" id="{5DF50378-A107-0B4F-959B-58198F7A6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4806" y="4274501"/>
                <a:ext cx="258172" cy="139302"/>
              </a:xfrm>
              <a:custGeom>
                <a:avLst/>
                <a:gdLst>
                  <a:gd name="T0" fmla="*/ 1 w 50"/>
                  <a:gd name="T1" fmla="*/ 2 h 27"/>
                  <a:gd name="T2" fmla="*/ 11 w 50"/>
                  <a:gd name="T3" fmla="*/ 2 h 27"/>
                  <a:gd name="T4" fmla="*/ 12 w 50"/>
                  <a:gd name="T5" fmla="*/ 0 h 27"/>
                  <a:gd name="T6" fmla="*/ 16 w 50"/>
                  <a:gd name="T7" fmla="*/ 2 h 27"/>
                  <a:gd name="T8" fmla="*/ 22 w 50"/>
                  <a:gd name="T9" fmla="*/ 2 h 27"/>
                  <a:gd name="T10" fmla="*/ 22 w 50"/>
                  <a:gd name="T11" fmla="*/ 5 h 27"/>
                  <a:gd name="T12" fmla="*/ 23 w 50"/>
                  <a:gd name="T13" fmla="*/ 6 h 27"/>
                  <a:gd name="T14" fmla="*/ 41 w 50"/>
                  <a:gd name="T15" fmla="*/ 15 h 27"/>
                  <a:gd name="T16" fmla="*/ 49 w 50"/>
                  <a:gd name="T17" fmla="*/ 23 h 27"/>
                  <a:gd name="T18" fmla="*/ 43 w 50"/>
                  <a:gd name="T19" fmla="*/ 26 h 27"/>
                  <a:gd name="T20" fmla="*/ 22 w 50"/>
                  <a:gd name="T21" fmla="*/ 26 h 27"/>
                  <a:gd name="T22" fmla="*/ 14 w 50"/>
                  <a:gd name="T23" fmla="*/ 24 h 27"/>
                  <a:gd name="T24" fmla="*/ 10 w 50"/>
                  <a:gd name="T25" fmla="*/ 21 h 27"/>
                  <a:gd name="T26" fmla="*/ 10 w 50"/>
                  <a:gd name="T27" fmla="*/ 26 h 27"/>
                  <a:gd name="T28" fmla="*/ 2 w 50"/>
                  <a:gd name="T29" fmla="*/ 25 h 27"/>
                  <a:gd name="T30" fmla="*/ 1 w 50"/>
                  <a:gd name="T31" fmla="*/ 19 h 27"/>
                  <a:gd name="T32" fmla="*/ 1 w 50"/>
                  <a:gd name="T3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27">
                    <a:moveTo>
                      <a:pt x="1" y="2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6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6"/>
                    </a:cubicBezTo>
                    <a:cubicBezTo>
                      <a:pt x="27" y="9"/>
                      <a:pt x="33" y="12"/>
                      <a:pt x="41" y="15"/>
                    </a:cubicBezTo>
                    <a:cubicBezTo>
                      <a:pt x="49" y="17"/>
                      <a:pt x="50" y="19"/>
                      <a:pt x="49" y="23"/>
                    </a:cubicBezTo>
                    <a:cubicBezTo>
                      <a:pt x="48" y="26"/>
                      <a:pt x="43" y="26"/>
                      <a:pt x="43" y="26"/>
                    </a:cubicBezTo>
                    <a:cubicBezTo>
                      <a:pt x="43" y="26"/>
                      <a:pt x="26" y="26"/>
                      <a:pt x="22" y="26"/>
                    </a:cubicBezTo>
                    <a:cubicBezTo>
                      <a:pt x="18" y="26"/>
                      <a:pt x="17" y="26"/>
                      <a:pt x="14" y="24"/>
                    </a:cubicBezTo>
                    <a:cubicBezTo>
                      <a:pt x="12" y="22"/>
                      <a:pt x="10" y="21"/>
                      <a:pt x="10" y="21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4" y="27"/>
                      <a:pt x="2" y="25"/>
                    </a:cubicBezTo>
                    <a:cubicBezTo>
                      <a:pt x="0" y="24"/>
                      <a:pt x="1" y="19"/>
                      <a:pt x="1" y="19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5" name="Freeform 17">
                <a:extLst>
                  <a:ext uri="{FF2B5EF4-FFF2-40B4-BE49-F238E27FC236}">
                    <a16:creationId xmlns:a16="http://schemas.microsoft.com/office/drawing/2014/main" id="{9FAFF381-D9C8-6E4C-ACE5-138A5D0D6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6485" y="3261448"/>
                <a:ext cx="546063" cy="1025261"/>
              </a:xfrm>
              <a:custGeom>
                <a:avLst/>
                <a:gdLst>
                  <a:gd name="T0" fmla="*/ 0 w 106"/>
                  <a:gd name="T1" fmla="*/ 0 h 199"/>
                  <a:gd name="T2" fmla="*/ 5 w 106"/>
                  <a:gd name="T3" fmla="*/ 47 h 199"/>
                  <a:gd name="T4" fmla="*/ 14 w 106"/>
                  <a:gd name="T5" fmla="*/ 162 h 199"/>
                  <a:gd name="T6" fmla="*/ 25 w 106"/>
                  <a:gd name="T7" fmla="*/ 199 h 199"/>
                  <a:gd name="T8" fmla="*/ 48 w 106"/>
                  <a:gd name="T9" fmla="*/ 199 h 199"/>
                  <a:gd name="T10" fmla="*/ 48 w 106"/>
                  <a:gd name="T11" fmla="*/ 91 h 199"/>
                  <a:gd name="T12" fmla="*/ 48 w 106"/>
                  <a:gd name="T13" fmla="*/ 86 h 199"/>
                  <a:gd name="T14" fmla="*/ 54 w 106"/>
                  <a:gd name="T15" fmla="*/ 77 h 199"/>
                  <a:gd name="T16" fmla="*/ 61 w 106"/>
                  <a:gd name="T17" fmla="*/ 86 h 199"/>
                  <a:gd name="T18" fmla="*/ 61 w 106"/>
                  <a:gd name="T19" fmla="*/ 91 h 199"/>
                  <a:gd name="T20" fmla="*/ 61 w 106"/>
                  <a:gd name="T21" fmla="*/ 199 h 199"/>
                  <a:gd name="T22" fmla="*/ 82 w 106"/>
                  <a:gd name="T23" fmla="*/ 199 h 199"/>
                  <a:gd name="T24" fmla="*/ 89 w 106"/>
                  <a:gd name="T25" fmla="*/ 188 h 199"/>
                  <a:gd name="T26" fmla="*/ 100 w 106"/>
                  <a:gd name="T27" fmla="*/ 47 h 199"/>
                  <a:gd name="T28" fmla="*/ 106 w 106"/>
                  <a:gd name="T29" fmla="*/ 0 h 199"/>
                  <a:gd name="T30" fmla="*/ 0 w 106"/>
                  <a:gd name="T31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6" h="199">
                    <a:moveTo>
                      <a:pt x="0" y="0"/>
                    </a:move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12" y="140"/>
                      <a:pt x="14" y="162"/>
                    </a:cubicBezTo>
                    <a:cubicBezTo>
                      <a:pt x="16" y="184"/>
                      <a:pt x="15" y="198"/>
                      <a:pt x="25" y="199"/>
                    </a:cubicBezTo>
                    <a:cubicBezTo>
                      <a:pt x="29" y="199"/>
                      <a:pt x="37" y="199"/>
                      <a:pt x="48" y="199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8" y="86"/>
                      <a:pt x="48" y="86"/>
                      <a:pt x="48" y="86"/>
                    </a:cubicBezTo>
                    <a:cubicBezTo>
                      <a:pt x="48" y="81"/>
                      <a:pt x="51" y="77"/>
                      <a:pt x="54" y="77"/>
                    </a:cubicBezTo>
                    <a:cubicBezTo>
                      <a:pt x="58" y="77"/>
                      <a:pt x="61" y="81"/>
                      <a:pt x="61" y="8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199"/>
                      <a:pt x="61" y="199"/>
                      <a:pt x="61" y="199"/>
                    </a:cubicBezTo>
                    <a:cubicBezTo>
                      <a:pt x="69" y="199"/>
                      <a:pt x="79" y="199"/>
                      <a:pt x="82" y="199"/>
                    </a:cubicBezTo>
                    <a:cubicBezTo>
                      <a:pt x="87" y="198"/>
                      <a:pt x="88" y="197"/>
                      <a:pt x="89" y="188"/>
                    </a:cubicBezTo>
                    <a:cubicBezTo>
                      <a:pt x="100" y="47"/>
                      <a:pt x="100" y="47"/>
                      <a:pt x="100" y="47"/>
                    </a:cubicBezTo>
                    <a:cubicBezTo>
                      <a:pt x="106" y="0"/>
                      <a:pt x="106" y="0"/>
                      <a:pt x="10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6" name="Freeform 18">
                <a:extLst>
                  <a:ext uri="{FF2B5EF4-FFF2-40B4-BE49-F238E27FC236}">
                    <a16:creationId xmlns:a16="http://schemas.microsoft.com/office/drawing/2014/main" id="{FA041238-E8A5-4E41-BBB3-A4B7D8FB8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5787" y="2642948"/>
                <a:ext cx="287890" cy="293462"/>
              </a:xfrm>
              <a:custGeom>
                <a:avLst/>
                <a:gdLst>
                  <a:gd name="T0" fmla="*/ 27 w 56"/>
                  <a:gd name="T1" fmla="*/ 25 h 57"/>
                  <a:gd name="T2" fmla="*/ 56 w 56"/>
                  <a:gd name="T3" fmla="*/ 2 h 57"/>
                  <a:gd name="T4" fmla="*/ 28 w 56"/>
                  <a:gd name="T5" fmla="*/ 57 h 57"/>
                  <a:gd name="T6" fmla="*/ 0 w 56"/>
                  <a:gd name="T7" fmla="*/ 0 h 57"/>
                  <a:gd name="T8" fmla="*/ 27 w 56"/>
                  <a:gd name="T9" fmla="*/ 2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7" y="25"/>
                    </a:moveTo>
                    <a:cubicBezTo>
                      <a:pt x="35" y="25"/>
                      <a:pt x="50" y="7"/>
                      <a:pt x="56" y="2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7"/>
                      <a:pt x="19" y="25"/>
                      <a:pt x="27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7" name="Freeform 19">
                <a:extLst>
                  <a:ext uri="{FF2B5EF4-FFF2-40B4-BE49-F238E27FC236}">
                    <a16:creationId xmlns:a16="http://schemas.microsoft.com/office/drawing/2014/main" id="{B3316339-B187-4E47-A4D0-2606BC353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6902" y="3261448"/>
                <a:ext cx="150445" cy="299035"/>
              </a:xfrm>
              <a:custGeom>
                <a:avLst/>
                <a:gdLst>
                  <a:gd name="T0" fmla="*/ 0 w 29"/>
                  <a:gd name="T1" fmla="*/ 0 h 58"/>
                  <a:gd name="T2" fmla="*/ 0 w 29"/>
                  <a:gd name="T3" fmla="*/ 44 h 58"/>
                  <a:gd name="T4" fmla="*/ 15 w 29"/>
                  <a:gd name="T5" fmla="*/ 58 h 58"/>
                  <a:gd name="T6" fmla="*/ 15 w 29"/>
                  <a:gd name="T7" fmla="*/ 58 h 58"/>
                  <a:gd name="T8" fmla="*/ 29 w 29"/>
                  <a:gd name="T9" fmla="*/ 44 h 58"/>
                  <a:gd name="T10" fmla="*/ 29 w 29"/>
                  <a:gd name="T11" fmla="*/ 0 h 58"/>
                  <a:gd name="T12" fmla="*/ 0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52"/>
                      <a:pt x="7" y="58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23" y="58"/>
                      <a:pt x="29" y="52"/>
                      <a:pt x="29" y="44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8" name="Rectangle 21">
                <a:extLst>
                  <a:ext uri="{FF2B5EF4-FFF2-40B4-BE49-F238E27FC236}">
                    <a16:creationId xmlns:a16="http://schemas.microsoft.com/office/drawing/2014/main" id="{E2700C61-E556-A444-BB3D-4CDA3CF74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5028" y="3426753"/>
                <a:ext cx="1485886" cy="104012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9" name="Rectangle 22">
                <a:extLst>
                  <a:ext uri="{FF2B5EF4-FFF2-40B4-BE49-F238E27FC236}">
                    <a16:creationId xmlns:a16="http://schemas.microsoft.com/office/drawing/2014/main" id="{F43E0E15-AF04-144D-B046-317039107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4568" y="3525192"/>
                <a:ext cx="98439" cy="950553"/>
              </a:xfrm>
              <a:prstGeom prst="rect">
                <a:avLst/>
              </a:pr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0" name="Freeform 23">
                <a:extLst>
                  <a:ext uri="{FF2B5EF4-FFF2-40B4-BE49-F238E27FC236}">
                    <a16:creationId xmlns:a16="http://schemas.microsoft.com/office/drawing/2014/main" id="{A197BE0C-3737-DC49-BC23-EABD3FC7C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5028" y="3525192"/>
                <a:ext cx="1485886" cy="950553"/>
              </a:xfrm>
              <a:custGeom>
                <a:avLst/>
                <a:gdLst>
                  <a:gd name="T0" fmla="*/ 0 w 800"/>
                  <a:gd name="T1" fmla="*/ 477 h 477"/>
                  <a:gd name="T2" fmla="*/ 50 w 800"/>
                  <a:gd name="T3" fmla="*/ 477 h 477"/>
                  <a:gd name="T4" fmla="*/ 50 w 800"/>
                  <a:gd name="T5" fmla="*/ 50 h 477"/>
                  <a:gd name="T6" fmla="*/ 800 w 800"/>
                  <a:gd name="T7" fmla="*/ 50 h 477"/>
                  <a:gd name="T8" fmla="*/ 800 w 800"/>
                  <a:gd name="T9" fmla="*/ 0 h 477"/>
                  <a:gd name="T10" fmla="*/ 0 w 800"/>
                  <a:gd name="T11" fmla="*/ 0 h 477"/>
                  <a:gd name="T12" fmla="*/ 0 w 800"/>
                  <a:gd name="T13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800" y="50"/>
                    </a:lnTo>
                    <a:lnTo>
                      <a:pt x="800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1" name="Rectangle 24">
                <a:extLst>
                  <a:ext uri="{FF2B5EF4-FFF2-40B4-BE49-F238E27FC236}">
                    <a16:creationId xmlns:a16="http://schemas.microsoft.com/office/drawing/2014/main" id="{002F724B-80E8-0E48-A3B6-13BFA4900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7599" y="3426753"/>
                <a:ext cx="661219" cy="104012"/>
              </a:xfrm>
              <a:prstGeom prst="rect">
                <a:avLst/>
              </a:pr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2" name="Freeform 25">
                <a:extLst>
                  <a:ext uri="{FF2B5EF4-FFF2-40B4-BE49-F238E27FC236}">
                    <a16:creationId xmlns:a16="http://schemas.microsoft.com/office/drawing/2014/main" id="{5444F67A-3FB7-C149-B3B4-EF5BFE39B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7599" y="3525192"/>
                <a:ext cx="661219" cy="950553"/>
              </a:xfrm>
              <a:custGeom>
                <a:avLst/>
                <a:gdLst>
                  <a:gd name="T0" fmla="*/ 0 w 356"/>
                  <a:gd name="T1" fmla="*/ 477 h 477"/>
                  <a:gd name="T2" fmla="*/ 50 w 356"/>
                  <a:gd name="T3" fmla="*/ 477 h 477"/>
                  <a:gd name="T4" fmla="*/ 50 w 356"/>
                  <a:gd name="T5" fmla="*/ 50 h 477"/>
                  <a:gd name="T6" fmla="*/ 303 w 356"/>
                  <a:gd name="T7" fmla="*/ 50 h 477"/>
                  <a:gd name="T8" fmla="*/ 303 w 356"/>
                  <a:gd name="T9" fmla="*/ 477 h 477"/>
                  <a:gd name="T10" fmla="*/ 356 w 356"/>
                  <a:gd name="T11" fmla="*/ 477 h 477"/>
                  <a:gd name="T12" fmla="*/ 356 w 356"/>
                  <a:gd name="T13" fmla="*/ 0 h 477"/>
                  <a:gd name="T14" fmla="*/ 0 w 356"/>
                  <a:gd name="T15" fmla="*/ 0 h 477"/>
                  <a:gd name="T16" fmla="*/ 0 w 356"/>
                  <a:gd name="T17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303" y="50"/>
                    </a:lnTo>
                    <a:lnTo>
                      <a:pt x="303" y="477"/>
                    </a:lnTo>
                    <a:lnTo>
                      <a:pt x="356" y="477"/>
                    </a:lnTo>
                    <a:lnTo>
                      <a:pt x="356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3" name="Freeform 26">
                <a:extLst>
                  <a:ext uri="{FF2B5EF4-FFF2-40B4-BE49-F238E27FC236}">
                    <a16:creationId xmlns:a16="http://schemas.microsoft.com/office/drawing/2014/main" id="{13247701-2E98-D84C-839C-116ED1CE6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0304" y="3339457"/>
                <a:ext cx="547920" cy="92868"/>
              </a:xfrm>
              <a:custGeom>
                <a:avLst/>
                <a:gdLst>
                  <a:gd name="T0" fmla="*/ 9 w 106"/>
                  <a:gd name="T1" fmla="*/ 0 h 18"/>
                  <a:gd name="T2" fmla="*/ 61 w 106"/>
                  <a:gd name="T3" fmla="*/ 0 h 18"/>
                  <a:gd name="T4" fmla="*/ 98 w 106"/>
                  <a:gd name="T5" fmla="*/ 7 h 18"/>
                  <a:gd name="T6" fmla="*/ 105 w 106"/>
                  <a:gd name="T7" fmla="*/ 17 h 18"/>
                  <a:gd name="T8" fmla="*/ 69 w 106"/>
                  <a:gd name="T9" fmla="*/ 11 h 18"/>
                  <a:gd name="T10" fmla="*/ 59 w 106"/>
                  <a:gd name="T11" fmla="*/ 17 h 18"/>
                  <a:gd name="T12" fmla="*/ 7 w 106"/>
                  <a:gd name="T13" fmla="*/ 17 h 18"/>
                  <a:gd name="T14" fmla="*/ 0 w 106"/>
                  <a:gd name="T15" fmla="*/ 8 h 18"/>
                  <a:gd name="T16" fmla="*/ 0 w 106"/>
                  <a:gd name="T17" fmla="*/ 8 h 18"/>
                  <a:gd name="T18" fmla="*/ 9 w 106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">
                    <a:moveTo>
                      <a:pt x="9" y="0"/>
                    </a:moveTo>
                    <a:cubicBezTo>
                      <a:pt x="18" y="0"/>
                      <a:pt x="61" y="0"/>
                      <a:pt x="61" y="0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103" y="8"/>
                      <a:pt x="106" y="12"/>
                      <a:pt x="105" y="17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8" y="15"/>
                      <a:pt x="63" y="18"/>
                      <a:pt x="59" y="17"/>
                    </a:cubicBezTo>
                    <a:cubicBezTo>
                      <a:pt x="59" y="17"/>
                      <a:pt x="13" y="17"/>
                      <a:pt x="7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4" name="Freeform 27">
                <a:extLst>
                  <a:ext uri="{FF2B5EF4-FFF2-40B4-BE49-F238E27FC236}">
                    <a16:creationId xmlns:a16="http://schemas.microsoft.com/office/drawing/2014/main" id="{4FB54A50-C690-1E40-B207-CE8C96AA4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9620" y="3328312"/>
                <a:ext cx="273031" cy="104012"/>
              </a:xfrm>
              <a:custGeom>
                <a:avLst/>
                <a:gdLst>
                  <a:gd name="T0" fmla="*/ 0 w 53"/>
                  <a:gd name="T1" fmla="*/ 10 h 20"/>
                  <a:gd name="T2" fmla="*/ 10 w 53"/>
                  <a:gd name="T3" fmla="*/ 2 h 20"/>
                  <a:gd name="T4" fmla="*/ 46 w 53"/>
                  <a:gd name="T5" fmla="*/ 9 h 20"/>
                  <a:gd name="T6" fmla="*/ 51 w 53"/>
                  <a:gd name="T7" fmla="*/ 13 h 20"/>
                  <a:gd name="T8" fmla="*/ 53 w 53"/>
                  <a:gd name="T9" fmla="*/ 19 h 20"/>
                  <a:gd name="T10" fmla="*/ 17 w 53"/>
                  <a:gd name="T11" fmla="*/ 13 h 20"/>
                  <a:gd name="T12" fmla="*/ 7 w 53"/>
                  <a:gd name="T13" fmla="*/ 19 h 20"/>
                  <a:gd name="T14" fmla="*/ 0 w 53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20">
                    <a:moveTo>
                      <a:pt x="0" y="10"/>
                    </a:moveTo>
                    <a:cubicBezTo>
                      <a:pt x="0" y="10"/>
                      <a:pt x="0" y="0"/>
                      <a:pt x="10" y="2"/>
                    </a:cubicBezTo>
                    <a:cubicBezTo>
                      <a:pt x="16" y="3"/>
                      <a:pt x="35" y="7"/>
                      <a:pt x="46" y="9"/>
                    </a:cubicBezTo>
                    <a:cubicBezTo>
                      <a:pt x="48" y="9"/>
                      <a:pt x="50" y="11"/>
                      <a:pt x="51" y="13"/>
                    </a:cubicBezTo>
                    <a:cubicBezTo>
                      <a:pt x="53" y="15"/>
                      <a:pt x="53" y="17"/>
                      <a:pt x="53" y="1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7"/>
                      <a:pt x="11" y="20"/>
                      <a:pt x="7" y="19"/>
                    </a:cubicBezTo>
                    <a:cubicBezTo>
                      <a:pt x="3" y="19"/>
                      <a:pt x="0" y="15"/>
                      <a:pt x="0" y="10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Oval 28">
                <a:extLst>
                  <a:ext uri="{FF2B5EF4-FFF2-40B4-BE49-F238E27FC236}">
                    <a16:creationId xmlns:a16="http://schemas.microsoft.com/office/drawing/2014/main" id="{A1888F36-CF33-5C4F-8166-E200BEB60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4479" y="3354315"/>
                <a:ext cx="57577" cy="61293"/>
              </a:xfrm>
              <a:prstGeom prst="ellipse">
                <a:avLst/>
              </a:pr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Freeform 29">
                <a:extLst>
                  <a:ext uri="{FF2B5EF4-FFF2-40B4-BE49-F238E27FC236}">
                    <a16:creationId xmlns:a16="http://schemas.microsoft.com/office/drawing/2014/main" id="{8E12BB9D-E97F-3749-92C3-C8E810C06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740" y="2793394"/>
                <a:ext cx="170877" cy="638931"/>
              </a:xfrm>
              <a:custGeom>
                <a:avLst/>
                <a:gdLst>
                  <a:gd name="T0" fmla="*/ 12 w 33"/>
                  <a:gd name="T1" fmla="*/ 1 h 124"/>
                  <a:gd name="T2" fmla="*/ 20 w 33"/>
                  <a:gd name="T3" fmla="*/ 11 h 124"/>
                  <a:gd name="T4" fmla="*/ 31 w 33"/>
                  <a:gd name="T5" fmla="*/ 111 h 124"/>
                  <a:gd name="T6" fmla="*/ 24 w 33"/>
                  <a:gd name="T7" fmla="*/ 123 h 124"/>
                  <a:gd name="T8" fmla="*/ 14 w 33"/>
                  <a:gd name="T9" fmla="*/ 123 h 124"/>
                  <a:gd name="T10" fmla="*/ 0 w 33"/>
                  <a:gd name="T11" fmla="*/ 0 h 124"/>
                  <a:gd name="T12" fmla="*/ 12 w 33"/>
                  <a:gd name="T13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24">
                    <a:moveTo>
                      <a:pt x="12" y="1"/>
                    </a:moveTo>
                    <a:cubicBezTo>
                      <a:pt x="16" y="1"/>
                      <a:pt x="20" y="4"/>
                      <a:pt x="20" y="11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33" y="119"/>
                      <a:pt x="29" y="124"/>
                      <a:pt x="24" y="123"/>
                    </a:cubicBezTo>
                    <a:cubicBezTo>
                      <a:pt x="14" y="123"/>
                      <a:pt x="14" y="123"/>
                      <a:pt x="14" y="1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Freeform 30">
                <a:extLst>
                  <a:ext uri="{FF2B5EF4-FFF2-40B4-BE49-F238E27FC236}">
                    <a16:creationId xmlns:a16="http://schemas.microsoft.com/office/drawing/2014/main" id="{737FA250-3813-CB43-81D2-7EC9605EF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7376" y="2793394"/>
                <a:ext cx="798664" cy="633359"/>
              </a:xfrm>
              <a:custGeom>
                <a:avLst/>
                <a:gdLst>
                  <a:gd name="T0" fmla="*/ 9 w 155"/>
                  <a:gd name="T1" fmla="*/ 0 h 123"/>
                  <a:gd name="T2" fmla="*/ 132 w 155"/>
                  <a:gd name="T3" fmla="*/ 0 h 123"/>
                  <a:gd name="T4" fmla="*/ 142 w 155"/>
                  <a:gd name="T5" fmla="*/ 9 h 123"/>
                  <a:gd name="T6" fmla="*/ 154 w 155"/>
                  <a:gd name="T7" fmla="*/ 112 h 123"/>
                  <a:gd name="T8" fmla="*/ 144 w 155"/>
                  <a:gd name="T9" fmla="*/ 123 h 123"/>
                  <a:gd name="T10" fmla="*/ 21 w 155"/>
                  <a:gd name="T11" fmla="*/ 123 h 123"/>
                  <a:gd name="T12" fmla="*/ 13 w 155"/>
                  <a:gd name="T13" fmla="*/ 116 h 123"/>
                  <a:gd name="T14" fmla="*/ 1 w 155"/>
                  <a:gd name="T15" fmla="*/ 10 h 123"/>
                  <a:gd name="T16" fmla="*/ 9 w 155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23">
                    <a:moveTo>
                      <a:pt x="9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2" y="4"/>
                      <a:pt x="142" y="9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5" y="118"/>
                      <a:pt x="150" y="123"/>
                      <a:pt x="144" y="123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17" y="123"/>
                      <a:pt x="13" y="120"/>
                      <a:pt x="13" y="11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5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Freeform 31">
                <a:extLst>
                  <a:ext uri="{FF2B5EF4-FFF2-40B4-BE49-F238E27FC236}">
                    <a16:creationId xmlns:a16="http://schemas.microsoft.com/office/drawing/2014/main" id="{5B31102A-862F-A847-9931-28271748F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4404" y="3086856"/>
                <a:ext cx="304607" cy="52006"/>
              </a:xfrm>
              <a:custGeom>
                <a:avLst/>
                <a:gdLst>
                  <a:gd name="T0" fmla="*/ 59 w 59"/>
                  <a:gd name="T1" fmla="*/ 5 h 10"/>
                  <a:gd name="T2" fmla="*/ 54 w 59"/>
                  <a:gd name="T3" fmla="*/ 10 h 10"/>
                  <a:gd name="T4" fmla="*/ 5 w 59"/>
                  <a:gd name="T5" fmla="*/ 10 h 10"/>
                  <a:gd name="T6" fmla="*/ 0 w 59"/>
                  <a:gd name="T7" fmla="*/ 5 h 10"/>
                  <a:gd name="T8" fmla="*/ 0 w 59"/>
                  <a:gd name="T9" fmla="*/ 5 h 10"/>
                  <a:gd name="T10" fmla="*/ 5 w 59"/>
                  <a:gd name="T11" fmla="*/ 0 h 10"/>
                  <a:gd name="T12" fmla="*/ 54 w 59"/>
                  <a:gd name="T13" fmla="*/ 0 h 10"/>
                  <a:gd name="T14" fmla="*/ 59 w 59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10">
                    <a:moveTo>
                      <a:pt x="59" y="5"/>
                    </a:moveTo>
                    <a:cubicBezTo>
                      <a:pt x="59" y="8"/>
                      <a:pt x="56" y="10"/>
                      <a:pt x="5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9" y="2"/>
                      <a:pt x="59" y="5"/>
                    </a:cubicBezTo>
                    <a:close/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33F76116-3DF6-004E-AC3B-F9FACF764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7347" y="3209442"/>
                <a:ext cx="479198" cy="150446"/>
              </a:xfrm>
              <a:custGeom>
                <a:avLst/>
                <a:gdLst>
                  <a:gd name="T0" fmla="*/ 0 w 258"/>
                  <a:gd name="T1" fmla="*/ 20 h 81"/>
                  <a:gd name="T2" fmla="*/ 0 w 258"/>
                  <a:gd name="T3" fmla="*/ 67 h 81"/>
                  <a:gd name="T4" fmla="*/ 253 w 258"/>
                  <a:gd name="T5" fmla="*/ 81 h 81"/>
                  <a:gd name="T6" fmla="*/ 258 w 258"/>
                  <a:gd name="T7" fmla="*/ 0 h 81"/>
                  <a:gd name="T8" fmla="*/ 0 w 258"/>
                  <a:gd name="T9" fmla="*/ 2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81">
                    <a:moveTo>
                      <a:pt x="0" y="20"/>
                    </a:moveTo>
                    <a:lnTo>
                      <a:pt x="0" y="67"/>
                    </a:lnTo>
                    <a:lnTo>
                      <a:pt x="253" y="81"/>
                    </a:lnTo>
                    <a:lnTo>
                      <a:pt x="258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784B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0" name="Rectangle 116">
                <a:extLst>
                  <a:ext uri="{FF2B5EF4-FFF2-40B4-BE49-F238E27FC236}">
                    <a16:creationId xmlns:a16="http://schemas.microsoft.com/office/drawing/2014/main" id="{C7765FC3-E1B5-F64A-A02C-2B2795C0F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7614" y="3096143"/>
                <a:ext cx="170877" cy="165305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1" name="Freeform 117">
                <a:extLst>
                  <a:ext uri="{FF2B5EF4-FFF2-40B4-BE49-F238E27FC236}">
                    <a16:creationId xmlns:a16="http://schemas.microsoft.com/office/drawing/2014/main" id="{0416B1B7-4455-8446-A615-74A32E94B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5787" y="2637376"/>
                <a:ext cx="144874" cy="57579"/>
              </a:xfrm>
              <a:custGeom>
                <a:avLst/>
                <a:gdLst>
                  <a:gd name="T0" fmla="*/ 0 w 78"/>
                  <a:gd name="T1" fmla="*/ 3 h 31"/>
                  <a:gd name="T2" fmla="*/ 25 w 78"/>
                  <a:gd name="T3" fmla="*/ 31 h 31"/>
                  <a:gd name="T4" fmla="*/ 78 w 78"/>
                  <a:gd name="T5" fmla="*/ 0 h 31"/>
                  <a:gd name="T6" fmla="*/ 0 w 78"/>
                  <a:gd name="T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31">
                    <a:moveTo>
                      <a:pt x="0" y="3"/>
                    </a:moveTo>
                    <a:lnTo>
                      <a:pt x="25" y="31"/>
                    </a:lnTo>
                    <a:lnTo>
                      <a:pt x="78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2" name="Freeform 118">
                <a:extLst>
                  <a:ext uri="{FF2B5EF4-FFF2-40B4-BE49-F238E27FC236}">
                    <a16:creationId xmlns:a16="http://schemas.microsoft.com/office/drawing/2014/main" id="{6B4F393D-89A5-9440-9C13-10EF84F13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1776" y="2401492"/>
                <a:ext cx="408619" cy="267459"/>
              </a:xfrm>
              <a:custGeom>
                <a:avLst/>
                <a:gdLst>
                  <a:gd name="T0" fmla="*/ 14 w 79"/>
                  <a:gd name="T1" fmla="*/ 0 h 52"/>
                  <a:gd name="T2" fmla="*/ 26 w 79"/>
                  <a:gd name="T3" fmla="*/ 6 h 52"/>
                  <a:gd name="T4" fmla="*/ 37 w 79"/>
                  <a:gd name="T5" fmla="*/ 19 h 52"/>
                  <a:gd name="T6" fmla="*/ 79 w 79"/>
                  <a:gd name="T7" fmla="*/ 6 h 52"/>
                  <a:gd name="T8" fmla="*/ 79 w 79"/>
                  <a:gd name="T9" fmla="*/ 15 h 52"/>
                  <a:gd name="T10" fmla="*/ 32 w 79"/>
                  <a:gd name="T11" fmla="*/ 52 h 52"/>
                  <a:gd name="T12" fmla="*/ 27 w 79"/>
                  <a:gd name="T13" fmla="*/ 47 h 52"/>
                  <a:gd name="T14" fmla="*/ 16 w 79"/>
                  <a:gd name="T15" fmla="*/ 47 h 52"/>
                  <a:gd name="T16" fmla="*/ 0 w 79"/>
                  <a:gd name="T17" fmla="*/ 30 h 52"/>
                  <a:gd name="T18" fmla="*/ 0 w 79"/>
                  <a:gd name="T19" fmla="*/ 9 h 52"/>
                  <a:gd name="T20" fmla="*/ 14 w 79"/>
                  <a:gd name="T2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52">
                    <a:moveTo>
                      <a:pt x="14" y="0"/>
                    </a:moveTo>
                    <a:cubicBezTo>
                      <a:pt x="14" y="0"/>
                      <a:pt x="17" y="0"/>
                      <a:pt x="26" y="6"/>
                    </a:cubicBezTo>
                    <a:cubicBezTo>
                      <a:pt x="35" y="12"/>
                      <a:pt x="37" y="19"/>
                      <a:pt x="37" y="19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7" y="35"/>
                      <a:pt x="57" y="52"/>
                      <a:pt x="32" y="52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7" y="47"/>
                      <a:pt x="0" y="39"/>
                      <a:pt x="0" y="3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3" y="8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3" name="Freeform 119">
                <a:extLst>
                  <a:ext uri="{FF2B5EF4-FFF2-40B4-BE49-F238E27FC236}">
                    <a16:creationId xmlns:a16="http://schemas.microsoft.com/office/drawing/2014/main" id="{F4C726F8-088A-564E-AA0A-BF48CC267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1776" y="2488787"/>
                <a:ext cx="92868" cy="52006"/>
              </a:xfrm>
              <a:custGeom>
                <a:avLst/>
                <a:gdLst>
                  <a:gd name="T0" fmla="*/ 17 w 18"/>
                  <a:gd name="T1" fmla="*/ 1 h 10"/>
                  <a:gd name="T2" fmla="*/ 15 w 18"/>
                  <a:gd name="T3" fmla="*/ 1 h 10"/>
                  <a:gd name="T4" fmla="*/ 0 w 18"/>
                  <a:gd name="T5" fmla="*/ 3 h 10"/>
                  <a:gd name="T6" fmla="*/ 0 w 18"/>
                  <a:gd name="T7" fmla="*/ 6 h 10"/>
                  <a:gd name="T8" fmla="*/ 17 w 18"/>
                  <a:gd name="T9" fmla="*/ 3 h 10"/>
                  <a:gd name="T10" fmla="*/ 17 w 18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0">
                    <a:moveTo>
                      <a:pt x="17" y="1"/>
                    </a:moveTo>
                    <a:cubicBezTo>
                      <a:pt x="16" y="0"/>
                      <a:pt x="15" y="0"/>
                      <a:pt x="15" y="1"/>
                    </a:cubicBezTo>
                    <a:cubicBezTo>
                      <a:pt x="14" y="1"/>
                      <a:pt x="9" y="6"/>
                      <a:pt x="0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1" y="10"/>
                      <a:pt x="17" y="3"/>
                      <a:pt x="17" y="3"/>
                    </a:cubicBezTo>
                    <a:cubicBezTo>
                      <a:pt x="18" y="2"/>
                      <a:pt x="17" y="1"/>
                      <a:pt x="17" y="1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F928C053-3B2E-834A-824F-AFD01B8DF6D7}"/>
                </a:ext>
              </a:extLst>
            </p:cNvPr>
            <p:cNvSpPr/>
            <p:nvPr/>
          </p:nvSpPr>
          <p:spPr bwMode="auto">
            <a:xfrm>
              <a:off x="7584171" y="1016000"/>
              <a:ext cx="2223526" cy="2450475"/>
            </a:xfrm>
            <a:custGeom>
              <a:avLst/>
              <a:gdLst>
                <a:gd name="connsiteX0" fmla="*/ 0 w 2223526"/>
                <a:gd name="connsiteY0" fmla="*/ 0 h 2450475"/>
                <a:gd name="connsiteX1" fmla="*/ 2223526 w 2223526"/>
                <a:gd name="connsiteY1" fmla="*/ 0 h 2450475"/>
                <a:gd name="connsiteX2" fmla="*/ 2223526 w 2223526"/>
                <a:gd name="connsiteY2" fmla="*/ 2450475 h 2450475"/>
                <a:gd name="connsiteX3" fmla="*/ 0 w 2223526"/>
                <a:gd name="connsiteY3" fmla="*/ 2450475 h 2450475"/>
                <a:gd name="connsiteX4" fmla="*/ 0 w 2223526"/>
                <a:gd name="connsiteY4" fmla="*/ 0 h 2450475"/>
                <a:gd name="connsiteX5" fmla="*/ 1494668 w 2223526"/>
                <a:gd name="connsiteY5" fmla="*/ 64453 h 2450475"/>
                <a:gd name="connsiteX6" fmla="*/ 1457908 w 2223526"/>
                <a:gd name="connsiteY6" fmla="*/ 66547 h 2450475"/>
                <a:gd name="connsiteX7" fmla="*/ 1344221 w 2223526"/>
                <a:gd name="connsiteY7" fmla="*/ 154521 h 2450475"/>
                <a:gd name="connsiteX8" fmla="*/ 1321238 w 2223526"/>
                <a:gd name="connsiteY8" fmla="*/ 203406 h 2450475"/>
                <a:gd name="connsiteX9" fmla="*/ 1319655 w 2223526"/>
                <a:gd name="connsiteY9" fmla="*/ 206772 h 2450475"/>
                <a:gd name="connsiteX10" fmla="*/ 995885 w 2223526"/>
                <a:gd name="connsiteY10" fmla="*/ 220722 h 2450475"/>
                <a:gd name="connsiteX11" fmla="*/ 964918 w 2223526"/>
                <a:gd name="connsiteY11" fmla="*/ 283429 h 2450475"/>
                <a:gd name="connsiteX12" fmla="*/ 964851 w 2223526"/>
                <a:gd name="connsiteY12" fmla="*/ 283566 h 2450475"/>
                <a:gd name="connsiteX13" fmla="*/ 612943 w 2223526"/>
                <a:gd name="connsiteY13" fmla="*/ 357540 h 2450475"/>
                <a:gd name="connsiteX14" fmla="*/ 540605 w 2223526"/>
                <a:gd name="connsiteY14" fmla="*/ 681332 h 2450475"/>
                <a:gd name="connsiteX15" fmla="*/ 539051 w 2223526"/>
                <a:gd name="connsiteY15" fmla="*/ 687276 h 2450475"/>
                <a:gd name="connsiteX16" fmla="*/ 376658 w 2223526"/>
                <a:gd name="connsiteY16" fmla="*/ 912755 h 2450475"/>
                <a:gd name="connsiteX17" fmla="*/ 465580 w 2223526"/>
                <a:gd name="connsiteY17" fmla="*/ 1166435 h 2450475"/>
                <a:gd name="connsiteX18" fmla="*/ 423470 w 2223526"/>
                <a:gd name="connsiteY18" fmla="*/ 1413694 h 2450475"/>
                <a:gd name="connsiteX19" fmla="*/ 620542 w 2223526"/>
                <a:gd name="connsiteY19" fmla="*/ 1596871 h 2450475"/>
                <a:gd name="connsiteX20" fmla="*/ 1068760 w 2223526"/>
                <a:gd name="connsiteY20" fmla="*/ 1761479 h 2450475"/>
                <a:gd name="connsiteX21" fmla="*/ 1370497 w 2223526"/>
                <a:gd name="connsiteY21" fmla="*/ 1928083 h 2450475"/>
                <a:gd name="connsiteX22" fmla="*/ 1575714 w 2223526"/>
                <a:gd name="connsiteY22" fmla="*/ 1655139 h 2450475"/>
                <a:gd name="connsiteX23" fmla="*/ 1862883 w 2223526"/>
                <a:gd name="connsiteY23" fmla="*/ 1624161 h 2450475"/>
                <a:gd name="connsiteX24" fmla="*/ 1947228 w 2223526"/>
                <a:gd name="connsiteY24" fmla="*/ 1368312 h 2450475"/>
                <a:gd name="connsiteX25" fmla="*/ 2182841 w 2223526"/>
                <a:gd name="connsiteY25" fmla="*/ 1069727 h 2450475"/>
                <a:gd name="connsiteX26" fmla="*/ 2132545 w 2223526"/>
                <a:gd name="connsiteY26" fmla="*/ 728623 h 2450475"/>
                <a:gd name="connsiteX27" fmla="*/ 2139430 w 2223526"/>
                <a:gd name="connsiteY27" fmla="*/ 505531 h 2450475"/>
                <a:gd name="connsiteX28" fmla="*/ 2036937 w 2223526"/>
                <a:gd name="connsiteY28" fmla="*/ 329535 h 2450475"/>
                <a:gd name="connsiteX29" fmla="*/ 1986254 w 2223526"/>
                <a:gd name="connsiteY29" fmla="*/ 300171 h 2450475"/>
                <a:gd name="connsiteX30" fmla="*/ 1985601 w 2223526"/>
                <a:gd name="connsiteY30" fmla="*/ 299792 h 2450475"/>
                <a:gd name="connsiteX31" fmla="*/ 1865738 w 2223526"/>
                <a:gd name="connsiteY31" fmla="*/ 87807 h 2450475"/>
                <a:gd name="connsiteX32" fmla="*/ 1802214 w 2223526"/>
                <a:gd name="connsiteY32" fmla="*/ 65391 h 2450475"/>
                <a:gd name="connsiteX33" fmla="*/ 1629369 w 2223526"/>
                <a:gd name="connsiteY33" fmla="*/ 165512 h 2450475"/>
                <a:gd name="connsiteX34" fmla="*/ 1627359 w 2223526"/>
                <a:gd name="connsiteY34" fmla="*/ 162681 h 2450475"/>
                <a:gd name="connsiteX35" fmla="*/ 1594844 w 2223526"/>
                <a:gd name="connsiteY35" fmla="*/ 116888 h 2450475"/>
                <a:gd name="connsiteX36" fmla="*/ 1494668 w 2223526"/>
                <a:gd name="connsiteY36" fmla="*/ 64453 h 245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23526" h="2450475">
                  <a:moveTo>
                    <a:pt x="0" y="0"/>
                  </a:moveTo>
                  <a:lnTo>
                    <a:pt x="2223526" y="0"/>
                  </a:lnTo>
                  <a:lnTo>
                    <a:pt x="2223526" y="2450475"/>
                  </a:lnTo>
                  <a:lnTo>
                    <a:pt x="0" y="2450475"/>
                  </a:lnTo>
                  <a:lnTo>
                    <a:pt x="0" y="0"/>
                  </a:lnTo>
                  <a:close/>
                  <a:moveTo>
                    <a:pt x="1494668" y="64453"/>
                  </a:moveTo>
                  <a:cubicBezTo>
                    <a:pt x="1482529" y="63424"/>
                    <a:pt x="1470220" y="64090"/>
                    <a:pt x="1457908" y="66547"/>
                  </a:cubicBezTo>
                  <a:cubicBezTo>
                    <a:pt x="1413163" y="75463"/>
                    <a:pt x="1372906" y="107198"/>
                    <a:pt x="1344221" y="154521"/>
                  </a:cubicBezTo>
                  <a:lnTo>
                    <a:pt x="1321238" y="203406"/>
                  </a:lnTo>
                  <a:lnTo>
                    <a:pt x="1319655" y="206772"/>
                  </a:lnTo>
                  <a:cubicBezTo>
                    <a:pt x="1226273" y="77318"/>
                    <a:pt x="1078439" y="90600"/>
                    <a:pt x="995885" y="220722"/>
                  </a:cubicBezTo>
                  <a:lnTo>
                    <a:pt x="964918" y="283429"/>
                  </a:lnTo>
                  <a:lnTo>
                    <a:pt x="964851" y="283566"/>
                  </a:lnTo>
                  <a:cubicBezTo>
                    <a:pt x="849773" y="188767"/>
                    <a:pt x="703292" y="219528"/>
                    <a:pt x="612943" y="357540"/>
                  </a:cubicBezTo>
                  <a:cubicBezTo>
                    <a:pt x="555761" y="444920"/>
                    <a:pt x="529227" y="563625"/>
                    <a:pt x="540605" y="681332"/>
                  </a:cubicBezTo>
                  <a:cubicBezTo>
                    <a:pt x="540101" y="683328"/>
                    <a:pt x="539555" y="685280"/>
                    <a:pt x="539051" y="687276"/>
                  </a:cubicBezTo>
                  <a:cubicBezTo>
                    <a:pt x="454328" y="699598"/>
                    <a:pt x="386902" y="793226"/>
                    <a:pt x="376658" y="912755"/>
                  </a:cubicBezTo>
                  <a:cubicBezTo>
                    <a:pt x="367926" y="1014843"/>
                    <a:pt x="402856" y="1114502"/>
                    <a:pt x="465580" y="1166435"/>
                  </a:cubicBezTo>
                  <a:cubicBezTo>
                    <a:pt x="421371" y="1232643"/>
                    <a:pt x="405375" y="1326618"/>
                    <a:pt x="423470" y="1413694"/>
                  </a:cubicBezTo>
                  <a:cubicBezTo>
                    <a:pt x="448451" y="1534048"/>
                    <a:pt x="531788" y="1611493"/>
                    <a:pt x="620542" y="1596871"/>
                  </a:cubicBezTo>
                  <a:cubicBezTo>
                    <a:pt x="710891" y="1819313"/>
                    <a:pt x="913084" y="1893547"/>
                    <a:pt x="1068760" y="1761479"/>
                  </a:cubicBezTo>
                  <a:cubicBezTo>
                    <a:pt x="1134717" y="1900619"/>
                    <a:pt x="1255126" y="1967087"/>
                    <a:pt x="1370497" y="1928083"/>
                  </a:cubicBezTo>
                  <a:cubicBezTo>
                    <a:pt x="1468403" y="1894979"/>
                    <a:pt x="1546535" y="1791069"/>
                    <a:pt x="1575714" y="1655139"/>
                  </a:cubicBezTo>
                  <a:cubicBezTo>
                    <a:pt x="1665937" y="1734276"/>
                    <a:pt x="1782316" y="1721737"/>
                    <a:pt x="1862883" y="1624161"/>
                  </a:cubicBezTo>
                  <a:cubicBezTo>
                    <a:pt x="1915908" y="1559950"/>
                    <a:pt x="1946682" y="1466669"/>
                    <a:pt x="1947228" y="1368312"/>
                  </a:cubicBezTo>
                  <a:cubicBezTo>
                    <a:pt x="2061592" y="1345317"/>
                    <a:pt x="2154712" y="1227306"/>
                    <a:pt x="2182841" y="1069727"/>
                  </a:cubicBezTo>
                  <a:cubicBezTo>
                    <a:pt x="2204001" y="951195"/>
                    <a:pt x="2185486" y="825549"/>
                    <a:pt x="2132545" y="728623"/>
                  </a:cubicBezTo>
                  <a:cubicBezTo>
                    <a:pt x="2154082" y="657947"/>
                    <a:pt x="2156517" y="578593"/>
                    <a:pt x="2139430" y="505531"/>
                  </a:cubicBezTo>
                  <a:cubicBezTo>
                    <a:pt x="2121797" y="430038"/>
                    <a:pt x="2084893" y="367725"/>
                    <a:pt x="2036937" y="329535"/>
                  </a:cubicBezTo>
                  <a:lnTo>
                    <a:pt x="1986254" y="300171"/>
                  </a:lnTo>
                  <a:lnTo>
                    <a:pt x="1985601" y="299792"/>
                  </a:lnTo>
                  <a:cubicBezTo>
                    <a:pt x="1973510" y="205384"/>
                    <a:pt x="1928503" y="125813"/>
                    <a:pt x="1865738" y="87807"/>
                  </a:cubicBezTo>
                  <a:cubicBezTo>
                    <a:pt x="1845145" y="75333"/>
                    <a:pt x="1823701" y="67949"/>
                    <a:pt x="1802214" y="65391"/>
                  </a:cubicBezTo>
                  <a:cubicBezTo>
                    <a:pt x="1737750" y="57716"/>
                    <a:pt x="1672885" y="93469"/>
                    <a:pt x="1629369" y="165512"/>
                  </a:cubicBezTo>
                  <a:lnTo>
                    <a:pt x="1627359" y="162681"/>
                  </a:lnTo>
                  <a:lnTo>
                    <a:pt x="1594844" y="116888"/>
                  </a:lnTo>
                  <a:cubicBezTo>
                    <a:pt x="1565977" y="85881"/>
                    <a:pt x="1531085" y="67540"/>
                    <a:pt x="1494668" y="644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55CEE38-8048-DD4D-9599-506C725B9133}"/>
              </a:ext>
            </a:extLst>
          </p:cNvPr>
          <p:cNvGrpSpPr/>
          <p:nvPr/>
        </p:nvGrpSpPr>
        <p:grpSpPr>
          <a:xfrm>
            <a:off x="4897580" y="3342550"/>
            <a:ext cx="2069747" cy="2055246"/>
            <a:chOff x="3156796" y="4589951"/>
            <a:chExt cx="2029348" cy="2015130"/>
          </a:xfrm>
        </p:grpSpPr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D9B5E3F-A008-184A-AA8E-D7761EAFE8AB}"/>
                </a:ext>
              </a:extLst>
            </p:cNvPr>
            <p:cNvSpPr/>
            <p:nvPr/>
          </p:nvSpPr>
          <p:spPr bwMode="auto">
            <a:xfrm>
              <a:off x="3212600" y="4637041"/>
              <a:ext cx="1854595" cy="1585646"/>
            </a:xfrm>
            <a:custGeom>
              <a:avLst/>
              <a:gdLst>
                <a:gd name="connsiteX0" fmla="*/ 1143077 w 1854595"/>
                <a:gd name="connsiteY0" fmla="*/ 394 h 1585646"/>
                <a:gd name="connsiteX1" fmla="*/ 1245379 w 1854595"/>
                <a:gd name="connsiteY1" fmla="*/ 44734 h 1585646"/>
                <a:gd name="connsiteX2" fmla="*/ 1278583 w 1854595"/>
                <a:gd name="connsiteY2" fmla="*/ 83458 h 1585646"/>
                <a:gd name="connsiteX3" fmla="*/ 1280636 w 1854595"/>
                <a:gd name="connsiteY3" fmla="*/ 85851 h 1585646"/>
                <a:gd name="connsiteX4" fmla="*/ 1457147 w 1854595"/>
                <a:gd name="connsiteY4" fmla="*/ 1187 h 1585646"/>
                <a:gd name="connsiteX5" fmla="*/ 1522018 w 1854595"/>
                <a:gd name="connsiteY5" fmla="*/ 20142 h 1585646"/>
                <a:gd name="connsiteX6" fmla="*/ 1644424 w 1854595"/>
                <a:gd name="connsiteY6" fmla="*/ 199402 h 1585646"/>
                <a:gd name="connsiteX7" fmla="*/ 1645090 w 1854595"/>
                <a:gd name="connsiteY7" fmla="*/ 199721 h 1585646"/>
                <a:gd name="connsiteX8" fmla="*/ 1696849 w 1854595"/>
                <a:gd name="connsiteY8" fmla="*/ 224553 h 1585646"/>
                <a:gd name="connsiteX9" fmla="*/ 1801515 w 1854595"/>
                <a:gd name="connsiteY9" fmla="*/ 373378 h 1585646"/>
                <a:gd name="connsiteX10" fmla="*/ 1794484 w 1854595"/>
                <a:gd name="connsiteY10" fmla="*/ 562029 h 1585646"/>
                <a:gd name="connsiteX11" fmla="*/ 1845847 w 1854595"/>
                <a:gd name="connsiteY11" fmla="*/ 850473 h 1585646"/>
                <a:gd name="connsiteX12" fmla="*/ 1605237 w 1854595"/>
                <a:gd name="connsiteY12" fmla="*/ 1102962 h 1585646"/>
                <a:gd name="connsiteX13" fmla="*/ 1519103 w 1854595"/>
                <a:gd name="connsiteY13" fmla="*/ 1319314 h 1585646"/>
                <a:gd name="connsiteX14" fmla="*/ 1225843 w 1854595"/>
                <a:gd name="connsiteY14" fmla="*/ 1345509 h 1585646"/>
                <a:gd name="connsiteX15" fmla="*/ 1016273 w 1854595"/>
                <a:gd name="connsiteY15" fmla="*/ 1576315 h 1585646"/>
                <a:gd name="connsiteX16" fmla="*/ 708136 w 1854595"/>
                <a:gd name="connsiteY16" fmla="*/ 1435432 h 1585646"/>
                <a:gd name="connsiteX17" fmla="*/ 250410 w 1854595"/>
                <a:gd name="connsiteY17" fmla="*/ 1296237 h 1585646"/>
                <a:gd name="connsiteX18" fmla="*/ 49159 w 1854595"/>
                <a:gd name="connsiteY18" fmla="*/ 1141338 h 1585646"/>
                <a:gd name="connsiteX19" fmla="*/ 92161 w 1854595"/>
                <a:gd name="connsiteY19" fmla="*/ 932251 h 1585646"/>
                <a:gd name="connsiteX20" fmla="*/ 1354 w 1854595"/>
                <a:gd name="connsiteY20" fmla="*/ 717735 h 1585646"/>
                <a:gd name="connsiteX21" fmla="*/ 167191 w 1854595"/>
                <a:gd name="connsiteY21" fmla="*/ 527065 h 1585646"/>
                <a:gd name="connsiteX22" fmla="*/ 168778 w 1854595"/>
                <a:gd name="connsiteY22" fmla="*/ 522039 h 1585646"/>
                <a:gd name="connsiteX23" fmla="*/ 242650 w 1854595"/>
                <a:gd name="connsiteY23" fmla="*/ 248234 h 1585646"/>
                <a:gd name="connsiteX24" fmla="*/ 602022 w 1854595"/>
                <a:gd name="connsiteY24" fmla="*/ 185680 h 1585646"/>
                <a:gd name="connsiteX25" fmla="*/ 602091 w 1854595"/>
                <a:gd name="connsiteY25" fmla="*/ 185565 h 1585646"/>
                <a:gd name="connsiteX26" fmla="*/ 633715 w 1854595"/>
                <a:gd name="connsiteY26" fmla="*/ 132538 h 1585646"/>
                <a:gd name="connsiteX27" fmla="*/ 964353 w 1854595"/>
                <a:gd name="connsiteY27" fmla="*/ 120742 h 1585646"/>
                <a:gd name="connsiteX28" fmla="*/ 965969 w 1854595"/>
                <a:gd name="connsiteY28" fmla="*/ 117895 h 1585646"/>
                <a:gd name="connsiteX29" fmla="*/ 989439 w 1854595"/>
                <a:gd name="connsiteY29" fmla="*/ 76557 h 1585646"/>
                <a:gd name="connsiteX30" fmla="*/ 1105537 w 1854595"/>
                <a:gd name="connsiteY30" fmla="*/ 2165 h 1585646"/>
                <a:gd name="connsiteX31" fmla="*/ 1143077 w 1854595"/>
                <a:gd name="connsiteY31" fmla="*/ 394 h 158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4595" h="1585646">
                  <a:moveTo>
                    <a:pt x="1143077" y="394"/>
                  </a:moveTo>
                  <a:cubicBezTo>
                    <a:pt x="1180267" y="3004"/>
                    <a:pt x="1215899" y="18513"/>
                    <a:pt x="1245379" y="44734"/>
                  </a:cubicBezTo>
                  <a:lnTo>
                    <a:pt x="1278583" y="83458"/>
                  </a:lnTo>
                  <a:lnTo>
                    <a:pt x="1280636" y="85851"/>
                  </a:lnTo>
                  <a:cubicBezTo>
                    <a:pt x="1325075" y="24930"/>
                    <a:pt x="1391316" y="-5303"/>
                    <a:pt x="1457147" y="1187"/>
                  </a:cubicBezTo>
                  <a:cubicBezTo>
                    <a:pt x="1479090" y="3350"/>
                    <a:pt x="1500988" y="9594"/>
                    <a:pt x="1522018" y="20142"/>
                  </a:cubicBezTo>
                  <a:cubicBezTo>
                    <a:pt x="1586115" y="52281"/>
                    <a:pt x="1632076" y="119568"/>
                    <a:pt x="1644424" y="199402"/>
                  </a:cubicBezTo>
                  <a:lnTo>
                    <a:pt x="1645090" y="199721"/>
                  </a:lnTo>
                  <a:lnTo>
                    <a:pt x="1696849" y="224553"/>
                  </a:lnTo>
                  <a:cubicBezTo>
                    <a:pt x="1745822" y="256846"/>
                    <a:pt x="1783508" y="309540"/>
                    <a:pt x="1801515" y="373378"/>
                  </a:cubicBezTo>
                  <a:cubicBezTo>
                    <a:pt x="1818965" y="435161"/>
                    <a:pt x="1816478" y="502264"/>
                    <a:pt x="1794484" y="562029"/>
                  </a:cubicBezTo>
                  <a:cubicBezTo>
                    <a:pt x="1848548" y="643991"/>
                    <a:pt x="1867456" y="750240"/>
                    <a:pt x="1845847" y="850473"/>
                  </a:cubicBezTo>
                  <a:cubicBezTo>
                    <a:pt x="1817122" y="983725"/>
                    <a:pt x="1722026" y="1083517"/>
                    <a:pt x="1605237" y="1102962"/>
                  </a:cubicBezTo>
                  <a:cubicBezTo>
                    <a:pt x="1604680" y="1186135"/>
                    <a:pt x="1573253" y="1265015"/>
                    <a:pt x="1519103" y="1319314"/>
                  </a:cubicBezTo>
                  <a:cubicBezTo>
                    <a:pt x="1436827" y="1401826"/>
                    <a:pt x="1317979" y="1412429"/>
                    <a:pt x="1225843" y="1345509"/>
                  </a:cubicBezTo>
                  <a:cubicBezTo>
                    <a:pt x="1196045" y="1460454"/>
                    <a:pt x="1116256" y="1548322"/>
                    <a:pt x="1016273" y="1576315"/>
                  </a:cubicBezTo>
                  <a:cubicBezTo>
                    <a:pt x="898455" y="1609298"/>
                    <a:pt x="775491" y="1553092"/>
                    <a:pt x="708136" y="1435432"/>
                  </a:cubicBezTo>
                  <a:cubicBezTo>
                    <a:pt x="549158" y="1547112"/>
                    <a:pt x="342676" y="1484338"/>
                    <a:pt x="250410" y="1296237"/>
                  </a:cubicBezTo>
                  <a:cubicBezTo>
                    <a:pt x="159774" y="1308601"/>
                    <a:pt x="74669" y="1243112"/>
                    <a:pt x="49159" y="1141338"/>
                  </a:cubicBezTo>
                  <a:cubicBezTo>
                    <a:pt x="30680" y="1067705"/>
                    <a:pt x="47015" y="988238"/>
                    <a:pt x="92161" y="932251"/>
                  </a:cubicBezTo>
                  <a:cubicBezTo>
                    <a:pt x="28107" y="888335"/>
                    <a:pt x="-7564" y="804062"/>
                    <a:pt x="1354" y="717735"/>
                  </a:cubicBezTo>
                  <a:cubicBezTo>
                    <a:pt x="11815" y="616658"/>
                    <a:pt x="80671" y="537485"/>
                    <a:pt x="167191" y="527065"/>
                  </a:cubicBezTo>
                  <a:cubicBezTo>
                    <a:pt x="167706" y="525378"/>
                    <a:pt x="168263" y="523727"/>
                    <a:pt x="168778" y="522039"/>
                  </a:cubicBezTo>
                  <a:cubicBezTo>
                    <a:pt x="157159" y="422503"/>
                    <a:pt x="184255" y="322124"/>
                    <a:pt x="242650" y="248234"/>
                  </a:cubicBezTo>
                  <a:cubicBezTo>
                    <a:pt x="334916" y="131528"/>
                    <a:pt x="484504" y="105516"/>
                    <a:pt x="602022" y="185680"/>
                  </a:cubicBezTo>
                  <a:lnTo>
                    <a:pt x="602091" y="185565"/>
                  </a:lnTo>
                  <a:lnTo>
                    <a:pt x="633715" y="132538"/>
                  </a:lnTo>
                  <a:cubicBezTo>
                    <a:pt x="718020" y="22505"/>
                    <a:pt x="868989" y="11273"/>
                    <a:pt x="964353" y="120742"/>
                  </a:cubicBezTo>
                  <a:lnTo>
                    <a:pt x="965969" y="117895"/>
                  </a:lnTo>
                  <a:lnTo>
                    <a:pt x="989439" y="76557"/>
                  </a:lnTo>
                  <a:cubicBezTo>
                    <a:pt x="1018733" y="36540"/>
                    <a:pt x="1059844" y="9704"/>
                    <a:pt x="1105537" y="2165"/>
                  </a:cubicBezTo>
                  <a:cubicBezTo>
                    <a:pt x="1118110" y="88"/>
                    <a:pt x="1130680" y="-476"/>
                    <a:pt x="1143077" y="3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9F4100CB-F586-914E-B92D-F0708C4F860F}"/>
                </a:ext>
              </a:extLst>
            </p:cNvPr>
            <p:cNvGrpSpPr/>
            <p:nvPr/>
          </p:nvGrpSpPr>
          <p:grpSpPr>
            <a:xfrm>
              <a:off x="3648092" y="4829397"/>
              <a:ext cx="1255076" cy="1725575"/>
              <a:chOff x="1981669" y="5902994"/>
              <a:chExt cx="3235325" cy="4448175"/>
            </a:xfrm>
          </p:grpSpPr>
          <p:sp>
            <p:nvSpPr>
              <p:cNvPr id="188" name="Freeform 10">
                <a:extLst>
                  <a:ext uri="{FF2B5EF4-FFF2-40B4-BE49-F238E27FC236}">
                    <a16:creationId xmlns:a16="http://schemas.microsoft.com/office/drawing/2014/main" id="{A7CB9DE2-D4C8-7F45-ADCB-1A9446984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0731" y="9006557"/>
                <a:ext cx="0" cy="12700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CBF51FAE-B1DC-C842-894C-3A8FAE2D1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519" y="7633369"/>
                <a:ext cx="301625" cy="177800"/>
              </a:xfrm>
              <a:prstGeom prst="rect">
                <a:avLst/>
              </a:pr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0" name="Freeform 21">
                <a:extLst>
                  <a:ext uri="{FF2B5EF4-FFF2-40B4-BE49-F238E27FC236}">
                    <a16:creationId xmlns:a16="http://schemas.microsoft.com/office/drawing/2014/main" id="{4B0B6CEE-6B0B-4947-A67B-718D5940F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956" y="7495257"/>
                <a:ext cx="357187" cy="138112"/>
              </a:xfrm>
              <a:custGeom>
                <a:avLst/>
                <a:gdLst>
                  <a:gd name="T0" fmla="*/ 26 w 26"/>
                  <a:gd name="T1" fmla="*/ 10 h 10"/>
                  <a:gd name="T2" fmla="*/ 0 w 26"/>
                  <a:gd name="T3" fmla="*/ 10 h 10"/>
                  <a:gd name="T4" fmla="*/ 10 w 26"/>
                  <a:gd name="T5" fmla="*/ 0 h 10"/>
                  <a:gd name="T6" fmla="*/ 26 w 26"/>
                  <a:gd name="T7" fmla="*/ 0 h 10"/>
                  <a:gd name="T8" fmla="*/ 26 w 2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26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9C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1" name="Rectangle 27">
                <a:extLst>
                  <a:ext uri="{FF2B5EF4-FFF2-40B4-BE49-F238E27FC236}">
                    <a16:creationId xmlns:a16="http://schemas.microsoft.com/office/drawing/2014/main" id="{FF4FB64C-C417-AD41-87D4-533A273B0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131" y="10076532"/>
                <a:ext cx="41275" cy="192087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2" name="Rectangle 28">
                <a:extLst>
                  <a:ext uri="{FF2B5EF4-FFF2-40B4-BE49-F238E27FC236}">
                    <a16:creationId xmlns:a16="http://schemas.microsoft.com/office/drawing/2014/main" id="{3BDBBFD7-F74E-4749-B7B8-59265B0F3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994" y="10076532"/>
                <a:ext cx="53975" cy="192087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3" name="Freeform 29">
                <a:extLst>
                  <a:ext uri="{FF2B5EF4-FFF2-40B4-BE49-F238E27FC236}">
                    <a16:creationId xmlns:a16="http://schemas.microsoft.com/office/drawing/2014/main" id="{BBE7C1AB-0C8E-004F-AA9D-4C87B4795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0281" y="9940007"/>
                <a:ext cx="563562" cy="204787"/>
              </a:xfrm>
              <a:custGeom>
                <a:avLst/>
                <a:gdLst>
                  <a:gd name="T0" fmla="*/ 355 w 355"/>
                  <a:gd name="T1" fmla="*/ 26 h 129"/>
                  <a:gd name="T2" fmla="*/ 346 w 355"/>
                  <a:gd name="T3" fmla="*/ 0 h 129"/>
                  <a:gd name="T4" fmla="*/ 0 w 355"/>
                  <a:gd name="T5" fmla="*/ 69 h 129"/>
                  <a:gd name="T6" fmla="*/ 0 w 355"/>
                  <a:gd name="T7" fmla="*/ 129 h 129"/>
                  <a:gd name="T8" fmla="*/ 355 w 355"/>
                  <a:gd name="T9" fmla="*/ 60 h 129"/>
                  <a:gd name="T10" fmla="*/ 346 w 355"/>
                  <a:gd name="T11" fmla="*/ 60 h 129"/>
                  <a:gd name="T12" fmla="*/ 355 w 355"/>
                  <a:gd name="T13" fmla="*/ 2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5" h="129">
                    <a:moveTo>
                      <a:pt x="355" y="26"/>
                    </a:moveTo>
                    <a:lnTo>
                      <a:pt x="346" y="0"/>
                    </a:lnTo>
                    <a:lnTo>
                      <a:pt x="0" y="69"/>
                    </a:lnTo>
                    <a:lnTo>
                      <a:pt x="0" y="129"/>
                    </a:lnTo>
                    <a:lnTo>
                      <a:pt x="355" y="60"/>
                    </a:lnTo>
                    <a:lnTo>
                      <a:pt x="346" y="60"/>
                    </a:lnTo>
                    <a:lnTo>
                      <a:pt x="355" y="26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4" name="Freeform 30">
                <a:extLst>
                  <a:ext uri="{FF2B5EF4-FFF2-40B4-BE49-F238E27FC236}">
                    <a16:creationId xmlns:a16="http://schemas.microsoft.com/office/drawing/2014/main" id="{E3196467-4B75-824D-BDD3-E545AC769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844" y="9940007"/>
                <a:ext cx="561975" cy="204787"/>
              </a:xfrm>
              <a:custGeom>
                <a:avLst/>
                <a:gdLst>
                  <a:gd name="T0" fmla="*/ 8 w 354"/>
                  <a:gd name="T1" fmla="*/ 0 h 129"/>
                  <a:gd name="T2" fmla="*/ 0 w 354"/>
                  <a:gd name="T3" fmla="*/ 26 h 129"/>
                  <a:gd name="T4" fmla="*/ 8 w 354"/>
                  <a:gd name="T5" fmla="*/ 60 h 129"/>
                  <a:gd name="T6" fmla="*/ 0 w 354"/>
                  <a:gd name="T7" fmla="*/ 60 h 129"/>
                  <a:gd name="T8" fmla="*/ 354 w 354"/>
                  <a:gd name="T9" fmla="*/ 129 h 129"/>
                  <a:gd name="T10" fmla="*/ 354 w 354"/>
                  <a:gd name="T11" fmla="*/ 69 h 129"/>
                  <a:gd name="T12" fmla="*/ 8 w 354"/>
                  <a:gd name="T1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129">
                    <a:moveTo>
                      <a:pt x="8" y="0"/>
                    </a:moveTo>
                    <a:lnTo>
                      <a:pt x="0" y="26"/>
                    </a:lnTo>
                    <a:lnTo>
                      <a:pt x="8" y="60"/>
                    </a:lnTo>
                    <a:lnTo>
                      <a:pt x="0" y="60"/>
                    </a:lnTo>
                    <a:lnTo>
                      <a:pt x="354" y="129"/>
                    </a:lnTo>
                    <a:lnTo>
                      <a:pt x="354" y="6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5" name="Freeform 31">
                <a:extLst>
                  <a:ext uri="{FF2B5EF4-FFF2-40B4-BE49-F238E27FC236}">
                    <a16:creationId xmlns:a16="http://schemas.microsoft.com/office/drawing/2014/main" id="{4D053459-C1A5-394D-B14A-A4A8CFEDB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9556" y="9981282"/>
                <a:ext cx="26987" cy="53975"/>
              </a:xfrm>
              <a:custGeom>
                <a:avLst/>
                <a:gdLst>
                  <a:gd name="T0" fmla="*/ 9 w 17"/>
                  <a:gd name="T1" fmla="*/ 0 h 34"/>
                  <a:gd name="T2" fmla="*/ 0 w 17"/>
                  <a:gd name="T3" fmla="*/ 34 h 34"/>
                  <a:gd name="T4" fmla="*/ 9 w 17"/>
                  <a:gd name="T5" fmla="*/ 34 h 34"/>
                  <a:gd name="T6" fmla="*/ 17 w 17"/>
                  <a:gd name="T7" fmla="*/ 34 h 34"/>
                  <a:gd name="T8" fmla="*/ 9 w 17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4">
                    <a:moveTo>
                      <a:pt x="9" y="0"/>
                    </a:moveTo>
                    <a:lnTo>
                      <a:pt x="0" y="34"/>
                    </a:lnTo>
                    <a:lnTo>
                      <a:pt x="9" y="34"/>
                    </a:lnTo>
                    <a:lnTo>
                      <a:pt x="17" y="3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6" name="Rectangle 32">
                <a:extLst>
                  <a:ext uri="{FF2B5EF4-FFF2-40B4-BE49-F238E27FC236}">
                    <a16:creationId xmlns:a16="http://schemas.microsoft.com/office/drawing/2014/main" id="{60FA8734-B8A6-8344-9E69-F96445746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8281" y="9555832"/>
                <a:ext cx="109537" cy="58896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7" name="Rectangle 33">
                <a:extLst>
                  <a:ext uri="{FF2B5EF4-FFF2-40B4-BE49-F238E27FC236}">
                    <a16:creationId xmlns:a16="http://schemas.microsoft.com/office/drawing/2014/main" id="{4825E6A1-AD67-4146-B992-E7F4E7661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269" y="9981282"/>
                <a:ext cx="55562" cy="287337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8" name="Freeform 34">
                <a:extLst>
                  <a:ext uri="{FF2B5EF4-FFF2-40B4-BE49-F238E27FC236}">
                    <a16:creationId xmlns:a16="http://schemas.microsoft.com/office/drawing/2014/main" id="{E34CD0A5-4C7A-EF4B-A867-ADE819A9F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9206" y="9432007"/>
                <a:ext cx="1000125" cy="136525"/>
              </a:xfrm>
              <a:custGeom>
                <a:avLst/>
                <a:gdLst>
                  <a:gd name="T0" fmla="*/ 630 w 630"/>
                  <a:gd name="T1" fmla="*/ 0 h 86"/>
                  <a:gd name="T2" fmla="*/ 0 w 630"/>
                  <a:gd name="T3" fmla="*/ 0 h 86"/>
                  <a:gd name="T4" fmla="*/ 0 w 630"/>
                  <a:gd name="T5" fmla="*/ 86 h 86"/>
                  <a:gd name="T6" fmla="*/ 535 w 630"/>
                  <a:gd name="T7" fmla="*/ 86 h 86"/>
                  <a:gd name="T8" fmla="*/ 630 w 630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0" h="86">
                    <a:moveTo>
                      <a:pt x="630" y="0"/>
                    </a:moveTo>
                    <a:lnTo>
                      <a:pt x="0" y="0"/>
                    </a:lnTo>
                    <a:lnTo>
                      <a:pt x="0" y="86"/>
                    </a:lnTo>
                    <a:lnTo>
                      <a:pt x="535" y="86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9" name="Freeform 35">
                <a:extLst>
                  <a:ext uri="{FF2B5EF4-FFF2-40B4-BE49-F238E27FC236}">
                    <a16:creationId xmlns:a16="http://schemas.microsoft.com/office/drawing/2014/main" id="{3FE5C0AB-A434-3D46-B688-594DC307E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756" y="9432007"/>
                <a:ext cx="1000125" cy="136525"/>
              </a:xfrm>
              <a:custGeom>
                <a:avLst/>
                <a:gdLst>
                  <a:gd name="T0" fmla="*/ 630 w 630"/>
                  <a:gd name="T1" fmla="*/ 0 h 86"/>
                  <a:gd name="T2" fmla="*/ 0 w 630"/>
                  <a:gd name="T3" fmla="*/ 0 h 86"/>
                  <a:gd name="T4" fmla="*/ 0 w 630"/>
                  <a:gd name="T5" fmla="*/ 86 h 86"/>
                  <a:gd name="T6" fmla="*/ 535 w 630"/>
                  <a:gd name="T7" fmla="*/ 86 h 86"/>
                  <a:gd name="T8" fmla="*/ 630 w 630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0" h="86">
                    <a:moveTo>
                      <a:pt x="630" y="0"/>
                    </a:moveTo>
                    <a:lnTo>
                      <a:pt x="0" y="0"/>
                    </a:lnTo>
                    <a:lnTo>
                      <a:pt x="0" y="86"/>
                    </a:lnTo>
                    <a:lnTo>
                      <a:pt x="535" y="86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0" name="Oval 36">
                <a:extLst>
                  <a:ext uri="{FF2B5EF4-FFF2-40B4-BE49-F238E27FC236}">
                    <a16:creationId xmlns:a16="http://schemas.microsoft.com/office/drawing/2014/main" id="{905D1A0F-9FDC-004D-BB84-74E727077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294" y="10186069"/>
                <a:ext cx="163512" cy="165100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1" name="Oval 37">
                <a:extLst>
                  <a:ext uri="{FF2B5EF4-FFF2-40B4-BE49-F238E27FC236}">
                    <a16:creationId xmlns:a16="http://schemas.microsoft.com/office/drawing/2014/main" id="{F13DB200-95C6-7E4B-8FD6-C11836E65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431" y="10186069"/>
                <a:ext cx="179387" cy="165100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2" name="Oval 38">
                <a:extLst>
                  <a:ext uri="{FF2B5EF4-FFF2-40B4-BE49-F238E27FC236}">
                    <a16:creationId xmlns:a16="http://schemas.microsoft.com/office/drawing/2014/main" id="{B86C0457-9B2F-7543-BDEA-0C1F7A7B5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0281" y="10186069"/>
                <a:ext cx="179387" cy="165100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3" name="Freeform 39">
                <a:extLst>
                  <a:ext uri="{FF2B5EF4-FFF2-40B4-BE49-F238E27FC236}">
                    <a16:creationId xmlns:a16="http://schemas.microsoft.com/office/drawing/2014/main" id="{33C2756C-C54C-744A-A71D-C63CBDEDCC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219" y="8690644"/>
                <a:ext cx="1014412" cy="603250"/>
              </a:xfrm>
              <a:custGeom>
                <a:avLst/>
                <a:gdLst>
                  <a:gd name="T0" fmla="*/ 51 w 74"/>
                  <a:gd name="T1" fmla="*/ 0 h 44"/>
                  <a:gd name="T2" fmla="*/ 0 w 74"/>
                  <a:gd name="T3" fmla="*/ 0 h 44"/>
                  <a:gd name="T4" fmla="*/ 0 w 74"/>
                  <a:gd name="T5" fmla="*/ 5 h 44"/>
                  <a:gd name="T6" fmla="*/ 51 w 74"/>
                  <a:gd name="T7" fmla="*/ 5 h 44"/>
                  <a:gd name="T8" fmla="*/ 69 w 74"/>
                  <a:gd name="T9" fmla="*/ 23 h 44"/>
                  <a:gd name="T10" fmla="*/ 69 w 74"/>
                  <a:gd name="T11" fmla="*/ 44 h 44"/>
                  <a:gd name="T12" fmla="*/ 74 w 74"/>
                  <a:gd name="T13" fmla="*/ 44 h 44"/>
                  <a:gd name="T14" fmla="*/ 74 w 74"/>
                  <a:gd name="T15" fmla="*/ 23 h 44"/>
                  <a:gd name="T16" fmla="*/ 51 w 74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44">
                    <a:moveTo>
                      <a:pt x="5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1" y="5"/>
                      <a:pt x="69" y="13"/>
                      <a:pt x="69" y="2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4" y="10"/>
                      <a:pt x="64" y="0"/>
                      <a:pt x="51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4" name="Freeform 40">
                <a:extLst>
                  <a:ext uri="{FF2B5EF4-FFF2-40B4-BE49-F238E27FC236}">
                    <a16:creationId xmlns:a16="http://schemas.microsoft.com/office/drawing/2014/main" id="{31354ED2-1ED5-4B49-ADE3-0BD3CBDF4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669" y="7660357"/>
                <a:ext cx="919162" cy="1839912"/>
              </a:xfrm>
              <a:custGeom>
                <a:avLst/>
                <a:gdLst>
                  <a:gd name="T0" fmla="*/ 0 w 579"/>
                  <a:gd name="T1" fmla="*/ 0 h 1159"/>
                  <a:gd name="T2" fmla="*/ 87 w 579"/>
                  <a:gd name="T3" fmla="*/ 1159 h 1159"/>
                  <a:gd name="T4" fmla="*/ 579 w 579"/>
                  <a:gd name="T5" fmla="*/ 1159 h 1159"/>
                  <a:gd name="T6" fmla="*/ 492 w 579"/>
                  <a:gd name="T7" fmla="*/ 0 h 1159"/>
                  <a:gd name="T8" fmla="*/ 0 w 579"/>
                  <a:gd name="T9" fmla="*/ 0 h 1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9" h="1159">
                    <a:moveTo>
                      <a:pt x="0" y="0"/>
                    </a:moveTo>
                    <a:lnTo>
                      <a:pt x="87" y="1159"/>
                    </a:lnTo>
                    <a:lnTo>
                      <a:pt x="579" y="1159"/>
                    </a:lnTo>
                    <a:lnTo>
                      <a:pt x="4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5" name="Oval 41">
                <a:extLst>
                  <a:ext uri="{FF2B5EF4-FFF2-40B4-BE49-F238E27FC236}">
                    <a16:creationId xmlns:a16="http://schemas.microsoft.com/office/drawing/2014/main" id="{7510F96B-EB9A-1E4D-9D89-2B879AD51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331" y="9225632"/>
                <a:ext cx="287337" cy="274637"/>
              </a:xfrm>
              <a:prstGeom prst="ellipse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6" name="Rectangle 42">
                <a:extLst>
                  <a:ext uri="{FF2B5EF4-FFF2-40B4-BE49-F238E27FC236}">
                    <a16:creationId xmlns:a16="http://schemas.microsoft.com/office/drawing/2014/main" id="{832DEBF6-3E9B-6448-A5F1-917F6864B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881" y="9225632"/>
                <a:ext cx="561975" cy="274637"/>
              </a:xfrm>
              <a:prstGeom prst="rect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7" name="Rectangle 43">
                <a:extLst>
                  <a:ext uri="{FF2B5EF4-FFF2-40B4-BE49-F238E27FC236}">
                    <a16:creationId xmlns:a16="http://schemas.microsoft.com/office/drawing/2014/main" id="{26FF7C7D-7052-7848-9BEA-711CB2D62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231" y="9225632"/>
                <a:ext cx="1136650" cy="274637"/>
              </a:xfrm>
              <a:prstGeom prst="rect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8" name="Oval 44">
                <a:extLst>
                  <a:ext uri="{FF2B5EF4-FFF2-40B4-BE49-F238E27FC236}">
                    <a16:creationId xmlns:a16="http://schemas.microsoft.com/office/drawing/2014/main" id="{816A88DE-543C-5B4F-9A5F-6D313FD53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069" y="9225632"/>
                <a:ext cx="288925" cy="274637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9" name="Oval 45">
                <a:extLst>
                  <a:ext uri="{FF2B5EF4-FFF2-40B4-BE49-F238E27FC236}">
                    <a16:creationId xmlns:a16="http://schemas.microsoft.com/office/drawing/2014/main" id="{D367ECA8-CB55-084D-A6A0-E6B4823B4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569" y="8100094"/>
                <a:ext cx="80962" cy="82550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0" name="Oval 46">
                <a:extLst>
                  <a:ext uri="{FF2B5EF4-FFF2-40B4-BE49-F238E27FC236}">
                    <a16:creationId xmlns:a16="http://schemas.microsoft.com/office/drawing/2014/main" id="{4D26AD5C-067D-FD41-AC38-382F29085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706" y="8100094"/>
                <a:ext cx="96837" cy="82550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1" name="Oval 47">
                <a:extLst>
                  <a:ext uri="{FF2B5EF4-FFF2-40B4-BE49-F238E27FC236}">
                    <a16:creationId xmlns:a16="http://schemas.microsoft.com/office/drawing/2014/main" id="{DDF9600C-6D8F-3A4D-B2A0-76D7BCE4B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1556" y="8100094"/>
                <a:ext cx="96837" cy="82550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2" name="Freeform 48">
                <a:extLst>
                  <a:ext uri="{FF2B5EF4-FFF2-40B4-BE49-F238E27FC236}">
                    <a16:creationId xmlns:a16="http://schemas.microsoft.com/office/drawing/2014/main" id="{6F0D581E-E3AE-2043-A547-A0292AAEF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744" y="9239919"/>
                <a:ext cx="192087" cy="192087"/>
              </a:xfrm>
              <a:custGeom>
                <a:avLst/>
                <a:gdLst>
                  <a:gd name="T0" fmla="*/ 121 w 121"/>
                  <a:gd name="T1" fmla="*/ 34 h 121"/>
                  <a:gd name="T2" fmla="*/ 43 w 121"/>
                  <a:gd name="T3" fmla="*/ 121 h 121"/>
                  <a:gd name="T4" fmla="*/ 0 w 121"/>
                  <a:gd name="T5" fmla="*/ 86 h 121"/>
                  <a:gd name="T6" fmla="*/ 78 w 121"/>
                  <a:gd name="T7" fmla="*/ 0 h 121"/>
                  <a:gd name="T8" fmla="*/ 121 w 121"/>
                  <a:gd name="T9" fmla="*/ 3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21" y="34"/>
                    </a:moveTo>
                    <a:lnTo>
                      <a:pt x="43" y="121"/>
                    </a:lnTo>
                    <a:lnTo>
                      <a:pt x="0" y="86"/>
                    </a:lnTo>
                    <a:lnTo>
                      <a:pt x="78" y="0"/>
                    </a:lnTo>
                    <a:lnTo>
                      <a:pt x="121" y="34"/>
                    </a:ln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3" name="Freeform 49">
                <a:extLst>
                  <a:ext uri="{FF2B5EF4-FFF2-40B4-BE49-F238E27FC236}">
                    <a16:creationId xmlns:a16="http://schemas.microsoft.com/office/drawing/2014/main" id="{63194EA7-56F1-7340-89E7-A77A581E2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2819" y="9101807"/>
                <a:ext cx="384175" cy="522287"/>
              </a:xfrm>
              <a:custGeom>
                <a:avLst/>
                <a:gdLst>
                  <a:gd name="T0" fmla="*/ 0 w 28"/>
                  <a:gd name="T1" fmla="*/ 34 h 38"/>
                  <a:gd name="T2" fmla="*/ 4 w 28"/>
                  <a:gd name="T3" fmla="*/ 35 h 38"/>
                  <a:gd name="T4" fmla="*/ 24 w 28"/>
                  <a:gd name="T5" fmla="*/ 10 h 38"/>
                  <a:gd name="T6" fmla="*/ 28 w 28"/>
                  <a:gd name="T7" fmla="*/ 5 h 38"/>
                  <a:gd name="T8" fmla="*/ 26 w 28"/>
                  <a:gd name="T9" fmla="*/ 1 h 38"/>
                  <a:gd name="T10" fmla="*/ 0 w 28"/>
                  <a:gd name="T11" fmla="*/ 3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38">
                    <a:moveTo>
                      <a:pt x="0" y="34"/>
                    </a:moveTo>
                    <a:cubicBezTo>
                      <a:pt x="0" y="34"/>
                      <a:pt x="1" y="38"/>
                      <a:pt x="4" y="35"/>
                    </a:cubicBezTo>
                    <a:cubicBezTo>
                      <a:pt x="6" y="33"/>
                      <a:pt x="24" y="10"/>
                      <a:pt x="24" y="10"/>
                    </a:cubicBezTo>
                    <a:cubicBezTo>
                      <a:pt x="24" y="10"/>
                      <a:pt x="27" y="7"/>
                      <a:pt x="28" y="5"/>
                    </a:cubicBezTo>
                    <a:cubicBezTo>
                      <a:pt x="28" y="3"/>
                      <a:pt x="27" y="2"/>
                      <a:pt x="26" y="1"/>
                    </a:cubicBezTo>
                    <a:cubicBezTo>
                      <a:pt x="24" y="0"/>
                      <a:pt x="0" y="34"/>
                      <a:pt x="0" y="34"/>
                    </a:cubicBez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4" name="Freeform 50">
                <a:extLst>
                  <a:ext uri="{FF2B5EF4-FFF2-40B4-BE49-F238E27FC236}">
                    <a16:creationId xmlns:a16="http://schemas.microsoft.com/office/drawing/2014/main" id="{8CC98B74-311F-C34C-8C12-2F591B1B3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2006" y="9074819"/>
                <a:ext cx="508000" cy="508000"/>
              </a:xfrm>
              <a:custGeom>
                <a:avLst/>
                <a:gdLst>
                  <a:gd name="T0" fmla="*/ 0 w 37"/>
                  <a:gd name="T1" fmla="*/ 26 h 37"/>
                  <a:gd name="T2" fmla="*/ 11 w 37"/>
                  <a:gd name="T3" fmla="*/ 37 h 37"/>
                  <a:gd name="T4" fmla="*/ 32 w 37"/>
                  <a:gd name="T5" fmla="*/ 12 h 37"/>
                  <a:gd name="T6" fmla="*/ 37 w 37"/>
                  <a:gd name="T7" fmla="*/ 3 h 37"/>
                  <a:gd name="T8" fmla="*/ 29 w 37"/>
                  <a:gd name="T9" fmla="*/ 6 h 37"/>
                  <a:gd name="T10" fmla="*/ 7 w 37"/>
                  <a:gd name="T11" fmla="*/ 15 h 37"/>
                  <a:gd name="T12" fmla="*/ 0 w 37"/>
                  <a:gd name="T13" fmla="*/ 2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37">
                    <a:moveTo>
                      <a:pt x="0" y="26"/>
                    </a:moveTo>
                    <a:cubicBezTo>
                      <a:pt x="0" y="26"/>
                      <a:pt x="3" y="32"/>
                      <a:pt x="11" y="37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5" y="7"/>
                      <a:pt x="37" y="3"/>
                    </a:cubicBezTo>
                    <a:cubicBezTo>
                      <a:pt x="37" y="3"/>
                      <a:pt x="34" y="0"/>
                      <a:pt x="29" y="6"/>
                    </a:cubicBezTo>
                    <a:cubicBezTo>
                      <a:pt x="29" y="6"/>
                      <a:pt x="27" y="13"/>
                      <a:pt x="7" y="15"/>
                    </a:cubicBezTo>
                    <a:cubicBezTo>
                      <a:pt x="7" y="15"/>
                      <a:pt x="8" y="18"/>
                      <a:pt x="0" y="26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5" name="Freeform 51">
                <a:extLst>
                  <a:ext uri="{FF2B5EF4-FFF2-40B4-BE49-F238E27FC236}">
                    <a16:creationId xmlns:a16="http://schemas.microsoft.com/office/drawing/2014/main" id="{DADA2AAD-2889-C04B-ACF0-444834AF9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556" y="9116094"/>
                <a:ext cx="396875" cy="206375"/>
              </a:xfrm>
              <a:custGeom>
                <a:avLst/>
                <a:gdLst>
                  <a:gd name="T0" fmla="*/ 0 w 29"/>
                  <a:gd name="T1" fmla="*/ 15 h 15"/>
                  <a:gd name="T2" fmla="*/ 24 w 29"/>
                  <a:gd name="T3" fmla="*/ 7 h 15"/>
                  <a:gd name="T4" fmla="*/ 25 w 29"/>
                  <a:gd name="T5" fmla="*/ 0 h 15"/>
                  <a:gd name="T6" fmla="*/ 24 w 29"/>
                  <a:gd name="T7" fmla="*/ 1 h 15"/>
                  <a:gd name="T8" fmla="*/ 24 w 29"/>
                  <a:gd name="T9" fmla="*/ 2 h 15"/>
                  <a:gd name="T10" fmla="*/ 24 w 29"/>
                  <a:gd name="T11" fmla="*/ 2 h 15"/>
                  <a:gd name="T12" fmla="*/ 23 w 29"/>
                  <a:gd name="T13" fmla="*/ 3 h 15"/>
                  <a:gd name="T14" fmla="*/ 0 w 29"/>
                  <a:gd name="T15" fmla="*/ 11 h 15"/>
                  <a:gd name="T16" fmla="*/ 0 w 29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5">
                    <a:moveTo>
                      <a:pt x="0" y="15"/>
                    </a:moveTo>
                    <a:cubicBezTo>
                      <a:pt x="5" y="14"/>
                      <a:pt x="17" y="12"/>
                      <a:pt x="24" y="7"/>
                    </a:cubicBezTo>
                    <a:cubicBezTo>
                      <a:pt x="29" y="4"/>
                      <a:pt x="27" y="1"/>
                      <a:pt x="25" y="0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4" y="1"/>
                      <a:pt x="24" y="1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3"/>
                    </a:cubicBezTo>
                    <a:cubicBezTo>
                      <a:pt x="23" y="3"/>
                      <a:pt x="19" y="8"/>
                      <a:pt x="0" y="11"/>
                    </a:cubicBezTo>
                    <a:cubicBezTo>
                      <a:pt x="0" y="11"/>
                      <a:pt x="2" y="12"/>
                      <a:pt x="0" y="15"/>
                    </a:cubicBez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6" name="Freeform 52">
                <a:extLst>
                  <a:ext uri="{FF2B5EF4-FFF2-40B4-BE49-F238E27FC236}">
                    <a16:creationId xmlns:a16="http://schemas.microsoft.com/office/drawing/2014/main" id="{91B61D36-653A-9845-8F53-A2C75E87F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469" y="9074819"/>
                <a:ext cx="109537" cy="165100"/>
              </a:xfrm>
              <a:custGeom>
                <a:avLst/>
                <a:gdLst>
                  <a:gd name="T0" fmla="*/ 0 w 8"/>
                  <a:gd name="T1" fmla="*/ 6 h 12"/>
                  <a:gd name="T2" fmla="*/ 3 w 8"/>
                  <a:gd name="T3" fmla="*/ 12 h 12"/>
                  <a:gd name="T4" fmla="*/ 8 w 8"/>
                  <a:gd name="T5" fmla="*/ 3 h 12"/>
                  <a:gd name="T6" fmla="*/ 0 w 8"/>
                  <a:gd name="T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2">
                    <a:moveTo>
                      <a:pt x="0" y="6"/>
                    </a:moveTo>
                    <a:cubicBezTo>
                      <a:pt x="0" y="6"/>
                      <a:pt x="0" y="9"/>
                      <a:pt x="3" y="12"/>
                    </a:cubicBezTo>
                    <a:cubicBezTo>
                      <a:pt x="3" y="11"/>
                      <a:pt x="6" y="7"/>
                      <a:pt x="8" y="3"/>
                    </a:cubicBezTo>
                    <a:cubicBezTo>
                      <a:pt x="8" y="3"/>
                      <a:pt x="5" y="0"/>
                      <a:pt x="0" y="6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7" name="Freeform 53">
                <a:extLst>
                  <a:ext uri="{FF2B5EF4-FFF2-40B4-BE49-F238E27FC236}">
                    <a16:creationId xmlns:a16="http://schemas.microsoft.com/office/drawing/2014/main" id="{A4F7577A-FC3A-DF48-A35D-14A327181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106" y="9252619"/>
                <a:ext cx="287337" cy="344487"/>
              </a:xfrm>
              <a:custGeom>
                <a:avLst/>
                <a:gdLst>
                  <a:gd name="T0" fmla="*/ 20 w 21"/>
                  <a:gd name="T1" fmla="*/ 0 h 25"/>
                  <a:gd name="T2" fmla="*/ 0 w 21"/>
                  <a:gd name="T3" fmla="*/ 25 h 25"/>
                  <a:gd name="T4" fmla="*/ 1 w 21"/>
                  <a:gd name="T5" fmla="*/ 25 h 25"/>
                  <a:gd name="T6" fmla="*/ 21 w 21"/>
                  <a:gd name="T7" fmla="*/ 1 h 25"/>
                  <a:gd name="T8" fmla="*/ 21 w 21"/>
                  <a:gd name="T9" fmla="*/ 0 h 25"/>
                  <a:gd name="T10" fmla="*/ 20 w 21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5">
                    <a:moveTo>
                      <a:pt x="2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1" y="2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0" y="0"/>
                      <a:pt x="20" y="0"/>
                    </a:cubicBezTo>
                    <a:close/>
                  </a:path>
                </a:pathLst>
              </a:custGeom>
              <a:solidFill>
                <a:srgbClr val="3431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8" name="Freeform 54">
                <a:extLst>
                  <a:ext uri="{FF2B5EF4-FFF2-40B4-BE49-F238E27FC236}">
                    <a16:creationId xmlns:a16="http://schemas.microsoft.com/office/drawing/2014/main" id="{73EFEA33-0E89-CF4D-84F0-0823E8AC4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0119" y="9252619"/>
                <a:ext cx="12700" cy="41275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0 h 3"/>
                  <a:gd name="T4" fmla="*/ 1 w 1"/>
                  <a:gd name="T5" fmla="*/ 3 h 3"/>
                  <a:gd name="T6" fmla="*/ 1 w 1"/>
                  <a:gd name="T7" fmla="*/ 3 h 3"/>
                  <a:gd name="T8" fmla="*/ 1 w 1"/>
                  <a:gd name="T9" fmla="*/ 3 h 3"/>
                  <a:gd name="T10" fmla="*/ 0 w 1"/>
                  <a:gd name="T11" fmla="*/ 3 h 3"/>
                  <a:gd name="T12" fmla="*/ 0 w 1"/>
                  <a:gd name="T13" fmla="*/ 0 h 3"/>
                  <a:gd name="T14" fmla="*/ 0 w 1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9" name="Freeform 55">
                <a:extLst>
                  <a:ext uri="{FF2B5EF4-FFF2-40B4-BE49-F238E27FC236}">
                    <a16:creationId xmlns:a16="http://schemas.microsoft.com/office/drawing/2014/main" id="{B4932E8B-EEE7-D441-8F91-41B98C6EF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106" y="9239919"/>
                <a:ext cx="26987" cy="53975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1 h 4"/>
                  <a:gd name="T4" fmla="*/ 2 w 2"/>
                  <a:gd name="T5" fmla="*/ 3 h 4"/>
                  <a:gd name="T6" fmla="*/ 1 w 2"/>
                  <a:gd name="T7" fmla="*/ 4 h 4"/>
                  <a:gd name="T8" fmla="*/ 1 w 2"/>
                  <a:gd name="T9" fmla="*/ 4 h 4"/>
                  <a:gd name="T10" fmla="*/ 1 w 2"/>
                  <a:gd name="T11" fmla="*/ 3 h 4"/>
                  <a:gd name="T12" fmla="*/ 0 w 2"/>
                  <a:gd name="T13" fmla="*/ 1 h 4"/>
                  <a:gd name="T14" fmla="*/ 1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0" name="Freeform 56">
                <a:extLst>
                  <a:ext uri="{FF2B5EF4-FFF2-40B4-BE49-F238E27FC236}">
                    <a16:creationId xmlns:a16="http://schemas.microsoft.com/office/drawing/2014/main" id="{79F97FF3-4FDF-9E42-BA81-01FDE496E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8381" y="9239919"/>
                <a:ext cx="12700" cy="41275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0 h 3"/>
                  <a:gd name="T4" fmla="*/ 1 w 1"/>
                  <a:gd name="T5" fmla="*/ 3 h 3"/>
                  <a:gd name="T6" fmla="*/ 1 w 1"/>
                  <a:gd name="T7" fmla="*/ 3 h 3"/>
                  <a:gd name="T8" fmla="*/ 1 w 1"/>
                  <a:gd name="T9" fmla="*/ 3 h 3"/>
                  <a:gd name="T10" fmla="*/ 1 w 1"/>
                  <a:gd name="T11" fmla="*/ 3 h 3"/>
                  <a:gd name="T12" fmla="*/ 0 w 1"/>
                  <a:gd name="T13" fmla="*/ 0 h 3"/>
                  <a:gd name="T14" fmla="*/ 0 w 1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1" name="Freeform 57">
                <a:extLst>
                  <a:ext uri="{FF2B5EF4-FFF2-40B4-BE49-F238E27FC236}">
                    <a16:creationId xmlns:a16="http://schemas.microsoft.com/office/drawing/2014/main" id="{A62E8863-0E77-094B-AB65-CC8B434A5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5369" y="9225632"/>
                <a:ext cx="26987" cy="55562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1 h 4"/>
                  <a:gd name="T4" fmla="*/ 2 w 2"/>
                  <a:gd name="T5" fmla="*/ 3 h 4"/>
                  <a:gd name="T6" fmla="*/ 2 w 2"/>
                  <a:gd name="T7" fmla="*/ 4 h 4"/>
                  <a:gd name="T8" fmla="*/ 2 w 2"/>
                  <a:gd name="T9" fmla="*/ 4 h 4"/>
                  <a:gd name="T10" fmla="*/ 1 w 2"/>
                  <a:gd name="T11" fmla="*/ 3 h 4"/>
                  <a:gd name="T12" fmla="*/ 0 w 2"/>
                  <a:gd name="T13" fmla="*/ 1 h 4"/>
                  <a:gd name="T14" fmla="*/ 1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2" name="Freeform 58">
                <a:extLst>
                  <a:ext uri="{FF2B5EF4-FFF2-40B4-BE49-F238E27FC236}">
                    <a16:creationId xmlns:a16="http://schemas.microsoft.com/office/drawing/2014/main" id="{C872513E-C743-1847-BDA3-06493EF74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6644" y="9211344"/>
                <a:ext cx="14287" cy="55562"/>
              </a:xfrm>
              <a:custGeom>
                <a:avLst/>
                <a:gdLst>
                  <a:gd name="T0" fmla="*/ 0 w 1"/>
                  <a:gd name="T1" fmla="*/ 0 h 4"/>
                  <a:gd name="T2" fmla="*/ 1 w 1"/>
                  <a:gd name="T3" fmla="*/ 1 h 4"/>
                  <a:gd name="T4" fmla="*/ 1 w 1"/>
                  <a:gd name="T5" fmla="*/ 3 h 4"/>
                  <a:gd name="T6" fmla="*/ 1 w 1"/>
                  <a:gd name="T7" fmla="*/ 4 h 4"/>
                  <a:gd name="T8" fmla="*/ 1 w 1"/>
                  <a:gd name="T9" fmla="*/ 4 h 4"/>
                  <a:gd name="T10" fmla="*/ 1 w 1"/>
                  <a:gd name="T11" fmla="*/ 3 h 4"/>
                  <a:gd name="T12" fmla="*/ 0 w 1"/>
                  <a:gd name="T13" fmla="*/ 1 h 4"/>
                  <a:gd name="T14" fmla="*/ 0 w 1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3" name="Freeform 59">
                <a:extLst>
                  <a:ext uri="{FF2B5EF4-FFF2-40B4-BE49-F238E27FC236}">
                    <a16:creationId xmlns:a16="http://schemas.microsoft.com/office/drawing/2014/main" id="{EC0508A1-8263-D840-AA45-6ECDB88F1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694" y="8525544"/>
                <a:ext cx="987425" cy="1042987"/>
              </a:xfrm>
              <a:custGeom>
                <a:avLst/>
                <a:gdLst>
                  <a:gd name="T0" fmla="*/ 0 w 72"/>
                  <a:gd name="T1" fmla="*/ 20 h 76"/>
                  <a:gd name="T2" fmla="*/ 60 w 72"/>
                  <a:gd name="T3" fmla="*/ 73 h 76"/>
                  <a:gd name="T4" fmla="*/ 68 w 72"/>
                  <a:gd name="T5" fmla="*/ 71 h 76"/>
                  <a:gd name="T6" fmla="*/ 71 w 72"/>
                  <a:gd name="T7" fmla="*/ 60 h 76"/>
                  <a:gd name="T8" fmla="*/ 68 w 72"/>
                  <a:gd name="T9" fmla="*/ 47 h 76"/>
                  <a:gd name="T10" fmla="*/ 23 w 72"/>
                  <a:gd name="T11" fmla="*/ 0 h 76"/>
                  <a:gd name="T12" fmla="*/ 0 w 72"/>
                  <a:gd name="T13" fmla="*/ 2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76">
                    <a:moveTo>
                      <a:pt x="0" y="20"/>
                    </a:moveTo>
                    <a:cubicBezTo>
                      <a:pt x="60" y="73"/>
                      <a:pt x="60" y="73"/>
                      <a:pt x="60" y="73"/>
                    </a:cubicBezTo>
                    <a:cubicBezTo>
                      <a:pt x="63" y="76"/>
                      <a:pt x="67" y="75"/>
                      <a:pt x="68" y="71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2" y="56"/>
                      <a:pt x="71" y="50"/>
                      <a:pt x="68" y="47"/>
                    </a:cubicBezTo>
                    <a:cubicBezTo>
                      <a:pt x="23" y="0"/>
                      <a:pt x="23" y="0"/>
                      <a:pt x="23" y="0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232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4" name="Freeform 60">
                <a:extLst>
                  <a:ext uri="{FF2B5EF4-FFF2-40B4-BE49-F238E27FC236}">
                    <a16:creationId xmlns:a16="http://schemas.microsoft.com/office/drawing/2014/main" id="{8F84D774-5F89-E943-8341-34D8C79A0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9094" y="8442994"/>
                <a:ext cx="1219200" cy="755650"/>
              </a:xfrm>
              <a:custGeom>
                <a:avLst/>
                <a:gdLst>
                  <a:gd name="T0" fmla="*/ 87 w 89"/>
                  <a:gd name="T1" fmla="*/ 8 h 55"/>
                  <a:gd name="T2" fmla="*/ 74 w 89"/>
                  <a:gd name="T3" fmla="*/ 2 h 55"/>
                  <a:gd name="T4" fmla="*/ 73 w 89"/>
                  <a:gd name="T5" fmla="*/ 3 h 55"/>
                  <a:gd name="T6" fmla="*/ 6 w 89"/>
                  <a:gd name="T7" fmla="*/ 24 h 55"/>
                  <a:gd name="T8" fmla="*/ 1 w 89"/>
                  <a:gd name="T9" fmla="*/ 28 h 55"/>
                  <a:gd name="T10" fmla="*/ 1 w 89"/>
                  <a:gd name="T11" fmla="*/ 34 h 55"/>
                  <a:gd name="T12" fmla="*/ 11 w 89"/>
                  <a:gd name="T13" fmla="*/ 55 h 55"/>
                  <a:gd name="T14" fmla="*/ 84 w 89"/>
                  <a:gd name="T15" fmla="*/ 25 h 55"/>
                  <a:gd name="T16" fmla="*/ 87 w 89"/>
                  <a:gd name="T17" fmla="*/ 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5">
                    <a:moveTo>
                      <a:pt x="87" y="8"/>
                    </a:moveTo>
                    <a:cubicBezTo>
                      <a:pt x="85" y="3"/>
                      <a:pt x="79" y="0"/>
                      <a:pt x="74" y="2"/>
                    </a:cubicBezTo>
                    <a:cubicBezTo>
                      <a:pt x="74" y="3"/>
                      <a:pt x="74" y="3"/>
                      <a:pt x="73" y="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4" y="25"/>
                      <a:pt x="2" y="26"/>
                      <a:pt x="1" y="28"/>
                    </a:cubicBezTo>
                    <a:cubicBezTo>
                      <a:pt x="0" y="30"/>
                      <a:pt x="0" y="32"/>
                      <a:pt x="1" y="34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9" y="22"/>
                      <a:pt x="89" y="13"/>
                      <a:pt x="87" y="8"/>
                    </a:cubicBezTo>
                    <a:close/>
                  </a:path>
                </a:pathLst>
              </a:custGeom>
              <a:solidFill>
                <a:srgbClr val="232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5" name="Rectangle 61">
                <a:extLst>
                  <a:ext uri="{FF2B5EF4-FFF2-40B4-BE49-F238E27FC236}">
                    <a16:creationId xmlns:a16="http://schemas.microsoft.com/office/drawing/2014/main" id="{D7FA72AC-3F9E-104E-A3B3-6E55E03CE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294" y="8676357"/>
                <a:ext cx="574675" cy="549275"/>
              </a:xfrm>
              <a:prstGeom prst="rect">
                <a:avLst/>
              </a:prstGeom>
              <a:solidFill>
                <a:srgbClr val="232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6" name="Freeform 62">
                <a:extLst>
                  <a:ext uri="{FF2B5EF4-FFF2-40B4-BE49-F238E27FC236}">
                    <a16:creationId xmlns:a16="http://schemas.microsoft.com/office/drawing/2014/main" id="{27FBDF9E-A9BC-3646-8A7C-96B6B1E68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706" y="10008269"/>
                <a:ext cx="192087" cy="96837"/>
              </a:xfrm>
              <a:custGeom>
                <a:avLst/>
                <a:gdLst>
                  <a:gd name="T0" fmla="*/ 121 w 121"/>
                  <a:gd name="T1" fmla="*/ 61 h 61"/>
                  <a:gd name="T2" fmla="*/ 0 w 121"/>
                  <a:gd name="T3" fmla="*/ 52 h 61"/>
                  <a:gd name="T4" fmla="*/ 0 w 121"/>
                  <a:gd name="T5" fmla="*/ 0 h 61"/>
                  <a:gd name="T6" fmla="*/ 121 w 121"/>
                  <a:gd name="T7" fmla="*/ 0 h 61"/>
                  <a:gd name="T8" fmla="*/ 121 w 121"/>
                  <a:gd name="T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61">
                    <a:moveTo>
                      <a:pt x="121" y="61"/>
                    </a:moveTo>
                    <a:lnTo>
                      <a:pt x="0" y="52"/>
                    </a:lnTo>
                    <a:lnTo>
                      <a:pt x="0" y="0"/>
                    </a:lnTo>
                    <a:lnTo>
                      <a:pt x="121" y="0"/>
                    </a:lnTo>
                    <a:lnTo>
                      <a:pt x="121" y="61"/>
                    </a:ln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7" name="Freeform 63">
                <a:extLst>
                  <a:ext uri="{FF2B5EF4-FFF2-40B4-BE49-F238E27FC236}">
                    <a16:creationId xmlns:a16="http://schemas.microsoft.com/office/drawing/2014/main" id="{954B2896-8B74-3949-B5B3-777BEEAB2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431" y="10255919"/>
                <a:ext cx="615950" cy="82550"/>
              </a:xfrm>
              <a:custGeom>
                <a:avLst/>
                <a:gdLst>
                  <a:gd name="T0" fmla="*/ 2 w 45"/>
                  <a:gd name="T1" fmla="*/ 3 h 6"/>
                  <a:gd name="T2" fmla="*/ 4 w 45"/>
                  <a:gd name="T3" fmla="*/ 6 h 6"/>
                  <a:gd name="T4" fmla="*/ 36 w 45"/>
                  <a:gd name="T5" fmla="*/ 6 h 6"/>
                  <a:gd name="T6" fmla="*/ 43 w 45"/>
                  <a:gd name="T7" fmla="*/ 5 h 6"/>
                  <a:gd name="T8" fmla="*/ 44 w 45"/>
                  <a:gd name="T9" fmla="*/ 2 h 6"/>
                  <a:gd name="T10" fmla="*/ 2 w 45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6">
                    <a:moveTo>
                      <a:pt x="2" y="3"/>
                    </a:moveTo>
                    <a:cubicBezTo>
                      <a:pt x="2" y="3"/>
                      <a:pt x="0" y="6"/>
                      <a:pt x="4" y="6"/>
                    </a:cubicBezTo>
                    <a:cubicBezTo>
                      <a:pt x="7" y="6"/>
                      <a:pt x="36" y="6"/>
                      <a:pt x="36" y="6"/>
                    </a:cubicBezTo>
                    <a:cubicBezTo>
                      <a:pt x="36" y="6"/>
                      <a:pt x="40" y="6"/>
                      <a:pt x="43" y="5"/>
                    </a:cubicBezTo>
                    <a:cubicBezTo>
                      <a:pt x="45" y="5"/>
                      <a:pt x="45" y="3"/>
                      <a:pt x="44" y="2"/>
                    </a:cubicBezTo>
                    <a:cubicBezTo>
                      <a:pt x="44" y="0"/>
                      <a:pt x="2" y="3"/>
                      <a:pt x="2" y="3"/>
                    </a:cubicBez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8" name="Freeform 64">
                <a:extLst>
                  <a:ext uri="{FF2B5EF4-FFF2-40B4-BE49-F238E27FC236}">
                    <a16:creationId xmlns:a16="http://schemas.microsoft.com/office/drawing/2014/main" id="{7AFDEEA2-BC14-1042-9238-75BDDA0FC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7131" y="10063832"/>
                <a:ext cx="603250" cy="233362"/>
              </a:xfrm>
              <a:custGeom>
                <a:avLst/>
                <a:gdLst>
                  <a:gd name="T0" fmla="*/ 2 w 44"/>
                  <a:gd name="T1" fmla="*/ 1 h 17"/>
                  <a:gd name="T2" fmla="*/ 1 w 44"/>
                  <a:gd name="T3" fmla="*/ 17 h 17"/>
                  <a:gd name="T4" fmla="*/ 33 w 44"/>
                  <a:gd name="T5" fmla="*/ 17 h 17"/>
                  <a:gd name="T6" fmla="*/ 43 w 44"/>
                  <a:gd name="T7" fmla="*/ 16 h 17"/>
                  <a:gd name="T8" fmla="*/ 37 w 44"/>
                  <a:gd name="T9" fmla="*/ 11 h 17"/>
                  <a:gd name="T10" fmla="*/ 16 w 44"/>
                  <a:gd name="T11" fmla="*/ 0 h 17"/>
                  <a:gd name="T12" fmla="*/ 2 w 44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17">
                    <a:moveTo>
                      <a:pt x="2" y="1"/>
                    </a:moveTo>
                    <a:cubicBezTo>
                      <a:pt x="2" y="1"/>
                      <a:pt x="0" y="8"/>
                      <a:pt x="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9" y="17"/>
                      <a:pt x="43" y="16"/>
                    </a:cubicBezTo>
                    <a:cubicBezTo>
                      <a:pt x="43" y="16"/>
                      <a:pt x="44" y="11"/>
                      <a:pt x="37" y="11"/>
                    </a:cubicBezTo>
                    <a:cubicBezTo>
                      <a:pt x="37" y="11"/>
                      <a:pt x="30" y="14"/>
                      <a:pt x="16" y="0"/>
                    </a:cubicBezTo>
                    <a:cubicBezTo>
                      <a:pt x="16" y="0"/>
                      <a:pt x="14" y="3"/>
                      <a:pt x="2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9" name="Freeform 65">
                <a:extLst>
                  <a:ext uri="{FF2B5EF4-FFF2-40B4-BE49-F238E27FC236}">
                    <a16:creationId xmlns:a16="http://schemas.microsoft.com/office/drawing/2014/main" id="{BCB94172-374D-EC42-9F50-4C63568CE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231" y="10049544"/>
                <a:ext cx="384175" cy="247650"/>
              </a:xfrm>
              <a:custGeom>
                <a:avLst/>
                <a:gdLst>
                  <a:gd name="T0" fmla="*/ 0 w 28"/>
                  <a:gd name="T1" fmla="*/ 3 h 18"/>
                  <a:gd name="T2" fmla="*/ 22 w 28"/>
                  <a:gd name="T3" fmla="*/ 16 h 18"/>
                  <a:gd name="T4" fmla="*/ 28 w 28"/>
                  <a:gd name="T5" fmla="*/ 13 h 18"/>
                  <a:gd name="T6" fmla="*/ 27 w 28"/>
                  <a:gd name="T7" fmla="*/ 13 h 18"/>
                  <a:gd name="T8" fmla="*/ 26 w 28"/>
                  <a:gd name="T9" fmla="*/ 13 h 18"/>
                  <a:gd name="T10" fmla="*/ 26 w 28"/>
                  <a:gd name="T11" fmla="*/ 12 h 18"/>
                  <a:gd name="T12" fmla="*/ 25 w 28"/>
                  <a:gd name="T13" fmla="*/ 12 h 18"/>
                  <a:gd name="T14" fmla="*/ 4 w 28"/>
                  <a:gd name="T15" fmla="*/ 0 h 18"/>
                  <a:gd name="T16" fmla="*/ 0 w 28"/>
                  <a:gd name="T17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8">
                    <a:moveTo>
                      <a:pt x="0" y="3"/>
                    </a:moveTo>
                    <a:cubicBezTo>
                      <a:pt x="4" y="6"/>
                      <a:pt x="13" y="14"/>
                      <a:pt x="22" y="16"/>
                    </a:cubicBezTo>
                    <a:cubicBezTo>
                      <a:pt x="27" y="18"/>
                      <a:pt x="28" y="15"/>
                      <a:pt x="28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2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18" y="13"/>
                      <a:pt x="4" y="0"/>
                    </a:cubicBezTo>
                    <a:cubicBezTo>
                      <a:pt x="4" y="0"/>
                      <a:pt x="4" y="2"/>
                      <a:pt x="0" y="3"/>
                    </a:cubicBez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0" name="Freeform 66">
                <a:extLst>
                  <a:ext uri="{FF2B5EF4-FFF2-40B4-BE49-F238E27FC236}">
                    <a16:creationId xmlns:a16="http://schemas.microsoft.com/office/drawing/2014/main" id="{1D531A56-3E81-5C4E-88D0-529BA3793F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856" y="10214644"/>
                <a:ext cx="136525" cy="82550"/>
              </a:xfrm>
              <a:custGeom>
                <a:avLst/>
                <a:gdLst>
                  <a:gd name="T0" fmla="*/ 3 w 10"/>
                  <a:gd name="T1" fmla="*/ 0 h 6"/>
                  <a:gd name="T2" fmla="*/ 0 w 10"/>
                  <a:gd name="T3" fmla="*/ 6 h 6"/>
                  <a:gd name="T4" fmla="*/ 9 w 10"/>
                  <a:gd name="T5" fmla="*/ 5 h 6"/>
                  <a:gd name="T6" fmla="*/ 3 w 10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6">
                    <a:moveTo>
                      <a:pt x="3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6"/>
                      <a:pt x="6" y="6"/>
                      <a:pt x="9" y="5"/>
                    </a:cubicBezTo>
                    <a:cubicBezTo>
                      <a:pt x="9" y="5"/>
                      <a:pt x="10" y="0"/>
                      <a:pt x="3" y="0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1" name="Freeform 67">
                <a:extLst>
                  <a:ext uri="{FF2B5EF4-FFF2-40B4-BE49-F238E27FC236}">
                    <a16:creationId xmlns:a16="http://schemas.microsoft.com/office/drawing/2014/main" id="{E0503E5B-8B28-0A45-84E4-54B2A5CFF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419" y="10309894"/>
                <a:ext cx="452437" cy="28575"/>
              </a:xfrm>
              <a:custGeom>
                <a:avLst/>
                <a:gdLst>
                  <a:gd name="T0" fmla="*/ 32 w 33"/>
                  <a:gd name="T1" fmla="*/ 1 h 2"/>
                  <a:gd name="T2" fmla="*/ 0 w 33"/>
                  <a:gd name="T3" fmla="*/ 0 h 2"/>
                  <a:gd name="T4" fmla="*/ 0 w 33"/>
                  <a:gd name="T5" fmla="*/ 1 h 2"/>
                  <a:gd name="T6" fmla="*/ 32 w 33"/>
                  <a:gd name="T7" fmla="*/ 2 h 2"/>
                  <a:gd name="T8" fmla="*/ 33 w 33"/>
                  <a:gd name="T9" fmla="*/ 1 h 2"/>
                  <a:gd name="T10" fmla="*/ 32 w 3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">
                    <a:moveTo>
                      <a:pt x="32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lose/>
                  </a:path>
                </a:pathLst>
              </a:custGeom>
              <a:solidFill>
                <a:srgbClr val="3431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2" name="Freeform 68">
                <a:extLst>
                  <a:ext uri="{FF2B5EF4-FFF2-40B4-BE49-F238E27FC236}">
                    <a16:creationId xmlns:a16="http://schemas.microsoft.com/office/drawing/2014/main" id="{A37546EB-2A35-974B-8811-EF98C0C44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494" y="10076532"/>
                <a:ext cx="26987" cy="41275"/>
              </a:xfrm>
              <a:custGeom>
                <a:avLst/>
                <a:gdLst>
                  <a:gd name="T0" fmla="*/ 2 w 2"/>
                  <a:gd name="T1" fmla="*/ 1 h 3"/>
                  <a:gd name="T2" fmla="*/ 2 w 2"/>
                  <a:gd name="T3" fmla="*/ 1 h 3"/>
                  <a:gd name="T4" fmla="*/ 1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2 h 3"/>
                  <a:gd name="T12" fmla="*/ 1 w 2"/>
                  <a:gd name="T13" fmla="*/ 1 h 3"/>
                  <a:gd name="T14" fmla="*/ 2 w 2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3" name="Freeform 69">
                <a:extLst>
                  <a:ext uri="{FF2B5EF4-FFF2-40B4-BE49-F238E27FC236}">
                    <a16:creationId xmlns:a16="http://schemas.microsoft.com/office/drawing/2014/main" id="{C53DD075-6AA3-834B-88A9-9D9544955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481" y="10105107"/>
                <a:ext cx="28575" cy="39687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1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2 h 3"/>
                  <a:gd name="T12" fmla="*/ 1 w 2"/>
                  <a:gd name="T13" fmla="*/ 0 h 3"/>
                  <a:gd name="T14" fmla="*/ 2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4" name="Freeform 70">
                <a:extLst>
                  <a:ext uri="{FF2B5EF4-FFF2-40B4-BE49-F238E27FC236}">
                    <a16:creationId xmlns:a16="http://schemas.microsoft.com/office/drawing/2014/main" id="{14A31372-D668-F44B-A6F6-85F4225C4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6056" y="10132094"/>
                <a:ext cx="26987" cy="41275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0 h 3"/>
                  <a:gd name="T4" fmla="*/ 1 w 2"/>
                  <a:gd name="T5" fmla="*/ 2 h 3"/>
                  <a:gd name="T6" fmla="*/ 0 w 2"/>
                  <a:gd name="T7" fmla="*/ 2 h 3"/>
                  <a:gd name="T8" fmla="*/ 0 w 2"/>
                  <a:gd name="T9" fmla="*/ 2 h 3"/>
                  <a:gd name="T10" fmla="*/ 0 w 2"/>
                  <a:gd name="T11" fmla="*/ 2 h 3"/>
                  <a:gd name="T12" fmla="*/ 1 w 2"/>
                  <a:gd name="T13" fmla="*/ 0 h 3"/>
                  <a:gd name="T14" fmla="*/ 2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5" name="Freeform 71">
                <a:extLst>
                  <a:ext uri="{FF2B5EF4-FFF2-40B4-BE49-F238E27FC236}">
                    <a16:creationId xmlns:a16="http://schemas.microsoft.com/office/drawing/2014/main" id="{BD0BCC3B-0CF8-D949-9123-37C2A909F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3044" y="10144794"/>
                <a:ext cx="26987" cy="41275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1 h 3"/>
                  <a:gd name="T4" fmla="*/ 1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2 h 3"/>
                  <a:gd name="T12" fmla="*/ 1 w 2"/>
                  <a:gd name="T13" fmla="*/ 0 h 3"/>
                  <a:gd name="T14" fmla="*/ 2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6" name="Freeform 72">
                <a:extLst>
                  <a:ext uri="{FF2B5EF4-FFF2-40B4-BE49-F238E27FC236}">
                    <a16:creationId xmlns:a16="http://schemas.microsoft.com/office/drawing/2014/main" id="{4E036E8B-1048-4C49-A2AD-3AD2AC2F9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031" y="10159082"/>
                <a:ext cx="28575" cy="55562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1 h 4"/>
                  <a:gd name="T4" fmla="*/ 1 w 2"/>
                  <a:gd name="T5" fmla="*/ 3 h 4"/>
                  <a:gd name="T6" fmla="*/ 0 w 2"/>
                  <a:gd name="T7" fmla="*/ 3 h 4"/>
                  <a:gd name="T8" fmla="*/ 0 w 2"/>
                  <a:gd name="T9" fmla="*/ 3 h 4"/>
                  <a:gd name="T10" fmla="*/ 0 w 2"/>
                  <a:gd name="T11" fmla="*/ 3 h 4"/>
                  <a:gd name="T12" fmla="*/ 2 w 2"/>
                  <a:gd name="T13" fmla="*/ 1 h 4"/>
                  <a:gd name="T14" fmla="*/ 2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7" name="Freeform 73">
                <a:extLst>
                  <a:ext uri="{FF2B5EF4-FFF2-40B4-BE49-F238E27FC236}">
                    <a16:creationId xmlns:a16="http://schemas.microsoft.com/office/drawing/2014/main" id="{F886374A-1607-6046-84F4-718969D6A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7594" y="9101807"/>
                <a:ext cx="411162" cy="1181100"/>
              </a:xfrm>
              <a:custGeom>
                <a:avLst/>
                <a:gdLst>
                  <a:gd name="T0" fmla="*/ 0 w 30"/>
                  <a:gd name="T1" fmla="*/ 0 h 86"/>
                  <a:gd name="T2" fmla="*/ 0 w 30"/>
                  <a:gd name="T3" fmla="*/ 80 h 86"/>
                  <a:gd name="T4" fmla="*/ 7 w 30"/>
                  <a:gd name="T5" fmla="*/ 85 h 86"/>
                  <a:gd name="T6" fmla="*/ 18 w 30"/>
                  <a:gd name="T7" fmla="*/ 80 h 86"/>
                  <a:gd name="T8" fmla="*/ 25 w 30"/>
                  <a:gd name="T9" fmla="*/ 69 h 86"/>
                  <a:gd name="T10" fmla="*/ 30 w 30"/>
                  <a:gd name="T11" fmla="*/ 0 h 86"/>
                  <a:gd name="T12" fmla="*/ 0 w 30"/>
                  <a:gd name="T1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6">
                    <a:moveTo>
                      <a:pt x="0" y="0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0" y="84"/>
                      <a:pt x="3" y="86"/>
                      <a:pt x="7" y="85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21" y="78"/>
                      <a:pt x="25" y="73"/>
                      <a:pt x="25" y="69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5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8" name="Freeform 74">
                <a:extLst>
                  <a:ext uri="{FF2B5EF4-FFF2-40B4-BE49-F238E27FC236}">
                    <a16:creationId xmlns:a16="http://schemas.microsoft.com/office/drawing/2014/main" id="{C7C7D16F-FCCF-D745-98CF-D4FAF9AC1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294" y="8676357"/>
                <a:ext cx="1287462" cy="549275"/>
              </a:xfrm>
              <a:custGeom>
                <a:avLst/>
                <a:gdLst>
                  <a:gd name="T0" fmla="*/ 84 w 94"/>
                  <a:gd name="T1" fmla="*/ 20 h 40"/>
                  <a:gd name="T2" fmla="*/ 83 w 94"/>
                  <a:gd name="T3" fmla="*/ 20 h 40"/>
                  <a:gd name="T4" fmla="*/ 0 w 94"/>
                  <a:gd name="T5" fmla="*/ 0 h 40"/>
                  <a:gd name="T6" fmla="*/ 0 w 94"/>
                  <a:gd name="T7" fmla="*/ 40 h 40"/>
                  <a:gd name="T8" fmla="*/ 43 w 94"/>
                  <a:gd name="T9" fmla="*/ 40 h 40"/>
                  <a:gd name="T10" fmla="*/ 84 w 94"/>
                  <a:gd name="T11" fmla="*/ 40 h 40"/>
                  <a:gd name="T12" fmla="*/ 84 w 94"/>
                  <a:gd name="T13" fmla="*/ 39 h 40"/>
                  <a:gd name="T14" fmla="*/ 84 w 94"/>
                  <a:gd name="T15" fmla="*/ 39 h 40"/>
                  <a:gd name="T16" fmla="*/ 94 w 94"/>
                  <a:gd name="T17" fmla="*/ 30 h 40"/>
                  <a:gd name="T18" fmla="*/ 84 w 94"/>
                  <a:gd name="T19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40">
                    <a:moveTo>
                      <a:pt x="84" y="20"/>
                    </a:moveTo>
                    <a:cubicBezTo>
                      <a:pt x="84" y="20"/>
                      <a:pt x="84" y="20"/>
                      <a:pt x="83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90" y="39"/>
                      <a:pt x="94" y="35"/>
                      <a:pt x="94" y="30"/>
                    </a:cubicBezTo>
                    <a:cubicBezTo>
                      <a:pt x="94" y="24"/>
                      <a:pt x="90" y="20"/>
                      <a:pt x="84" y="20"/>
                    </a:cubicBezTo>
                    <a:close/>
                  </a:path>
                </a:pathLst>
              </a:custGeom>
              <a:solidFill>
                <a:srgbClr val="465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9" name="Freeform 75">
                <a:extLst>
                  <a:ext uri="{FF2B5EF4-FFF2-40B4-BE49-F238E27FC236}">
                    <a16:creationId xmlns:a16="http://schemas.microsoft.com/office/drawing/2014/main" id="{712B4F87-744E-0549-8831-A5DAB84D21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669" y="8676357"/>
                <a:ext cx="301625" cy="549275"/>
              </a:xfrm>
              <a:custGeom>
                <a:avLst/>
                <a:gdLst>
                  <a:gd name="T0" fmla="*/ 20 w 22"/>
                  <a:gd name="T1" fmla="*/ 0 h 40"/>
                  <a:gd name="T2" fmla="*/ 0 w 22"/>
                  <a:gd name="T3" fmla="*/ 19 h 40"/>
                  <a:gd name="T4" fmla="*/ 0 w 22"/>
                  <a:gd name="T5" fmla="*/ 20 h 40"/>
                  <a:gd name="T6" fmla="*/ 20 w 22"/>
                  <a:gd name="T7" fmla="*/ 40 h 40"/>
                  <a:gd name="T8" fmla="*/ 22 w 22"/>
                  <a:gd name="T9" fmla="*/ 40 h 40"/>
                  <a:gd name="T10" fmla="*/ 22 w 22"/>
                  <a:gd name="T11" fmla="*/ 0 h 40"/>
                  <a:gd name="T12" fmla="*/ 20 w 22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0">
                    <a:moveTo>
                      <a:pt x="20" y="0"/>
                    </a:moveTo>
                    <a:cubicBezTo>
                      <a:pt x="9" y="0"/>
                      <a:pt x="0" y="8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465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0" name="Freeform 76">
                <a:extLst>
                  <a:ext uri="{FF2B5EF4-FFF2-40B4-BE49-F238E27FC236}">
                    <a16:creationId xmlns:a16="http://schemas.microsoft.com/office/drawing/2014/main" id="{2B05FFDD-88EF-2148-94F7-E05B82238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969" y="7934994"/>
                <a:ext cx="1220787" cy="315912"/>
              </a:xfrm>
              <a:custGeom>
                <a:avLst/>
                <a:gdLst>
                  <a:gd name="T0" fmla="*/ 77 w 89"/>
                  <a:gd name="T1" fmla="*/ 0 h 23"/>
                  <a:gd name="T2" fmla="*/ 11 w 89"/>
                  <a:gd name="T3" fmla="*/ 0 h 23"/>
                  <a:gd name="T4" fmla="*/ 0 w 89"/>
                  <a:gd name="T5" fmla="*/ 11 h 23"/>
                  <a:gd name="T6" fmla="*/ 11 w 89"/>
                  <a:gd name="T7" fmla="*/ 23 h 23"/>
                  <a:gd name="T8" fmla="*/ 77 w 89"/>
                  <a:gd name="T9" fmla="*/ 23 h 23"/>
                  <a:gd name="T10" fmla="*/ 89 w 89"/>
                  <a:gd name="T11" fmla="*/ 11 h 23"/>
                  <a:gd name="T12" fmla="*/ 77 w 8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3">
                    <a:moveTo>
                      <a:pt x="7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1" y="2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84" y="23"/>
                      <a:pt x="89" y="18"/>
                      <a:pt x="89" y="11"/>
                    </a:cubicBezTo>
                    <a:cubicBezTo>
                      <a:pt x="89" y="5"/>
                      <a:pt x="84" y="0"/>
                      <a:pt x="77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1" name="Freeform 77">
                <a:extLst>
                  <a:ext uri="{FF2B5EF4-FFF2-40B4-BE49-F238E27FC236}">
                    <a16:creationId xmlns:a16="http://schemas.microsoft.com/office/drawing/2014/main" id="{A65C5CC5-28CA-A04E-A716-C3E8E2FEA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969" y="7358732"/>
                <a:ext cx="315912" cy="782637"/>
              </a:xfrm>
              <a:custGeom>
                <a:avLst/>
                <a:gdLst>
                  <a:gd name="T0" fmla="*/ 23 w 23"/>
                  <a:gd name="T1" fmla="*/ 23 h 57"/>
                  <a:gd name="T2" fmla="*/ 0 w 23"/>
                  <a:gd name="T3" fmla="*/ 0 h 57"/>
                  <a:gd name="T4" fmla="*/ 0 w 23"/>
                  <a:gd name="T5" fmla="*/ 57 h 57"/>
                  <a:gd name="T6" fmla="*/ 23 w 23"/>
                  <a:gd name="T7" fmla="*/ 57 h 57"/>
                  <a:gd name="T8" fmla="*/ 23 w 23"/>
                  <a:gd name="T9" fmla="*/ 2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57">
                    <a:moveTo>
                      <a:pt x="23" y="23"/>
                    </a:moveTo>
                    <a:cubicBezTo>
                      <a:pt x="23" y="10"/>
                      <a:pt x="13" y="0"/>
                      <a:pt x="0" y="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23" y="57"/>
                      <a:pt x="23" y="57"/>
                      <a:pt x="23" y="57"/>
                    </a:cubicBezTo>
                    <a:lnTo>
                      <a:pt x="23" y="23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2" name="Freeform 78">
                <a:extLst>
                  <a:ext uri="{FF2B5EF4-FFF2-40B4-BE49-F238E27FC236}">
                    <a16:creationId xmlns:a16="http://schemas.microsoft.com/office/drawing/2014/main" id="{3C95951C-0096-8249-AC83-2D4BC2BB3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706" y="7441282"/>
                <a:ext cx="425450" cy="741362"/>
              </a:xfrm>
              <a:custGeom>
                <a:avLst/>
                <a:gdLst>
                  <a:gd name="T0" fmla="*/ 31 w 31"/>
                  <a:gd name="T1" fmla="*/ 49 h 54"/>
                  <a:gd name="T2" fmla="*/ 31 w 31"/>
                  <a:gd name="T3" fmla="*/ 13 h 54"/>
                  <a:gd name="T4" fmla="*/ 28 w 31"/>
                  <a:gd name="T5" fmla="*/ 4 h 54"/>
                  <a:gd name="T6" fmla="*/ 19 w 31"/>
                  <a:gd name="T7" fmla="*/ 0 h 54"/>
                  <a:gd name="T8" fmla="*/ 12 w 31"/>
                  <a:gd name="T9" fmla="*/ 0 h 54"/>
                  <a:gd name="T10" fmla="*/ 0 w 31"/>
                  <a:gd name="T11" fmla="*/ 12 h 54"/>
                  <a:gd name="T12" fmla="*/ 0 w 31"/>
                  <a:gd name="T13" fmla="*/ 50 h 54"/>
                  <a:gd name="T14" fmla="*/ 1 w 31"/>
                  <a:gd name="T15" fmla="*/ 52 h 54"/>
                  <a:gd name="T16" fmla="*/ 1 w 31"/>
                  <a:gd name="T17" fmla="*/ 53 h 54"/>
                  <a:gd name="T18" fmla="*/ 4 w 31"/>
                  <a:gd name="T19" fmla="*/ 54 h 54"/>
                  <a:gd name="T20" fmla="*/ 27 w 31"/>
                  <a:gd name="T21" fmla="*/ 53 h 54"/>
                  <a:gd name="T22" fmla="*/ 31 w 31"/>
                  <a:gd name="T23" fmla="*/ 4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54">
                    <a:moveTo>
                      <a:pt x="31" y="49"/>
                    </a:move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9"/>
                      <a:pt x="30" y="6"/>
                      <a:pt x="28" y="4"/>
                    </a:cubicBezTo>
                    <a:cubicBezTo>
                      <a:pt x="25" y="1"/>
                      <a:pt x="22" y="0"/>
                      <a:pt x="19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0" y="52"/>
                      <a:pt x="1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2" y="53"/>
                      <a:pt x="3" y="54"/>
                      <a:pt x="4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3"/>
                      <a:pt x="31" y="52"/>
                      <a:pt x="31" y="49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3" name="Freeform 79">
                <a:extLst>
                  <a:ext uri="{FF2B5EF4-FFF2-40B4-BE49-F238E27FC236}">
                    <a16:creationId xmlns:a16="http://schemas.microsoft.com/office/drawing/2014/main" id="{45B3A31F-5A35-B74B-AACC-EF95BCA2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306" y="7261894"/>
                <a:ext cx="1452562" cy="1565275"/>
              </a:xfrm>
              <a:custGeom>
                <a:avLst/>
                <a:gdLst>
                  <a:gd name="T0" fmla="*/ 96 w 106"/>
                  <a:gd name="T1" fmla="*/ 11 h 114"/>
                  <a:gd name="T2" fmla="*/ 77 w 106"/>
                  <a:gd name="T3" fmla="*/ 0 h 114"/>
                  <a:gd name="T4" fmla="*/ 35 w 106"/>
                  <a:gd name="T5" fmla="*/ 0 h 114"/>
                  <a:gd name="T6" fmla="*/ 17 w 106"/>
                  <a:gd name="T7" fmla="*/ 4 h 114"/>
                  <a:gd name="T8" fmla="*/ 17 w 106"/>
                  <a:gd name="T9" fmla="*/ 4 h 114"/>
                  <a:gd name="T10" fmla="*/ 2 w 106"/>
                  <a:gd name="T11" fmla="*/ 23 h 114"/>
                  <a:gd name="T12" fmla="*/ 6 w 106"/>
                  <a:gd name="T13" fmla="*/ 52 h 114"/>
                  <a:gd name="T14" fmla="*/ 19 w 106"/>
                  <a:gd name="T15" fmla="*/ 114 h 114"/>
                  <a:gd name="T16" fmla="*/ 34 w 106"/>
                  <a:gd name="T17" fmla="*/ 103 h 114"/>
                  <a:gd name="T18" fmla="*/ 79 w 106"/>
                  <a:gd name="T19" fmla="*/ 103 h 114"/>
                  <a:gd name="T20" fmla="*/ 90 w 106"/>
                  <a:gd name="T21" fmla="*/ 95 h 114"/>
                  <a:gd name="T22" fmla="*/ 104 w 106"/>
                  <a:gd name="T23" fmla="*/ 29 h 114"/>
                  <a:gd name="T24" fmla="*/ 96 w 106"/>
                  <a:gd name="T25" fmla="*/ 11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6" h="114">
                    <a:moveTo>
                      <a:pt x="96" y="11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1" y="8"/>
                      <a:pt x="0" y="16"/>
                      <a:pt x="2" y="2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9" y="114"/>
                      <a:pt x="26" y="103"/>
                      <a:pt x="34" y="103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84" y="103"/>
                      <a:pt x="88" y="99"/>
                      <a:pt x="90" y="95"/>
                    </a:cubicBezTo>
                    <a:cubicBezTo>
                      <a:pt x="104" y="29"/>
                      <a:pt x="104" y="29"/>
                      <a:pt x="104" y="29"/>
                    </a:cubicBezTo>
                    <a:cubicBezTo>
                      <a:pt x="106" y="22"/>
                      <a:pt x="103" y="15"/>
                      <a:pt x="96" y="11"/>
                    </a:cubicBezTo>
                    <a:close/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4" name="Freeform 80">
                <a:extLst>
                  <a:ext uri="{FF2B5EF4-FFF2-40B4-BE49-F238E27FC236}">
                    <a16:creationId xmlns:a16="http://schemas.microsoft.com/office/drawing/2014/main" id="{4A98CC86-9CC3-FE42-BAA6-26191C8D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494" y="8608094"/>
                <a:ext cx="987425" cy="673100"/>
              </a:xfrm>
              <a:custGeom>
                <a:avLst/>
                <a:gdLst>
                  <a:gd name="T0" fmla="*/ 50 w 72"/>
                  <a:gd name="T1" fmla="*/ 0 h 49"/>
                  <a:gd name="T2" fmla="*/ 0 w 72"/>
                  <a:gd name="T3" fmla="*/ 0 h 49"/>
                  <a:gd name="T4" fmla="*/ 0 w 72"/>
                  <a:gd name="T5" fmla="*/ 5 h 49"/>
                  <a:gd name="T6" fmla="*/ 50 w 72"/>
                  <a:gd name="T7" fmla="*/ 5 h 49"/>
                  <a:gd name="T8" fmla="*/ 67 w 72"/>
                  <a:gd name="T9" fmla="*/ 23 h 49"/>
                  <a:gd name="T10" fmla="*/ 67 w 72"/>
                  <a:gd name="T11" fmla="*/ 49 h 49"/>
                  <a:gd name="T12" fmla="*/ 72 w 72"/>
                  <a:gd name="T13" fmla="*/ 49 h 49"/>
                  <a:gd name="T14" fmla="*/ 72 w 72"/>
                  <a:gd name="T15" fmla="*/ 23 h 49"/>
                  <a:gd name="T16" fmla="*/ 50 w 72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49">
                    <a:moveTo>
                      <a:pt x="5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9" y="5"/>
                      <a:pt x="67" y="13"/>
                      <a:pt x="67" y="2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10"/>
                      <a:pt x="62" y="0"/>
                      <a:pt x="50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5" name="Freeform 81">
                <a:extLst>
                  <a:ext uri="{FF2B5EF4-FFF2-40B4-BE49-F238E27FC236}">
                    <a16:creationId xmlns:a16="http://schemas.microsoft.com/office/drawing/2014/main" id="{8231959D-6C46-3544-9015-5B3662969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1906" y="7193632"/>
                <a:ext cx="727075" cy="549275"/>
              </a:xfrm>
              <a:custGeom>
                <a:avLst/>
                <a:gdLst>
                  <a:gd name="T0" fmla="*/ 28 w 53"/>
                  <a:gd name="T1" fmla="*/ 0 h 40"/>
                  <a:gd name="T2" fmla="*/ 0 w 53"/>
                  <a:gd name="T3" fmla="*/ 7 h 40"/>
                  <a:gd name="T4" fmla="*/ 7 w 53"/>
                  <a:gd name="T5" fmla="*/ 20 h 40"/>
                  <a:gd name="T6" fmla="*/ 28 w 53"/>
                  <a:gd name="T7" fmla="*/ 35 h 40"/>
                  <a:gd name="T8" fmla="*/ 40 w 53"/>
                  <a:gd name="T9" fmla="*/ 40 h 40"/>
                  <a:gd name="T10" fmla="*/ 40 w 53"/>
                  <a:gd name="T11" fmla="*/ 40 h 40"/>
                  <a:gd name="T12" fmla="*/ 50 w 53"/>
                  <a:gd name="T13" fmla="*/ 35 h 40"/>
                  <a:gd name="T14" fmla="*/ 53 w 53"/>
                  <a:gd name="T15" fmla="*/ 23 h 40"/>
                  <a:gd name="T16" fmla="*/ 53 w 53"/>
                  <a:gd name="T17" fmla="*/ 0 h 40"/>
                  <a:gd name="T18" fmla="*/ 28 w 53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40">
                    <a:moveTo>
                      <a:pt x="28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12"/>
                      <a:pt x="3" y="17"/>
                      <a:pt x="7" y="20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2" y="38"/>
                      <a:pt x="36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40"/>
                      <a:pt x="47" y="38"/>
                      <a:pt x="50" y="35"/>
                    </a:cubicBezTo>
                    <a:cubicBezTo>
                      <a:pt x="52" y="32"/>
                      <a:pt x="53" y="28"/>
                      <a:pt x="53" y="23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89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6" name="Freeform 82">
                <a:extLst>
                  <a:ext uri="{FF2B5EF4-FFF2-40B4-BE49-F238E27FC236}">
                    <a16:creationId xmlns:a16="http://schemas.microsoft.com/office/drawing/2014/main" id="{0723391A-94EC-E945-B281-758103274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5844" y="7317457"/>
                <a:ext cx="781050" cy="892175"/>
              </a:xfrm>
              <a:custGeom>
                <a:avLst/>
                <a:gdLst>
                  <a:gd name="T0" fmla="*/ 9 w 57"/>
                  <a:gd name="T1" fmla="*/ 32 h 65"/>
                  <a:gd name="T2" fmla="*/ 41 w 57"/>
                  <a:gd name="T3" fmla="*/ 65 h 65"/>
                  <a:gd name="T4" fmla="*/ 57 w 57"/>
                  <a:gd name="T5" fmla="*/ 49 h 65"/>
                  <a:gd name="T6" fmla="*/ 9 w 57"/>
                  <a:gd name="T7" fmla="*/ 0 h 65"/>
                  <a:gd name="T8" fmla="*/ 9 w 57"/>
                  <a:gd name="T9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5">
                    <a:moveTo>
                      <a:pt x="9" y="32"/>
                    </a:moveTo>
                    <a:cubicBezTo>
                      <a:pt x="41" y="65"/>
                      <a:pt x="41" y="65"/>
                      <a:pt x="41" y="65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9"/>
                      <a:pt x="0" y="23"/>
                      <a:pt x="9" y="32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7" name="Freeform 83">
                <a:extLst>
                  <a:ext uri="{FF2B5EF4-FFF2-40B4-BE49-F238E27FC236}">
                    <a16:creationId xmlns:a16="http://schemas.microsoft.com/office/drawing/2014/main" id="{C0A0774F-5DE2-9B4F-90E2-F395EBE13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9319" y="7303169"/>
                <a:ext cx="766762" cy="769937"/>
              </a:xfrm>
              <a:custGeom>
                <a:avLst/>
                <a:gdLst>
                  <a:gd name="T0" fmla="*/ 55 w 56"/>
                  <a:gd name="T1" fmla="*/ 31 h 56"/>
                  <a:gd name="T2" fmla="*/ 28 w 56"/>
                  <a:gd name="T3" fmla="*/ 4 h 56"/>
                  <a:gd name="T4" fmla="*/ 19 w 56"/>
                  <a:gd name="T5" fmla="*/ 0 h 56"/>
                  <a:gd name="T6" fmla="*/ 10 w 56"/>
                  <a:gd name="T7" fmla="*/ 4 h 56"/>
                  <a:gd name="T8" fmla="*/ 5 w 56"/>
                  <a:gd name="T9" fmla="*/ 8 h 56"/>
                  <a:gd name="T10" fmla="*/ 5 w 56"/>
                  <a:gd name="T11" fmla="*/ 27 h 56"/>
                  <a:gd name="T12" fmla="*/ 32 w 56"/>
                  <a:gd name="T13" fmla="*/ 54 h 56"/>
                  <a:gd name="T14" fmla="*/ 35 w 56"/>
                  <a:gd name="T15" fmla="*/ 56 h 56"/>
                  <a:gd name="T16" fmla="*/ 35 w 56"/>
                  <a:gd name="T17" fmla="*/ 56 h 56"/>
                  <a:gd name="T18" fmla="*/ 38 w 56"/>
                  <a:gd name="T19" fmla="*/ 54 h 56"/>
                  <a:gd name="T20" fmla="*/ 55 w 56"/>
                  <a:gd name="T21" fmla="*/ 37 h 56"/>
                  <a:gd name="T22" fmla="*/ 55 w 56"/>
                  <a:gd name="T23" fmla="*/ 3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56">
                    <a:moveTo>
                      <a:pt x="55" y="31"/>
                    </a:moveTo>
                    <a:cubicBezTo>
                      <a:pt x="28" y="4"/>
                      <a:pt x="28" y="4"/>
                      <a:pt x="28" y="4"/>
                    </a:cubicBezTo>
                    <a:cubicBezTo>
                      <a:pt x="26" y="1"/>
                      <a:pt x="22" y="0"/>
                      <a:pt x="19" y="0"/>
                    </a:cubicBezTo>
                    <a:cubicBezTo>
                      <a:pt x="16" y="0"/>
                      <a:pt x="12" y="1"/>
                      <a:pt x="10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0" y="14"/>
                      <a:pt x="0" y="22"/>
                      <a:pt x="5" y="27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3" y="55"/>
                      <a:pt x="34" y="56"/>
                      <a:pt x="35" y="56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6"/>
                      <a:pt x="37" y="55"/>
                      <a:pt x="38" y="54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5"/>
                      <a:pt x="56" y="33"/>
                      <a:pt x="55" y="31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8" name="Freeform 96">
                <a:extLst>
                  <a:ext uri="{FF2B5EF4-FFF2-40B4-BE49-F238E27FC236}">
                    <a16:creationId xmlns:a16="http://schemas.microsoft.com/office/drawing/2014/main" id="{E2D28421-F758-BA49-97E0-013F8BFA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644" y="6260182"/>
                <a:ext cx="1123950" cy="1427162"/>
              </a:xfrm>
              <a:custGeom>
                <a:avLst/>
                <a:gdLst>
                  <a:gd name="T0" fmla="*/ 82 w 82"/>
                  <a:gd name="T1" fmla="*/ 46 h 104"/>
                  <a:gd name="T2" fmla="*/ 78 w 82"/>
                  <a:gd name="T3" fmla="*/ 17 h 104"/>
                  <a:gd name="T4" fmla="*/ 76 w 82"/>
                  <a:gd name="T5" fmla="*/ 12 h 104"/>
                  <a:gd name="T6" fmla="*/ 63 w 82"/>
                  <a:gd name="T7" fmla="*/ 0 h 104"/>
                  <a:gd name="T8" fmla="*/ 28 w 82"/>
                  <a:gd name="T9" fmla="*/ 0 h 104"/>
                  <a:gd name="T10" fmla="*/ 17 w 82"/>
                  <a:gd name="T11" fmla="*/ 11 h 104"/>
                  <a:gd name="T12" fmla="*/ 17 w 82"/>
                  <a:gd name="T13" fmla="*/ 23 h 104"/>
                  <a:gd name="T14" fmla="*/ 6 w 82"/>
                  <a:gd name="T15" fmla="*/ 26 h 104"/>
                  <a:gd name="T16" fmla="*/ 0 w 82"/>
                  <a:gd name="T17" fmla="*/ 33 h 104"/>
                  <a:gd name="T18" fmla="*/ 5 w 82"/>
                  <a:gd name="T19" fmla="*/ 45 h 104"/>
                  <a:gd name="T20" fmla="*/ 12 w 82"/>
                  <a:gd name="T21" fmla="*/ 47 h 104"/>
                  <a:gd name="T22" fmla="*/ 12 w 82"/>
                  <a:gd name="T23" fmla="*/ 74 h 104"/>
                  <a:gd name="T24" fmla="*/ 17 w 82"/>
                  <a:gd name="T25" fmla="*/ 84 h 104"/>
                  <a:gd name="T26" fmla="*/ 36 w 82"/>
                  <a:gd name="T27" fmla="*/ 98 h 104"/>
                  <a:gd name="T28" fmla="*/ 52 w 82"/>
                  <a:gd name="T29" fmla="*/ 90 h 104"/>
                  <a:gd name="T30" fmla="*/ 52 w 82"/>
                  <a:gd name="T31" fmla="*/ 80 h 104"/>
                  <a:gd name="T32" fmla="*/ 63 w 82"/>
                  <a:gd name="T33" fmla="*/ 80 h 104"/>
                  <a:gd name="T34" fmla="*/ 75 w 82"/>
                  <a:gd name="T35" fmla="*/ 69 h 104"/>
                  <a:gd name="T36" fmla="*/ 75 w 82"/>
                  <a:gd name="T37" fmla="*/ 51 h 104"/>
                  <a:gd name="T38" fmla="*/ 78 w 82"/>
                  <a:gd name="T39" fmla="*/ 51 h 104"/>
                  <a:gd name="T40" fmla="*/ 81 w 82"/>
                  <a:gd name="T41" fmla="*/ 49 h 104"/>
                  <a:gd name="T42" fmla="*/ 82 w 82"/>
                  <a:gd name="T43" fmla="*/ 4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2" h="104">
                    <a:moveTo>
                      <a:pt x="82" y="46"/>
                    </a:moveTo>
                    <a:cubicBezTo>
                      <a:pt x="81" y="38"/>
                      <a:pt x="79" y="23"/>
                      <a:pt x="78" y="17"/>
                    </a:cubicBezTo>
                    <a:cubicBezTo>
                      <a:pt x="77" y="15"/>
                      <a:pt x="77" y="13"/>
                      <a:pt x="76" y="12"/>
                    </a:cubicBezTo>
                    <a:cubicBezTo>
                      <a:pt x="74" y="5"/>
                      <a:pt x="70" y="0"/>
                      <a:pt x="63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0"/>
                      <a:pt x="17" y="5"/>
                      <a:pt x="17" y="11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3" y="26"/>
                      <a:pt x="0" y="28"/>
                      <a:pt x="0" y="33"/>
                    </a:cubicBezTo>
                    <a:cubicBezTo>
                      <a:pt x="1" y="39"/>
                      <a:pt x="2" y="43"/>
                      <a:pt x="5" y="45"/>
                    </a:cubicBezTo>
                    <a:cubicBezTo>
                      <a:pt x="8" y="48"/>
                      <a:pt x="11" y="47"/>
                      <a:pt x="12" y="47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2" y="77"/>
                      <a:pt x="14" y="82"/>
                      <a:pt x="17" y="84"/>
                    </a:cubicBezTo>
                    <a:cubicBezTo>
                      <a:pt x="36" y="98"/>
                      <a:pt x="36" y="98"/>
                      <a:pt x="36" y="98"/>
                    </a:cubicBezTo>
                    <a:cubicBezTo>
                      <a:pt x="45" y="104"/>
                      <a:pt x="52" y="101"/>
                      <a:pt x="52" y="9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9" y="80"/>
                      <a:pt x="75" y="75"/>
                      <a:pt x="75" y="69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9" y="51"/>
                      <a:pt x="80" y="50"/>
                      <a:pt x="81" y="49"/>
                    </a:cubicBezTo>
                    <a:cubicBezTo>
                      <a:pt x="82" y="48"/>
                      <a:pt x="82" y="47"/>
                      <a:pt x="82" y="46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9" name="Freeform 97">
                <a:extLst>
                  <a:ext uri="{FF2B5EF4-FFF2-40B4-BE49-F238E27FC236}">
                    <a16:creationId xmlns:a16="http://schemas.microsoft.com/office/drawing/2014/main" id="{860FF011-3494-F34E-A27E-5EF941C91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0256" y="7042819"/>
                <a:ext cx="165100" cy="41275"/>
              </a:xfrm>
              <a:custGeom>
                <a:avLst/>
                <a:gdLst>
                  <a:gd name="T0" fmla="*/ 12 w 12"/>
                  <a:gd name="T1" fmla="*/ 0 h 3"/>
                  <a:gd name="T2" fmla="*/ 6 w 12"/>
                  <a:gd name="T3" fmla="*/ 3 h 3"/>
                  <a:gd name="T4" fmla="*/ 0 w 12"/>
                  <a:gd name="T5" fmla="*/ 0 h 3"/>
                  <a:gd name="T6" fmla="*/ 12 w 1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3">
                    <a:moveTo>
                      <a:pt x="12" y="0"/>
                    </a:moveTo>
                    <a:cubicBezTo>
                      <a:pt x="12" y="2"/>
                      <a:pt x="9" y="3"/>
                      <a:pt x="6" y="3"/>
                    </a:cubicBezTo>
                    <a:cubicBezTo>
                      <a:pt x="2" y="3"/>
                      <a:pt x="0" y="2"/>
                      <a:pt x="0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0" name="Freeform 98">
                <a:extLst>
                  <a:ext uri="{FF2B5EF4-FFF2-40B4-BE49-F238E27FC236}">
                    <a16:creationId xmlns:a16="http://schemas.microsoft.com/office/drawing/2014/main" id="{D23C4185-3DC7-8741-B971-68344EA74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0369" y="7358732"/>
                <a:ext cx="246062" cy="150812"/>
              </a:xfrm>
              <a:custGeom>
                <a:avLst/>
                <a:gdLst>
                  <a:gd name="T0" fmla="*/ 0 w 155"/>
                  <a:gd name="T1" fmla="*/ 0 h 95"/>
                  <a:gd name="T2" fmla="*/ 69 w 155"/>
                  <a:gd name="T3" fmla="*/ 43 h 95"/>
                  <a:gd name="T4" fmla="*/ 155 w 155"/>
                  <a:gd name="T5" fmla="*/ 95 h 95"/>
                  <a:gd name="T6" fmla="*/ 155 w 155"/>
                  <a:gd name="T7" fmla="*/ 0 h 95"/>
                  <a:gd name="T8" fmla="*/ 0 w 155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95">
                    <a:moveTo>
                      <a:pt x="0" y="0"/>
                    </a:moveTo>
                    <a:lnTo>
                      <a:pt x="69" y="43"/>
                    </a:lnTo>
                    <a:lnTo>
                      <a:pt x="155" y="95"/>
                    </a:lnTo>
                    <a:lnTo>
                      <a:pt x="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1" name="Freeform 99">
                <a:extLst>
                  <a:ext uri="{FF2B5EF4-FFF2-40B4-BE49-F238E27FC236}">
                    <a16:creationId xmlns:a16="http://schemas.microsoft.com/office/drawing/2014/main" id="{06C18323-7ADC-B24B-8B66-E763B580A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919" y="5902994"/>
                <a:ext cx="1123950" cy="838200"/>
              </a:xfrm>
              <a:custGeom>
                <a:avLst/>
                <a:gdLst>
                  <a:gd name="T0" fmla="*/ 82 w 82"/>
                  <a:gd name="T1" fmla="*/ 39 h 61"/>
                  <a:gd name="T2" fmla="*/ 79 w 82"/>
                  <a:gd name="T3" fmla="*/ 24 h 61"/>
                  <a:gd name="T4" fmla="*/ 71 w 82"/>
                  <a:gd name="T5" fmla="*/ 11 h 61"/>
                  <a:gd name="T6" fmla="*/ 70 w 82"/>
                  <a:gd name="T7" fmla="*/ 10 h 61"/>
                  <a:gd name="T8" fmla="*/ 69 w 82"/>
                  <a:gd name="T9" fmla="*/ 9 h 61"/>
                  <a:gd name="T10" fmla="*/ 41 w 82"/>
                  <a:gd name="T11" fmla="*/ 0 h 61"/>
                  <a:gd name="T12" fmla="*/ 1 w 82"/>
                  <a:gd name="T13" fmla="*/ 27 h 61"/>
                  <a:gd name="T14" fmla="*/ 0 w 82"/>
                  <a:gd name="T15" fmla="*/ 36 h 61"/>
                  <a:gd name="T16" fmla="*/ 3 w 82"/>
                  <a:gd name="T17" fmla="*/ 49 h 61"/>
                  <a:gd name="T18" fmla="*/ 3 w 82"/>
                  <a:gd name="T19" fmla="*/ 51 h 61"/>
                  <a:gd name="T20" fmla="*/ 6 w 82"/>
                  <a:gd name="T21" fmla="*/ 51 h 61"/>
                  <a:gd name="T22" fmla="*/ 9 w 82"/>
                  <a:gd name="T23" fmla="*/ 52 h 61"/>
                  <a:gd name="T24" fmla="*/ 9 w 82"/>
                  <a:gd name="T25" fmla="*/ 52 h 61"/>
                  <a:gd name="T26" fmla="*/ 14 w 82"/>
                  <a:gd name="T27" fmla="*/ 61 h 61"/>
                  <a:gd name="T28" fmla="*/ 18 w 82"/>
                  <a:gd name="T29" fmla="*/ 36 h 61"/>
                  <a:gd name="T30" fmla="*/ 26 w 82"/>
                  <a:gd name="T31" fmla="*/ 43 h 61"/>
                  <a:gd name="T32" fmla="*/ 36 w 82"/>
                  <a:gd name="T33" fmla="*/ 45 h 61"/>
                  <a:gd name="T34" fmla="*/ 32 w 82"/>
                  <a:gd name="T35" fmla="*/ 42 h 61"/>
                  <a:gd name="T36" fmla="*/ 30 w 82"/>
                  <a:gd name="T37" fmla="*/ 37 h 61"/>
                  <a:gd name="T38" fmla="*/ 51 w 82"/>
                  <a:gd name="T39" fmla="*/ 41 h 61"/>
                  <a:gd name="T40" fmla="*/ 68 w 82"/>
                  <a:gd name="T41" fmla="*/ 41 h 61"/>
                  <a:gd name="T42" fmla="*/ 79 w 82"/>
                  <a:gd name="T43" fmla="*/ 54 h 61"/>
                  <a:gd name="T44" fmla="*/ 78 w 82"/>
                  <a:gd name="T45" fmla="*/ 58 h 61"/>
                  <a:gd name="T46" fmla="*/ 82 w 82"/>
                  <a:gd name="T47" fmla="*/ 3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" h="61">
                    <a:moveTo>
                      <a:pt x="82" y="39"/>
                    </a:moveTo>
                    <a:cubicBezTo>
                      <a:pt x="82" y="34"/>
                      <a:pt x="81" y="28"/>
                      <a:pt x="79" y="24"/>
                    </a:cubicBezTo>
                    <a:cubicBezTo>
                      <a:pt x="78" y="19"/>
                      <a:pt x="75" y="14"/>
                      <a:pt x="71" y="11"/>
                    </a:cubicBezTo>
                    <a:cubicBezTo>
                      <a:pt x="71" y="10"/>
                      <a:pt x="70" y="10"/>
                      <a:pt x="70" y="10"/>
                    </a:cubicBezTo>
                    <a:cubicBezTo>
                      <a:pt x="70" y="10"/>
                      <a:pt x="69" y="9"/>
                      <a:pt x="69" y="9"/>
                    </a:cubicBezTo>
                    <a:cubicBezTo>
                      <a:pt x="62" y="3"/>
                      <a:pt x="52" y="0"/>
                      <a:pt x="41" y="0"/>
                    </a:cubicBezTo>
                    <a:cubicBezTo>
                      <a:pt x="20" y="0"/>
                      <a:pt x="3" y="12"/>
                      <a:pt x="1" y="27"/>
                    </a:cubicBezTo>
                    <a:cubicBezTo>
                      <a:pt x="1" y="30"/>
                      <a:pt x="0" y="33"/>
                      <a:pt x="0" y="36"/>
                    </a:cubicBezTo>
                    <a:cubicBezTo>
                      <a:pt x="0" y="41"/>
                      <a:pt x="1" y="45"/>
                      <a:pt x="3" y="49"/>
                    </a:cubicBezTo>
                    <a:cubicBezTo>
                      <a:pt x="3" y="50"/>
                      <a:pt x="3" y="51"/>
                      <a:pt x="3" y="51"/>
                    </a:cubicBezTo>
                    <a:cubicBezTo>
                      <a:pt x="3" y="51"/>
                      <a:pt x="5" y="51"/>
                      <a:pt x="6" y="51"/>
                    </a:cubicBezTo>
                    <a:cubicBezTo>
                      <a:pt x="7" y="52"/>
                      <a:pt x="9" y="52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12" y="54"/>
                      <a:pt x="14" y="57"/>
                      <a:pt x="14" y="61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21" y="40"/>
                      <a:pt x="26" y="43"/>
                    </a:cubicBezTo>
                    <a:cubicBezTo>
                      <a:pt x="31" y="46"/>
                      <a:pt x="36" y="45"/>
                      <a:pt x="36" y="45"/>
                    </a:cubicBezTo>
                    <a:cubicBezTo>
                      <a:pt x="36" y="45"/>
                      <a:pt x="34" y="44"/>
                      <a:pt x="32" y="42"/>
                    </a:cubicBezTo>
                    <a:cubicBezTo>
                      <a:pt x="30" y="39"/>
                      <a:pt x="30" y="37"/>
                      <a:pt x="30" y="37"/>
                    </a:cubicBezTo>
                    <a:cubicBezTo>
                      <a:pt x="30" y="37"/>
                      <a:pt x="34" y="42"/>
                      <a:pt x="51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74" y="41"/>
                      <a:pt x="79" y="47"/>
                      <a:pt x="79" y="54"/>
                    </a:cubicBezTo>
                    <a:cubicBezTo>
                      <a:pt x="79" y="55"/>
                      <a:pt x="78" y="57"/>
                      <a:pt x="78" y="58"/>
                    </a:cubicBezTo>
                    <a:cubicBezTo>
                      <a:pt x="81" y="52"/>
                      <a:pt x="82" y="46"/>
                      <a:pt x="82" y="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2" name="Freeform 100">
                <a:extLst>
                  <a:ext uri="{FF2B5EF4-FFF2-40B4-BE49-F238E27FC236}">
                    <a16:creationId xmlns:a16="http://schemas.microsoft.com/office/drawing/2014/main" id="{B2FFD4C9-2475-6142-8216-9B9378A320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57931" y="6520532"/>
                <a:ext cx="1082675" cy="330200"/>
              </a:xfrm>
              <a:custGeom>
                <a:avLst/>
                <a:gdLst>
                  <a:gd name="T0" fmla="*/ 78 w 79"/>
                  <a:gd name="T1" fmla="*/ 3 h 24"/>
                  <a:gd name="T2" fmla="*/ 74 w 79"/>
                  <a:gd name="T3" fmla="*/ 3 h 24"/>
                  <a:gd name="T4" fmla="*/ 73 w 79"/>
                  <a:gd name="T5" fmla="*/ 3 h 24"/>
                  <a:gd name="T6" fmla="*/ 72 w 79"/>
                  <a:gd name="T7" fmla="*/ 2 h 24"/>
                  <a:gd name="T8" fmla="*/ 56 w 79"/>
                  <a:gd name="T9" fmla="*/ 0 h 24"/>
                  <a:gd name="T10" fmla="*/ 43 w 79"/>
                  <a:gd name="T11" fmla="*/ 1 h 24"/>
                  <a:gd name="T12" fmla="*/ 43 w 79"/>
                  <a:gd name="T13" fmla="*/ 1 h 24"/>
                  <a:gd name="T14" fmla="*/ 13 w 79"/>
                  <a:gd name="T15" fmla="*/ 1 h 24"/>
                  <a:gd name="T16" fmla="*/ 13 w 79"/>
                  <a:gd name="T17" fmla="*/ 1 h 24"/>
                  <a:gd name="T18" fmla="*/ 0 w 79"/>
                  <a:gd name="T19" fmla="*/ 17 h 24"/>
                  <a:gd name="T20" fmla="*/ 0 w 79"/>
                  <a:gd name="T21" fmla="*/ 17 h 24"/>
                  <a:gd name="T22" fmla="*/ 2 w 79"/>
                  <a:gd name="T23" fmla="*/ 19 h 24"/>
                  <a:gd name="T24" fmla="*/ 5 w 79"/>
                  <a:gd name="T25" fmla="*/ 17 h 24"/>
                  <a:gd name="T26" fmla="*/ 5 w 79"/>
                  <a:gd name="T27" fmla="*/ 17 h 24"/>
                  <a:gd name="T28" fmla="*/ 15 w 79"/>
                  <a:gd name="T29" fmla="*/ 6 h 24"/>
                  <a:gd name="T30" fmla="*/ 43 w 79"/>
                  <a:gd name="T31" fmla="*/ 6 h 24"/>
                  <a:gd name="T32" fmla="*/ 45 w 79"/>
                  <a:gd name="T33" fmla="*/ 8 h 24"/>
                  <a:gd name="T34" fmla="*/ 50 w 79"/>
                  <a:gd name="T35" fmla="*/ 21 h 24"/>
                  <a:gd name="T36" fmla="*/ 69 w 79"/>
                  <a:gd name="T37" fmla="*/ 20 h 24"/>
                  <a:gd name="T38" fmla="*/ 73 w 79"/>
                  <a:gd name="T39" fmla="*/ 12 h 24"/>
                  <a:gd name="T40" fmla="*/ 77 w 79"/>
                  <a:gd name="T41" fmla="*/ 10 h 24"/>
                  <a:gd name="T42" fmla="*/ 79 w 79"/>
                  <a:gd name="T43" fmla="*/ 10 h 24"/>
                  <a:gd name="T44" fmla="*/ 78 w 79"/>
                  <a:gd name="T45" fmla="*/ 3 h 24"/>
                  <a:gd name="T46" fmla="*/ 61 w 79"/>
                  <a:gd name="T47" fmla="*/ 21 h 24"/>
                  <a:gd name="T48" fmla="*/ 47 w 79"/>
                  <a:gd name="T49" fmla="*/ 10 h 24"/>
                  <a:gd name="T50" fmla="*/ 52 w 79"/>
                  <a:gd name="T51" fmla="*/ 2 h 24"/>
                  <a:gd name="T52" fmla="*/ 72 w 79"/>
                  <a:gd name="T53" fmla="*/ 7 h 24"/>
                  <a:gd name="T54" fmla="*/ 61 w 79"/>
                  <a:gd name="T55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24">
                    <a:moveTo>
                      <a:pt x="78" y="3"/>
                    </a:moveTo>
                    <a:cubicBezTo>
                      <a:pt x="77" y="3"/>
                      <a:pt x="75" y="3"/>
                      <a:pt x="74" y="3"/>
                    </a:cubicBezTo>
                    <a:cubicBezTo>
                      <a:pt x="74" y="3"/>
                      <a:pt x="73" y="3"/>
                      <a:pt x="73" y="3"/>
                    </a:cubicBezTo>
                    <a:cubicBezTo>
                      <a:pt x="73" y="3"/>
                      <a:pt x="73" y="2"/>
                      <a:pt x="72" y="2"/>
                    </a:cubicBezTo>
                    <a:cubicBezTo>
                      <a:pt x="69" y="2"/>
                      <a:pt x="64" y="0"/>
                      <a:pt x="56" y="0"/>
                    </a:cubicBezTo>
                    <a:cubicBezTo>
                      <a:pt x="48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6" y="3"/>
                      <a:pt x="0" y="9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1" y="19"/>
                      <a:pt x="2" y="19"/>
                    </a:cubicBezTo>
                    <a:cubicBezTo>
                      <a:pt x="4" y="19"/>
                      <a:pt x="5" y="18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1"/>
                      <a:pt x="9" y="6"/>
                      <a:pt x="15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4" y="6"/>
                      <a:pt x="45" y="7"/>
                      <a:pt x="45" y="8"/>
                    </a:cubicBezTo>
                    <a:cubicBezTo>
                      <a:pt x="46" y="11"/>
                      <a:pt x="47" y="18"/>
                      <a:pt x="50" y="21"/>
                    </a:cubicBezTo>
                    <a:cubicBezTo>
                      <a:pt x="54" y="23"/>
                      <a:pt x="65" y="24"/>
                      <a:pt x="69" y="20"/>
                    </a:cubicBezTo>
                    <a:cubicBezTo>
                      <a:pt x="73" y="16"/>
                      <a:pt x="73" y="13"/>
                      <a:pt x="73" y="12"/>
                    </a:cubicBezTo>
                    <a:cubicBezTo>
                      <a:pt x="74" y="11"/>
                      <a:pt x="75" y="10"/>
                      <a:pt x="77" y="10"/>
                    </a:cubicBezTo>
                    <a:cubicBezTo>
                      <a:pt x="77" y="10"/>
                      <a:pt x="79" y="10"/>
                      <a:pt x="79" y="10"/>
                    </a:cubicBezTo>
                    <a:lnTo>
                      <a:pt x="78" y="3"/>
                    </a:lnTo>
                    <a:close/>
                    <a:moveTo>
                      <a:pt x="61" y="21"/>
                    </a:moveTo>
                    <a:cubicBezTo>
                      <a:pt x="52" y="21"/>
                      <a:pt x="48" y="19"/>
                      <a:pt x="47" y="10"/>
                    </a:cubicBezTo>
                    <a:cubicBezTo>
                      <a:pt x="47" y="10"/>
                      <a:pt x="46" y="2"/>
                      <a:pt x="52" y="2"/>
                    </a:cubicBezTo>
                    <a:cubicBezTo>
                      <a:pt x="59" y="2"/>
                      <a:pt x="71" y="2"/>
                      <a:pt x="72" y="7"/>
                    </a:cubicBezTo>
                    <a:cubicBezTo>
                      <a:pt x="73" y="12"/>
                      <a:pt x="69" y="21"/>
                      <a:pt x="61" y="21"/>
                    </a:cubicBezTo>
                    <a:close/>
                  </a:path>
                </a:pathLst>
              </a:custGeom>
              <a:solidFill>
                <a:srgbClr val="59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3" name="Freeform 101">
                <a:extLst>
                  <a:ext uri="{FF2B5EF4-FFF2-40B4-BE49-F238E27FC236}">
                    <a16:creationId xmlns:a16="http://schemas.microsoft.com/office/drawing/2014/main" id="{6FE88443-D010-6E42-A41B-445CCEB6A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944" y="6576094"/>
                <a:ext cx="273050" cy="357187"/>
              </a:xfrm>
              <a:custGeom>
                <a:avLst/>
                <a:gdLst>
                  <a:gd name="T0" fmla="*/ 18 w 20"/>
                  <a:gd name="T1" fmla="*/ 11 h 26"/>
                  <a:gd name="T2" fmla="*/ 13 w 20"/>
                  <a:gd name="T3" fmla="*/ 24 h 26"/>
                  <a:gd name="T4" fmla="*/ 2 w 20"/>
                  <a:gd name="T5" fmla="*/ 15 h 26"/>
                  <a:gd name="T6" fmla="*/ 7 w 20"/>
                  <a:gd name="T7" fmla="*/ 1 h 26"/>
                  <a:gd name="T8" fmla="*/ 18 w 20"/>
                  <a:gd name="T9" fmla="*/ 1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18" y="11"/>
                    </a:moveTo>
                    <a:cubicBezTo>
                      <a:pt x="20" y="17"/>
                      <a:pt x="18" y="23"/>
                      <a:pt x="13" y="24"/>
                    </a:cubicBezTo>
                    <a:cubicBezTo>
                      <a:pt x="8" y="26"/>
                      <a:pt x="3" y="21"/>
                      <a:pt x="2" y="15"/>
                    </a:cubicBezTo>
                    <a:cubicBezTo>
                      <a:pt x="0" y="9"/>
                      <a:pt x="2" y="3"/>
                      <a:pt x="7" y="1"/>
                    </a:cubicBezTo>
                    <a:cubicBezTo>
                      <a:pt x="12" y="0"/>
                      <a:pt x="17" y="4"/>
                      <a:pt x="18" y="11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4" name="Freeform 102">
                <a:extLst>
                  <a:ext uri="{FF2B5EF4-FFF2-40B4-BE49-F238E27FC236}">
                    <a16:creationId xmlns:a16="http://schemas.microsoft.com/office/drawing/2014/main" id="{C0EF46D2-B406-BA41-AC44-6490FB8A0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6431" y="6534819"/>
                <a:ext cx="206375" cy="68262"/>
              </a:xfrm>
              <a:custGeom>
                <a:avLst/>
                <a:gdLst>
                  <a:gd name="T0" fmla="*/ 7 w 15"/>
                  <a:gd name="T1" fmla="*/ 0 h 5"/>
                  <a:gd name="T2" fmla="*/ 14 w 15"/>
                  <a:gd name="T3" fmla="*/ 4 h 5"/>
                  <a:gd name="T4" fmla="*/ 14 w 15"/>
                  <a:gd name="T5" fmla="*/ 5 h 5"/>
                  <a:gd name="T6" fmla="*/ 13 w 15"/>
                  <a:gd name="T7" fmla="*/ 4 h 5"/>
                  <a:gd name="T8" fmla="*/ 7 w 15"/>
                  <a:gd name="T9" fmla="*/ 1 h 5"/>
                  <a:gd name="T10" fmla="*/ 2 w 15"/>
                  <a:gd name="T11" fmla="*/ 4 h 5"/>
                  <a:gd name="T12" fmla="*/ 1 w 15"/>
                  <a:gd name="T13" fmla="*/ 5 h 5"/>
                  <a:gd name="T14" fmla="*/ 0 w 15"/>
                  <a:gd name="T15" fmla="*/ 4 h 5"/>
                  <a:gd name="T16" fmla="*/ 7 w 15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5">
                    <a:moveTo>
                      <a:pt x="7" y="0"/>
                    </a:moveTo>
                    <a:cubicBezTo>
                      <a:pt x="13" y="0"/>
                      <a:pt x="14" y="4"/>
                      <a:pt x="14" y="4"/>
                    </a:cubicBezTo>
                    <a:cubicBezTo>
                      <a:pt x="15" y="4"/>
                      <a:pt x="14" y="5"/>
                      <a:pt x="14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2" y="1"/>
                      <a:pt x="7" y="1"/>
                    </a:cubicBezTo>
                    <a:cubicBezTo>
                      <a:pt x="3" y="1"/>
                      <a:pt x="2" y="4"/>
                      <a:pt x="2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4"/>
                      <a:pt x="2" y="0"/>
                      <a:pt x="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5" name="Oval 103">
                <a:extLst>
                  <a:ext uri="{FF2B5EF4-FFF2-40B4-BE49-F238E27FC236}">
                    <a16:creationId xmlns:a16="http://schemas.microsoft.com/office/drawing/2014/main" id="{487842F8-A876-0B45-B1B0-70A777979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919" y="6850732"/>
                <a:ext cx="109537" cy="82550"/>
              </a:xfrm>
              <a:prstGeom prst="ellipse">
                <a:avLst/>
              </a:prstGeom>
              <a:solidFill>
                <a:srgbClr val="F0B0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6" name="Oval 104">
                <a:extLst>
                  <a:ext uri="{FF2B5EF4-FFF2-40B4-BE49-F238E27FC236}">
                    <a16:creationId xmlns:a16="http://schemas.microsoft.com/office/drawing/2014/main" id="{BE2AD397-ED43-D045-B64E-8D736DFE9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994" y="6617369"/>
                <a:ext cx="123825" cy="123825"/>
              </a:xfrm>
              <a:prstGeom prst="ellipse">
                <a:avLst/>
              </a:prstGeom>
              <a:solidFill>
                <a:srgbClr val="2A97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7" name="Oval 105">
                <a:extLst>
                  <a:ext uri="{FF2B5EF4-FFF2-40B4-BE49-F238E27FC236}">
                    <a16:creationId xmlns:a16="http://schemas.microsoft.com/office/drawing/2014/main" id="{047CF97B-C363-BD41-BDD3-5A80A834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969" y="6630069"/>
                <a:ext cx="55562" cy="55562"/>
              </a:xfrm>
              <a:prstGeom prst="ellipse">
                <a:avLst/>
              </a:prstGeom>
              <a:solidFill>
                <a:srgbClr val="F5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8" name="Freeform 106">
                <a:extLst>
                  <a:ext uri="{FF2B5EF4-FFF2-40B4-BE49-F238E27FC236}">
                    <a16:creationId xmlns:a16="http://schemas.microsoft.com/office/drawing/2014/main" id="{891DB810-E230-9145-BF4B-EFFD9BCAE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8744" y="6823744"/>
                <a:ext cx="82550" cy="136525"/>
              </a:xfrm>
              <a:custGeom>
                <a:avLst/>
                <a:gdLst>
                  <a:gd name="T0" fmla="*/ 5 w 6"/>
                  <a:gd name="T1" fmla="*/ 0 h 10"/>
                  <a:gd name="T2" fmla="*/ 4 w 6"/>
                  <a:gd name="T3" fmla="*/ 3 h 10"/>
                  <a:gd name="T4" fmla="*/ 0 w 6"/>
                  <a:gd name="T5" fmla="*/ 6 h 10"/>
                  <a:gd name="T6" fmla="*/ 0 w 6"/>
                  <a:gd name="T7" fmla="*/ 10 h 10"/>
                  <a:gd name="T8" fmla="*/ 0 w 6"/>
                  <a:gd name="T9" fmla="*/ 10 h 10"/>
                  <a:gd name="T10" fmla="*/ 2 w 6"/>
                  <a:gd name="T11" fmla="*/ 9 h 10"/>
                  <a:gd name="T12" fmla="*/ 3 w 6"/>
                  <a:gd name="T13" fmla="*/ 9 h 10"/>
                  <a:gd name="T14" fmla="*/ 4 w 6"/>
                  <a:gd name="T15" fmla="*/ 8 h 10"/>
                  <a:gd name="T16" fmla="*/ 5 w 6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0">
                    <a:moveTo>
                      <a:pt x="5" y="0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3" y="5"/>
                      <a:pt x="1" y="6"/>
                      <a:pt x="0" y="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2" y="9"/>
                      <a:pt x="2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6" y="4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9" name="Freeform 107">
                <a:extLst>
                  <a:ext uri="{FF2B5EF4-FFF2-40B4-BE49-F238E27FC236}">
                    <a16:creationId xmlns:a16="http://schemas.microsoft.com/office/drawing/2014/main" id="{98845F1B-17F2-F54C-8172-1E0E3CEAA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9331" y="7254672"/>
                <a:ext cx="1233488" cy="954961"/>
              </a:xfrm>
              <a:custGeom>
                <a:avLst/>
                <a:gdLst>
                  <a:gd name="T0" fmla="*/ 173 w 458"/>
                  <a:gd name="T1" fmla="*/ 9 h 346"/>
                  <a:gd name="T2" fmla="*/ 0 w 458"/>
                  <a:gd name="T3" fmla="*/ 346 h 346"/>
                  <a:gd name="T4" fmla="*/ 285 w 458"/>
                  <a:gd name="T5" fmla="*/ 346 h 346"/>
                  <a:gd name="T6" fmla="*/ 458 w 458"/>
                  <a:gd name="T7" fmla="*/ 0 h 346"/>
                  <a:gd name="T8" fmla="*/ 173 w 458"/>
                  <a:gd name="T9" fmla="*/ 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346">
                    <a:moveTo>
                      <a:pt x="173" y="9"/>
                    </a:moveTo>
                    <a:lnTo>
                      <a:pt x="0" y="346"/>
                    </a:lnTo>
                    <a:lnTo>
                      <a:pt x="285" y="346"/>
                    </a:lnTo>
                    <a:lnTo>
                      <a:pt x="458" y="0"/>
                    </a:lnTo>
                    <a:lnTo>
                      <a:pt x="17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60" name="Freeform 108">
                <a:extLst>
                  <a:ext uri="{FF2B5EF4-FFF2-40B4-BE49-F238E27FC236}">
                    <a16:creationId xmlns:a16="http://schemas.microsoft.com/office/drawing/2014/main" id="{DC2402C8-B6DA-E54C-9478-C9F660713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844" y="7934994"/>
                <a:ext cx="1219200" cy="315912"/>
              </a:xfrm>
              <a:custGeom>
                <a:avLst/>
                <a:gdLst>
                  <a:gd name="T0" fmla="*/ 78 w 89"/>
                  <a:gd name="T1" fmla="*/ 0 h 23"/>
                  <a:gd name="T2" fmla="*/ 12 w 89"/>
                  <a:gd name="T3" fmla="*/ 0 h 23"/>
                  <a:gd name="T4" fmla="*/ 0 w 89"/>
                  <a:gd name="T5" fmla="*/ 11 h 23"/>
                  <a:gd name="T6" fmla="*/ 12 w 89"/>
                  <a:gd name="T7" fmla="*/ 23 h 23"/>
                  <a:gd name="T8" fmla="*/ 78 w 89"/>
                  <a:gd name="T9" fmla="*/ 23 h 23"/>
                  <a:gd name="T10" fmla="*/ 89 w 89"/>
                  <a:gd name="T11" fmla="*/ 11 h 23"/>
                  <a:gd name="T12" fmla="*/ 78 w 8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3">
                    <a:moveTo>
                      <a:pt x="7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2" y="2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84" y="23"/>
                      <a:pt x="89" y="18"/>
                      <a:pt x="89" y="11"/>
                    </a:cubicBezTo>
                    <a:cubicBezTo>
                      <a:pt x="89" y="5"/>
                      <a:pt x="84" y="0"/>
                      <a:pt x="78" y="0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F12F2B-3E8B-1446-A8AE-C68127DF2E5C}"/>
                  </a:ext>
                </a:extLst>
              </p:cNvPr>
              <p:cNvGrpSpPr/>
              <p:nvPr/>
            </p:nvGrpSpPr>
            <p:grpSpPr>
              <a:xfrm>
                <a:off x="4108918" y="7522245"/>
                <a:ext cx="273050" cy="315912"/>
                <a:chOff x="7342187" y="4029076"/>
                <a:chExt cx="273050" cy="315912"/>
              </a:xfrm>
            </p:grpSpPr>
            <p:sp>
              <p:nvSpPr>
                <p:cNvPr id="262" name="Freeform 109">
                  <a:extLst>
                    <a:ext uri="{FF2B5EF4-FFF2-40B4-BE49-F238E27FC236}">
                      <a16:creationId xmlns:a16="http://schemas.microsoft.com/office/drawing/2014/main" id="{94CDBAD7-395F-B940-8770-2AEC19B72D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42187" y="4097338"/>
                  <a:ext cx="273050" cy="247650"/>
                </a:xfrm>
                <a:custGeom>
                  <a:avLst/>
                  <a:gdLst>
                    <a:gd name="T0" fmla="*/ 20 w 20"/>
                    <a:gd name="T1" fmla="*/ 2 h 18"/>
                    <a:gd name="T2" fmla="*/ 16 w 20"/>
                    <a:gd name="T3" fmla="*/ 0 h 18"/>
                    <a:gd name="T4" fmla="*/ 11 w 20"/>
                    <a:gd name="T5" fmla="*/ 1 h 18"/>
                    <a:gd name="T6" fmla="*/ 8 w 20"/>
                    <a:gd name="T7" fmla="*/ 0 h 18"/>
                    <a:gd name="T8" fmla="*/ 0 w 20"/>
                    <a:gd name="T9" fmla="*/ 7 h 18"/>
                    <a:gd name="T10" fmla="*/ 2 w 20"/>
                    <a:gd name="T11" fmla="*/ 15 h 18"/>
                    <a:gd name="T12" fmla="*/ 5 w 20"/>
                    <a:gd name="T13" fmla="*/ 18 h 18"/>
                    <a:gd name="T14" fmla="*/ 9 w 20"/>
                    <a:gd name="T15" fmla="*/ 17 h 18"/>
                    <a:gd name="T16" fmla="*/ 13 w 20"/>
                    <a:gd name="T17" fmla="*/ 18 h 18"/>
                    <a:gd name="T18" fmla="*/ 19 w 20"/>
                    <a:gd name="T19" fmla="*/ 12 h 18"/>
                    <a:gd name="T20" fmla="*/ 19 w 20"/>
                    <a:gd name="T21" fmla="*/ 11 h 18"/>
                    <a:gd name="T22" fmla="*/ 19 w 20"/>
                    <a:gd name="T23" fmla="*/ 11 h 18"/>
                    <a:gd name="T24" fmla="*/ 17 w 20"/>
                    <a:gd name="T25" fmla="*/ 6 h 18"/>
                    <a:gd name="T26" fmla="*/ 19 w 20"/>
                    <a:gd name="T27" fmla="*/ 2 h 18"/>
                    <a:gd name="T28" fmla="*/ 20 w 20"/>
                    <a:gd name="T29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" h="18">
                      <a:moveTo>
                        <a:pt x="20" y="2"/>
                      </a:moveTo>
                      <a:cubicBezTo>
                        <a:pt x="19" y="1"/>
                        <a:pt x="18" y="0"/>
                        <a:pt x="16" y="0"/>
                      </a:cubicBezTo>
                      <a:cubicBezTo>
                        <a:pt x="14" y="0"/>
                        <a:pt x="13" y="1"/>
                        <a:pt x="11" y="1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5" y="0"/>
                        <a:pt x="1" y="3"/>
                        <a:pt x="0" y="7"/>
                      </a:cubicBezTo>
                      <a:cubicBezTo>
                        <a:pt x="0" y="9"/>
                        <a:pt x="0" y="12"/>
                        <a:pt x="2" y="15"/>
                      </a:cubicBezTo>
                      <a:cubicBezTo>
                        <a:pt x="2" y="17"/>
                        <a:pt x="4" y="18"/>
                        <a:pt x="5" y="18"/>
                      </a:cubicBezTo>
                      <a:cubicBezTo>
                        <a:pt x="6" y="18"/>
                        <a:pt x="8" y="17"/>
                        <a:pt x="9" y="17"/>
                      </a:cubicBezTo>
                      <a:cubicBezTo>
                        <a:pt x="10" y="17"/>
                        <a:pt x="12" y="18"/>
                        <a:pt x="13" y="18"/>
                      </a:cubicBezTo>
                      <a:cubicBezTo>
                        <a:pt x="16" y="18"/>
                        <a:pt x="19" y="14"/>
                        <a:pt x="19" y="12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7" y="10"/>
                        <a:pt x="17" y="9"/>
                        <a:pt x="17" y="6"/>
                      </a:cubicBezTo>
                      <a:cubicBezTo>
                        <a:pt x="17" y="5"/>
                        <a:pt x="18" y="3"/>
                        <a:pt x="19" y="2"/>
                      </a:cubicBezTo>
                      <a:cubicBezTo>
                        <a:pt x="20" y="2"/>
                        <a:pt x="20" y="2"/>
                        <a:pt x="20" y="2"/>
                      </a:cubicBezTo>
                      <a:close/>
                    </a:path>
                  </a:pathLst>
                </a:cu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63" name="Freeform 110">
                  <a:extLst>
                    <a:ext uri="{FF2B5EF4-FFF2-40B4-BE49-F238E27FC236}">
                      <a16:creationId xmlns:a16="http://schemas.microsoft.com/office/drawing/2014/main" id="{B886E190-140B-C44E-9F02-2E3A34C11D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3000" y="4029076"/>
                  <a:ext cx="68262" cy="82550"/>
                </a:xfrm>
                <a:custGeom>
                  <a:avLst/>
                  <a:gdLst>
                    <a:gd name="T0" fmla="*/ 0 w 5"/>
                    <a:gd name="T1" fmla="*/ 6 h 6"/>
                    <a:gd name="T2" fmla="*/ 5 w 5"/>
                    <a:gd name="T3" fmla="*/ 0 h 6"/>
                    <a:gd name="T4" fmla="*/ 5 w 5"/>
                    <a:gd name="T5" fmla="*/ 0 h 6"/>
                    <a:gd name="T6" fmla="*/ 5 w 5"/>
                    <a:gd name="T7" fmla="*/ 0 h 6"/>
                    <a:gd name="T8" fmla="*/ 0 w 5"/>
                    <a:gd name="T9" fmla="*/ 5 h 6"/>
                    <a:gd name="T10" fmla="*/ 0 w 5"/>
                    <a:gd name="T11" fmla="*/ 6 h 6"/>
                    <a:gd name="T12" fmla="*/ 0 w 5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6">
                      <a:moveTo>
                        <a:pt x="0" y="6"/>
                      </a:moveTo>
                      <a:cubicBezTo>
                        <a:pt x="3" y="5"/>
                        <a:pt x="5" y="3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1" y="2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</p:grpSp>
        </p:grp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B1FAF831-804F-4F48-873D-9908D9535CE1}"/>
                </a:ext>
              </a:extLst>
            </p:cNvPr>
            <p:cNvSpPr/>
            <p:nvPr/>
          </p:nvSpPr>
          <p:spPr bwMode="auto">
            <a:xfrm>
              <a:off x="3156796" y="4589951"/>
              <a:ext cx="2029348" cy="2015130"/>
            </a:xfrm>
            <a:custGeom>
              <a:avLst/>
              <a:gdLst>
                <a:gd name="connsiteX0" fmla="*/ 0 w 2029348"/>
                <a:gd name="connsiteY0" fmla="*/ 0 h 2015130"/>
                <a:gd name="connsiteX1" fmla="*/ 2029348 w 2029348"/>
                <a:gd name="connsiteY1" fmla="*/ 0 h 2015130"/>
                <a:gd name="connsiteX2" fmla="*/ 2029348 w 2029348"/>
                <a:gd name="connsiteY2" fmla="*/ 2015130 h 2015130"/>
                <a:gd name="connsiteX3" fmla="*/ 0 w 2029348"/>
                <a:gd name="connsiteY3" fmla="*/ 2015130 h 2015130"/>
                <a:gd name="connsiteX4" fmla="*/ 0 w 2029348"/>
                <a:gd name="connsiteY4" fmla="*/ 0 h 2015130"/>
                <a:gd name="connsiteX5" fmla="*/ 1198881 w 2029348"/>
                <a:gd name="connsiteY5" fmla="*/ 47484 h 2015130"/>
                <a:gd name="connsiteX6" fmla="*/ 1161341 w 2029348"/>
                <a:gd name="connsiteY6" fmla="*/ 49255 h 2015130"/>
                <a:gd name="connsiteX7" fmla="*/ 1045243 w 2029348"/>
                <a:gd name="connsiteY7" fmla="*/ 123647 h 2015130"/>
                <a:gd name="connsiteX8" fmla="*/ 1021773 w 2029348"/>
                <a:gd name="connsiteY8" fmla="*/ 164985 h 2015130"/>
                <a:gd name="connsiteX9" fmla="*/ 1020157 w 2029348"/>
                <a:gd name="connsiteY9" fmla="*/ 167832 h 2015130"/>
                <a:gd name="connsiteX10" fmla="*/ 689519 w 2029348"/>
                <a:gd name="connsiteY10" fmla="*/ 179628 h 2015130"/>
                <a:gd name="connsiteX11" fmla="*/ 657895 w 2029348"/>
                <a:gd name="connsiteY11" fmla="*/ 232655 h 2015130"/>
                <a:gd name="connsiteX12" fmla="*/ 657826 w 2029348"/>
                <a:gd name="connsiteY12" fmla="*/ 232770 h 2015130"/>
                <a:gd name="connsiteX13" fmla="*/ 298454 w 2029348"/>
                <a:gd name="connsiteY13" fmla="*/ 295324 h 2015130"/>
                <a:gd name="connsiteX14" fmla="*/ 224582 w 2029348"/>
                <a:gd name="connsiteY14" fmla="*/ 569129 h 2015130"/>
                <a:gd name="connsiteX15" fmla="*/ 222995 w 2029348"/>
                <a:gd name="connsiteY15" fmla="*/ 574155 h 2015130"/>
                <a:gd name="connsiteX16" fmla="*/ 57158 w 2029348"/>
                <a:gd name="connsiteY16" fmla="*/ 764825 h 2015130"/>
                <a:gd name="connsiteX17" fmla="*/ 147965 w 2029348"/>
                <a:gd name="connsiteY17" fmla="*/ 979341 h 2015130"/>
                <a:gd name="connsiteX18" fmla="*/ 104963 w 2029348"/>
                <a:gd name="connsiteY18" fmla="*/ 1188428 h 2015130"/>
                <a:gd name="connsiteX19" fmla="*/ 306214 w 2029348"/>
                <a:gd name="connsiteY19" fmla="*/ 1343327 h 2015130"/>
                <a:gd name="connsiteX20" fmla="*/ 763940 w 2029348"/>
                <a:gd name="connsiteY20" fmla="*/ 1482522 h 2015130"/>
                <a:gd name="connsiteX21" fmla="*/ 1072077 w 2029348"/>
                <a:gd name="connsiteY21" fmla="*/ 1623405 h 2015130"/>
                <a:gd name="connsiteX22" fmla="*/ 1281647 w 2029348"/>
                <a:gd name="connsiteY22" fmla="*/ 1392599 h 2015130"/>
                <a:gd name="connsiteX23" fmla="*/ 1574907 w 2029348"/>
                <a:gd name="connsiteY23" fmla="*/ 1366404 h 2015130"/>
                <a:gd name="connsiteX24" fmla="*/ 1661041 w 2029348"/>
                <a:gd name="connsiteY24" fmla="*/ 1150052 h 2015130"/>
                <a:gd name="connsiteX25" fmla="*/ 1901651 w 2029348"/>
                <a:gd name="connsiteY25" fmla="*/ 897563 h 2015130"/>
                <a:gd name="connsiteX26" fmla="*/ 1850288 w 2029348"/>
                <a:gd name="connsiteY26" fmla="*/ 609119 h 2015130"/>
                <a:gd name="connsiteX27" fmla="*/ 1857319 w 2029348"/>
                <a:gd name="connsiteY27" fmla="*/ 420468 h 2015130"/>
                <a:gd name="connsiteX28" fmla="*/ 1752653 w 2029348"/>
                <a:gd name="connsiteY28" fmla="*/ 271643 h 2015130"/>
                <a:gd name="connsiteX29" fmla="*/ 1700894 w 2029348"/>
                <a:gd name="connsiteY29" fmla="*/ 246811 h 2015130"/>
                <a:gd name="connsiteX30" fmla="*/ 1700228 w 2029348"/>
                <a:gd name="connsiteY30" fmla="*/ 246492 h 2015130"/>
                <a:gd name="connsiteX31" fmla="*/ 1577822 w 2029348"/>
                <a:gd name="connsiteY31" fmla="*/ 67232 h 2015130"/>
                <a:gd name="connsiteX32" fmla="*/ 1512951 w 2029348"/>
                <a:gd name="connsiteY32" fmla="*/ 48277 h 2015130"/>
                <a:gd name="connsiteX33" fmla="*/ 1336440 w 2029348"/>
                <a:gd name="connsiteY33" fmla="*/ 132941 h 2015130"/>
                <a:gd name="connsiteX34" fmla="*/ 1334387 w 2029348"/>
                <a:gd name="connsiteY34" fmla="*/ 130548 h 2015130"/>
                <a:gd name="connsiteX35" fmla="*/ 1301183 w 2029348"/>
                <a:gd name="connsiteY35" fmla="*/ 91824 h 2015130"/>
                <a:gd name="connsiteX36" fmla="*/ 1198881 w 2029348"/>
                <a:gd name="connsiteY36" fmla="*/ 47484 h 201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29348" h="2015130">
                  <a:moveTo>
                    <a:pt x="0" y="0"/>
                  </a:moveTo>
                  <a:lnTo>
                    <a:pt x="2029348" y="0"/>
                  </a:lnTo>
                  <a:lnTo>
                    <a:pt x="2029348" y="2015130"/>
                  </a:lnTo>
                  <a:lnTo>
                    <a:pt x="0" y="2015130"/>
                  </a:lnTo>
                  <a:lnTo>
                    <a:pt x="0" y="0"/>
                  </a:lnTo>
                  <a:close/>
                  <a:moveTo>
                    <a:pt x="1198881" y="47484"/>
                  </a:moveTo>
                  <a:cubicBezTo>
                    <a:pt x="1186484" y="46614"/>
                    <a:pt x="1173914" y="47178"/>
                    <a:pt x="1161341" y="49255"/>
                  </a:cubicBezTo>
                  <a:cubicBezTo>
                    <a:pt x="1115648" y="56794"/>
                    <a:pt x="1074537" y="83630"/>
                    <a:pt x="1045243" y="123647"/>
                  </a:cubicBezTo>
                  <a:lnTo>
                    <a:pt x="1021773" y="164985"/>
                  </a:lnTo>
                  <a:lnTo>
                    <a:pt x="1020157" y="167832"/>
                  </a:lnTo>
                  <a:cubicBezTo>
                    <a:pt x="924793" y="58363"/>
                    <a:pt x="773824" y="69595"/>
                    <a:pt x="689519" y="179628"/>
                  </a:cubicBezTo>
                  <a:lnTo>
                    <a:pt x="657895" y="232655"/>
                  </a:lnTo>
                  <a:lnTo>
                    <a:pt x="657826" y="232770"/>
                  </a:lnTo>
                  <a:cubicBezTo>
                    <a:pt x="540308" y="152606"/>
                    <a:pt x="390720" y="178618"/>
                    <a:pt x="298454" y="295324"/>
                  </a:cubicBezTo>
                  <a:cubicBezTo>
                    <a:pt x="240059" y="369214"/>
                    <a:pt x="212963" y="469593"/>
                    <a:pt x="224582" y="569129"/>
                  </a:cubicBezTo>
                  <a:cubicBezTo>
                    <a:pt x="224067" y="570817"/>
                    <a:pt x="223510" y="572468"/>
                    <a:pt x="222995" y="574155"/>
                  </a:cubicBezTo>
                  <a:cubicBezTo>
                    <a:pt x="136475" y="584575"/>
                    <a:pt x="67619" y="663748"/>
                    <a:pt x="57158" y="764825"/>
                  </a:cubicBezTo>
                  <a:cubicBezTo>
                    <a:pt x="48240" y="851152"/>
                    <a:pt x="83911" y="935425"/>
                    <a:pt x="147965" y="979341"/>
                  </a:cubicBezTo>
                  <a:cubicBezTo>
                    <a:pt x="102819" y="1035328"/>
                    <a:pt x="86484" y="1114795"/>
                    <a:pt x="104963" y="1188428"/>
                  </a:cubicBezTo>
                  <a:cubicBezTo>
                    <a:pt x="130473" y="1290202"/>
                    <a:pt x="215578" y="1355691"/>
                    <a:pt x="306214" y="1343327"/>
                  </a:cubicBezTo>
                  <a:cubicBezTo>
                    <a:pt x="398480" y="1531428"/>
                    <a:pt x="604962" y="1594202"/>
                    <a:pt x="763940" y="1482522"/>
                  </a:cubicBezTo>
                  <a:cubicBezTo>
                    <a:pt x="831295" y="1600182"/>
                    <a:pt x="954259" y="1656388"/>
                    <a:pt x="1072077" y="1623405"/>
                  </a:cubicBezTo>
                  <a:cubicBezTo>
                    <a:pt x="1172060" y="1595412"/>
                    <a:pt x="1251849" y="1507544"/>
                    <a:pt x="1281647" y="1392599"/>
                  </a:cubicBezTo>
                  <a:cubicBezTo>
                    <a:pt x="1373783" y="1459519"/>
                    <a:pt x="1492631" y="1448916"/>
                    <a:pt x="1574907" y="1366404"/>
                  </a:cubicBezTo>
                  <a:cubicBezTo>
                    <a:pt x="1629057" y="1312105"/>
                    <a:pt x="1660484" y="1233225"/>
                    <a:pt x="1661041" y="1150052"/>
                  </a:cubicBezTo>
                  <a:cubicBezTo>
                    <a:pt x="1777830" y="1130607"/>
                    <a:pt x="1872926" y="1030815"/>
                    <a:pt x="1901651" y="897563"/>
                  </a:cubicBezTo>
                  <a:cubicBezTo>
                    <a:pt x="1923260" y="797330"/>
                    <a:pt x="1904352" y="691081"/>
                    <a:pt x="1850288" y="609119"/>
                  </a:cubicBezTo>
                  <a:cubicBezTo>
                    <a:pt x="1872282" y="549354"/>
                    <a:pt x="1874769" y="482251"/>
                    <a:pt x="1857319" y="420468"/>
                  </a:cubicBezTo>
                  <a:cubicBezTo>
                    <a:pt x="1839312" y="356630"/>
                    <a:pt x="1801626" y="303936"/>
                    <a:pt x="1752653" y="271643"/>
                  </a:cubicBezTo>
                  <a:lnTo>
                    <a:pt x="1700894" y="246811"/>
                  </a:lnTo>
                  <a:lnTo>
                    <a:pt x="1700228" y="246492"/>
                  </a:lnTo>
                  <a:cubicBezTo>
                    <a:pt x="1687880" y="166658"/>
                    <a:pt x="1641919" y="99371"/>
                    <a:pt x="1577822" y="67232"/>
                  </a:cubicBezTo>
                  <a:cubicBezTo>
                    <a:pt x="1556792" y="56684"/>
                    <a:pt x="1534894" y="50440"/>
                    <a:pt x="1512951" y="48277"/>
                  </a:cubicBezTo>
                  <a:cubicBezTo>
                    <a:pt x="1447120" y="41787"/>
                    <a:pt x="1380879" y="72020"/>
                    <a:pt x="1336440" y="132941"/>
                  </a:cubicBezTo>
                  <a:lnTo>
                    <a:pt x="1334387" y="130548"/>
                  </a:lnTo>
                  <a:lnTo>
                    <a:pt x="1301183" y="91824"/>
                  </a:lnTo>
                  <a:cubicBezTo>
                    <a:pt x="1271703" y="65603"/>
                    <a:pt x="1236071" y="50094"/>
                    <a:pt x="1198881" y="4748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BAE7AA19-B962-1441-AB1E-9117CC0BFA00}"/>
              </a:ext>
            </a:extLst>
          </p:cNvPr>
          <p:cNvGrpSpPr/>
          <p:nvPr/>
        </p:nvGrpSpPr>
        <p:grpSpPr>
          <a:xfrm>
            <a:off x="3792716" y="4715895"/>
            <a:ext cx="3255848" cy="3305228"/>
            <a:chOff x="4898838" y="1327065"/>
            <a:chExt cx="3192298" cy="3240714"/>
          </a:xfrm>
        </p:grpSpPr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7FB399FC-8D34-B746-8D23-AD7719576B1C}"/>
                </a:ext>
              </a:extLst>
            </p:cNvPr>
            <p:cNvSpPr/>
            <p:nvPr/>
          </p:nvSpPr>
          <p:spPr bwMode="auto">
            <a:xfrm rot="2934242">
              <a:off x="5508176" y="1769640"/>
              <a:ext cx="1857065" cy="1716263"/>
            </a:xfrm>
            <a:custGeom>
              <a:avLst/>
              <a:gdLst>
                <a:gd name="connsiteX0" fmla="*/ 280134 w 1857065"/>
                <a:gd name="connsiteY0" fmla="*/ 225946 h 1716263"/>
                <a:gd name="connsiteX1" fmla="*/ 602824 w 1857065"/>
                <a:gd name="connsiteY1" fmla="*/ 200975 h 1716263"/>
                <a:gd name="connsiteX2" fmla="*/ 602893 w 1857065"/>
                <a:gd name="connsiteY2" fmla="*/ 200850 h 1716263"/>
                <a:gd name="connsiteX3" fmla="*/ 634559 w 1857065"/>
                <a:gd name="connsiteY3" fmla="*/ 143455 h 1716263"/>
                <a:gd name="connsiteX4" fmla="*/ 965637 w 1857065"/>
                <a:gd name="connsiteY4" fmla="*/ 130687 h 1716263"/>
                <a:gd name="connsiteX5" fmla="*/ 967255 w 1857065"/>
                <a:gd name="connsiteY5" fmla="*/ 127607 h 1716263"/>
                <a:gd name="connsiteX6" fmla="*/ 990758 w 1857065"/>
                <a:gd name="connsiteY6" fmla="*/ 82863 h 1716263"/>
                <a:gd name="connsiteX7" fmla="*/ 1107010 w 1857065"/>
                <a:gd name="connsiteY7" fmla="*/ 2343 h 1716263"/>
                <a:gd name="connsiteX8" fmla="*/ 1247037 w 1857065"/>
                <a:gd name="connsiteY8" fmla="*/ 48419 h 1716263"/>
                <a:gd name="connsiteX9" fmla="*/ 1280286 w 1857065"/>
                <a:gd name="connsiteY9" fmla="*/ 90332 h 1716263"/>
                <a:gd name="connsiteX10" fmla="*/ 1282342 w 1857065"/>
                <a:gd name="connsiteY10" fmla="*/ 92922 h 1716263"/>
                <a:gd name="connsiteX11" fmla="*/ 1459087 w 1857065"/>
                <a:gd name="connsiteY11" fmla="*/ 1284 h 1716263"/>
                <a:gd name="connsiteX12" fmla="*/ 1524045 w 1857065"/>
                <a:gd name="connsiteY12" fmla="*/ 21801 h 1716263"/>
                <a:gd name="connsiteX13" fmla="*/ 1646614 w 1857065"/>
                <a:gd name="connsiteY13" fmla="*/ 215827 h 1716263"/>
                <a:gd name="connsiteX14" fmla="*/ 1647281 w 1857065"/>
                <a:gd name="connsiteY14" fmla="*/ 216173 h 1716263"/>
                <a:gd name="connsiteX15" fmla="*/ 1699109 w 1857065"/>
                <a:gd name="connsiteY15" fmla="*/ 243049 h 1716263"/>
                <a:gd name="connsiteX16" fmla="*/ 1803915 w 1857065"/>
                <a:gd name="connsiteY16" fmla="*/ 404135 h 1716263"/>
                <a:gd name="connsiteX17" fmla="*/ 1796874 w 1857065"/>
                <a:gd name="connsiteY17" fmla="*/ 608325 h 1716263"/>
                <a:gd name="connsiteX18" fmla="*/ 1848306 w 1857065"/>
                <a:gd name="connsiteY18" fmla="*/ 920530 h 1716263"/>
                <a:gd name="connsiteX19" fmla="*/ 1607375 w 1857065"/>
                <a:gd name="connsiteY19" fmla="*/ 1193818 h 1716263"/>
                <a:gd name="connsiteX20" fmla="*/ 1521126 w 1857065"/>
                <a:gd name="connsiteY20" fmla="*/ 1427991 h 1716263"/>
                <a:gd name="connsiteX21" fmla="*/ 1227475 w 1857065"/>
                <a:gd name="connsiteY21" fmla="*/ 1456344 h 1716263"/>
                <a:gd name="connsiteX22" fmla="*/ 1017627 w 1857065"/>
                <a:gd name="connsiteY22" fmla="*/ 1706163 h 1716263"/>
                <a:gd name="connsiteX23" fmla="*/ 709080 w 1857065"/>
                <a:gd name="connsiteY23" fmla="*/ 1553675 h 1716263"/>
                <a:gd name="connsiteX24" fmla="*/ 250744 w 1857065"/>
                <a:gd name="connsiteY24" fmla="*/ 1403013 h 1716263"/>
                <a:gd name="connsiteX25" fmla="*/ 49224 w 1857065"/>
                <a:gd name="connsiteY25" fmla="*/ 1235355 h 1716263"/>
                <a:gd name="connsiteX26" fmla="*/ 92285 w 1857065"/>
                <a:gd name="connsiteY26" fmla="*/ 1009045 h 1716263"/>
                <a:gd name="connsiteX27" fmla="*/ 1355 w 1857065"/>
                <a:gd name="connsiteY27" fmla="*/ 776858 h 1716263"/>
                <a:gd name="connsiteX28" fmla="*/ 167414 w 1857065"/>
                <a:gd name="connsiteY28" fmla="*/ 570482 h 1716263"/>
                <a:gd name="connsiteX29" fmla="*/ 169003 w 1857065"/>
                <a:gd name="connsiteY29" fmla="*/ 565041 h 1716263"/>
                <a:gd name="connsiteX30" fmla="*/ 242973 w 1857065"/>
                <a:gd name="connsiteY30" fmla="*/ 268682 h 1716263"/>
                <a:gd name="connsiteX31" fmla="*/ 280134 w 1857065"/>
                <a:gd name="connsiteY31" fmla="*/ 225946 h 171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7065" h="1716263">
                  <a:moveTo>
                    <a:pt x="280134" y="225946"/>
                  </a:moveTo>
                  <a:cubicBezTo>
                    <a:pt x="372306" y="137120"/>
                    <a:pt x="499858" y="125054"/>
                    <a:pt x="602824" y="200975"/>
                  </a:cubicBezTo>
                  <a:lnTo>
                    <a:pt x="602893" y="200850"/>
                  </a:lnTo>
                  <a:lnTo>
                    <a:pt x="634559" y="143455"/>
                  </a:lnTo>
                  <a:cubicBezTo>
                    <a:pt x="718976" y="24358"/>
                    <a:pt x="870147" y="12201"/>
                    <a:pt x="965637" y="130687"/>
                  </a:cubicBezTo>
                  <a:lnTo>
                    <a:pt x="967255" y="127607"/>
                  </a:lnTo>
                  <a:lnTo>
                    <a:pt x="990758" y="82863"/>
                  </a:lnTo>
                  <a:cubicBezTo>
                    <a:pt x="1020090" y="39549"/>
                    <a:pt x="1061256" y="10504"/>
                    <a:pt x="1107010" y="2343"/>
                  </a:cubicBezTo>
                  <a:cubicBezTo>
                    <a:pt x="1157369" y="-6651"/>
                    <a:pt x="1207679" y="10578"/>
                    <a:pt x="1247037" y="48419"/>
                  </a:cubicBezTo>
                  <a:lnTo>
                    <a:pt x="1280286" y="90332"/>
                  </a:lnTo>
                  <a:lnTo>
                    <a:pt x="1282342" y="92922"/>
                  </a:lnTo>
                  <a:cubicBezTo>
                    <a:pt x="1326840" y="26983"/>
                    <a:pt x="1393169" y="-5741"/>
                    <a:pt x="1459087" y="1284"/>
                  </a:cubicBezTo>
                  <a:cubicBezTo>
                    <a:pt x="1481061" y="3626"/>
                    <a:pt x="1502988" y="10384"/>
                    <a:pt x="1524045" y="21801"/>
                  </a:cubicBezTo>
                  <a:cubicBezTo>
                    <a:pt x="1588228" y="56588"/>
                    <a:pt x="1634250" y="129417"/>
                    <a:pt x="1646614" y="215827"/>
                  </a:cubicBezTo>
                  <a:lnTo>
                    <a:pt x="1647281" y="216173"/>
                  </a:lnTo>
                  <a:lnTo>
                    <a:pt x="1699109" y="243049"/>
                  </a:lnTo>
                  <a:cubicBezTo>
                    <a:pt x="1748147" y="278004"/>
                    <a:pt x="1785884" y="335038"/>
                    <a:pt x="1803915" y="404135"/>
                  </a:cubicBezTo>
                  <a:cubicBezTo>
                    <a:pt x="1821388" y="471006"/>
                    <a:pt x="1818898" y="543638"/>
                    <a:pt x="1796874" y="608325"/>
                  </a:cubicBezTo>
                  <a:cubicBezTo>
                    <a:pt x="1851010" y="697039"/>
                    <a:pt x="1869944" y="812041"/>
                    <a:pt x="1848306" y="920530"/>
                  </a:cubicBezTo>
                  <a:cubicBezTo>
                    <a:pt x="1819542" y="1064759"/>
                    <a:pt x="1724321" y="1172771"/>
                    <a:pt x="1607375" y="1193818"/>
                  </a:cubicBezTo>
                  <a:cubicBezTo>
                    <a:pt x="1606817" y="1283842"/>
                    <a:pt x="1575349" y="1369219"/>
                    <a:pt x="1521126" y="1427991"/>
                  </a:cubicBezTo>
                  <a:cubicBezTo>
                    <a:pt x="1438740" y="1517299"/>
                    <a:pt x="1319735" y="1528776"/>
                    <a:pt x="1227475" y="1456344"/>
                  </a:cubicBezTo>
                  <a:cubicBezTo>
                    <a:pt x="1197638" y="1580757"/>
                    <a:pt x="1117742" y="1675864"/>
                    <a:pt x="1017627" y="1706163"/>
                  </a:cubicBezTo>
                  <a:cubicBezTo>
                    <a:pt x="899652" y="1741863"/>
                    <a:pt x="776524" y="1681027"/>
                    <a:pt x="709080" y="1553675"/>
                  </a:cubicBezTo>
                  <a:cubicBezTo>
                    <a:pt x="549889" y="1674554"/>
                    <a:pt x="343132" y="1606609"/>
                    <a:pt x="250744" y="1403013"/>
                  </a:cubicBezTo>
                  <a:cubicBezTo>
                    <a:pt x="159987" y="1416396"/>
                    <a:pt x="74768" y="1345513"/>
                    <a:pt x="49224" y="1235355"/>
                  </a:cubicBezTo>
                  <a:cubicBezTo>
                    <a:pt x="30721" y="1155657"/>
                    <a:pt x="47077" y="1069643"/>
                    <a:pt x="92285" y="1009045"/>
                  </a:cubicBezTo>
                  <a:cubicBezTo>
                    <a:pt x="28145" y="961511"/>
                    <a:pt x="-7574" y="870296"/>
                    <a:pt x="1355" y="776858"/>
                  </a:cubicBezTo>
                  <a:cubicBezTo>
                    <a:pt x="11831" y="667454"/>
                    <a:pt x="80779" y="581759"/>
                    <a:pt x="167414" y="570482"/>
                  </a:cubicBezTo>
                  <a:cubicBezTo>
                    <a:pt x="167929" y="568655"/>
                    <a:pt x="168487" y="566868"/>
                    <a:pt x="169003" y="565041"/>
                  </a:cubicBezTo>
                  <a:cubicBezTo>
                    <a:pt x="157368" y="457307"/>
                    <a:pt x="184500" y="348659"/>
                    <a:pt x="242973" y="268682"/>
                  </a:cubicBezTo>
                  <a:cubicBezTo>
                    <a:pt x="254522" y="252892"/>
                    <a:pt x="266967" y="238636"/>
                    <a:pt x="280134" y="2259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r>
                <a:rPr lang="en-US" sz="81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</a:t>
              </a:r>
            </a:p>
          </p:txBody>
        </p:sp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E0696B5B-D44C-E54A-A398-9773D577D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1044" y="1943840"/>
              <a:ext cx="1109719" cy="2249841"/>
            </a:xfrm>
            <a:prstGeom prst="rect">
              <a:avLst/>
            </a:prstGeom>
          </p:spPr>
        </p:pic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DA93840E-F9D4-C840-83FD-47D43C2D0E7C}"/>
                </a:ext>
              </a:extLst>
            </p:cNvPr>
            <p:cNvSpPr/>
            <p:nvPr/>
          </p:nvSpPr>
          <p:spPr bwMode="auto">
            <a:xfrm rot="2934242">
              <a:off x="4874630" y="1351273"/>
              <a:ext cx="3240714" cy="3192298"/>
            </a:xfrm>
            <a:custGeom>
              <a:avLst/>
              <a:gdLst>
                <a:gd name="connsiteX0" fmla="*/ 0 w 3240714"/>
                <a:gd name="connsiteY0" fmla="*/ 1528536 h 3192298"/>
                <a:gd name="connsiteX1" fmla="*/ 1333237 w 3240714"/>
                <a:gd name="connsiteY1" fmla="*/ 0 h 3192298"/>
                <a:gd name="connsiteX2" fmla="*/ 3240714 w 3240714"/>
                <a:gd name="connsiteY2" fmla="*/ 1663762 h 3192298"/>
                <a:gd name="connsiteX3" fmla="*/ 1907476 w 3240714"/>
                <a:gd name="connsiteY3" fmla="*/ 3192298 h 3192298"/>
                <a:gd name="connsiteX4" fmla="*/ 0 w 3240714"/>
                <a:gd name="connsiteY4" fmla="*/ 1528536 h 3192298"/>
                <a:gd name="connsiteX5" fmla="*/ 692758 w 3240714"/>
                <a:gd name="connsiteY5" fmla="*/ 797769 h 3192298"/>
                <a:gd name="connsiteX6" fmla="*/ 655597 w 3240714"/>
                <a:gd name="connsiteY6" fmla="*/ 840505 h 3192298"/>
                <a:gd name="connsiteX7" fmla="*/ 581627 w 3240714"/>
                <a:gd name="connsiteY7" fmla="*/ 1136864 h 3192298"/>
                <a:gd name="connsiteX8" fmla="*/ 580038 w 3240714"/>
                <a:gd name="connsiteY8" fmla="*/ 1142305 h 3192298"/>
                <a:gd name="connsiteX9" fmla="*/ 413979 w 3240714"/>
                <a:gd name="connsiteY9" fmla="*/ 1348681 h 3192298"/>
                <a:gd name="connsiteX10" fmla="*/ 504909 w 3240714"/>
                <a:gd name="connsiteY10" fmla="*/ 1580868 h 3192298"/>
                <a:gd name="connsiteX11" fmla="*/ 461848 w 3240714"/>
                <a:gd name="connsiteY11" fmla="*/ 1807178 h 3192298"/>
                <a:gd name="connsiteX12" fmla="*/ 663368 w 3240714"/>
                <a:gd name="connsiteY12" fmla="*/ 1974836 h 3192298"/>
                <a:gd name="connsiteX13" fmla="*/ 1121704 w 3240714"/>
                <a:gd name="connsiteY13" fmla="*/ 2125498 h 3192298"/>
                <a:gd name="connsiteX14" fmla="*/ 1430251 w 3240714"/>
                <a:gd name="connsiteY14" fmla="*/ 2277986 h 3192298"/>
                <a:gd name="connsiteX15" fmla="*/ 1640099 w 3240714"/>
                <a:gd name="connsiteY15" fmla="*/ 2028167 h 3192298"/>
                <a:gd name="connsiteX16" fmla="*/ 1933750 w 3240714"/>
                <a:gd name="connsiteY16" fmla="*/ 1999814 h 3192298"/>
                <a:gd name="connsiteX17" fmla="*/ 2019999 w 3240714"/>
                <a:gd name="connsiteY17" fmla="*/ 1765641 h 3192298"/>
                <a:gd name="connsiteX18" fmla="*/ 2260930 w 3240714"/>
                <a:gd name="connsiteY18" fmla="*/ 1492353 h 3192298"/>
                <a:gd name="connsiteX19" fmla="*/ 2209498 w 3240714"/>
                <a:gd name="connsiteY19" fmla="*/ 1180148 h 3192298"/>
                <a:gd name="connsiteX20" fmla="*/ 2216539 w 3240714"/>
                <a:gd name="connsiteY20" fmla="*/ 975958 h 3192298"/>
                <a:gd name="connsiteX21" fmla="*/ 2111733 w 3240714"/>
                <a:gd name="connsiteY21" fmla="*/ 814872 h 3192298"/>
                <a:gd name="connsiteX22" fmla="*/ 2059905 w 3240714"/>
                <a:gd name="connsiteY22" fmla="*/ 787996 h 3192298"/>
                <a:gd name="connsiteX23" fmla="*/ 2059238 w 3240714"/>
                <a:gd name="connsiteY23" fmla="*/ 787650 h 3192298"/>
                <a:gd name="connsiteX24" fmla="*/ 1936669 w 3240714"/>
                <a:gd name="connsiteY24" fmla="*/ 593624 h 3192298"/>
                <a:gd name="connsiteX25" fmla="*/ 1871711 w 3240714"/>
                <a:gd name="connsiteY25" fmla="*/ 573107 h 3192298"/>
                <a:gd name="connsiteX26" fmla="*/ 1694966 w 3240714"/>
                <a:gd name="connsiteY26" fmla="*/ 664745 h 3192298"/>
                <a:gd name="connsiteX27" fmla="*/ 1692910 w 3240714"/>
                <a:gd name="connsiteY27" fmla="*/ 662155 h 3192298"/>
                <a:gd name="connsiteX28" fmla="*/ 1659661 w 3240714"/>
                <a:gd name="connsiteY28" fmla="*/ 620242 h 3192298"/>
                <a:gd name="connsiteX29" fmla="*/ 1519634 w 3240714"/>
                <a:gd name="connsiteY29" fmla="*/ 574166 h 3192298"/>
                <a:gd name="connsiteX30" fmla="*/ 1403382 w 3240714"/>
                <a:gd name="connsiteY30" fmla="*/ 654686 h 3192298"/>
                <a:gd name="connsiteX31" fmla="*/ 1379879 w 3240714"/>
                <a:gd name="connsiteY31" fmla="*/ 699430 h 3192298"/>
                <a:gd name="connsiteX32" fmla="*/ 1378261 w 3240714"/>
                <a:gd name="connsiteY32" fmla="*/ 702510 h 3192298"/>
                <a:gd name="connsiteX33" fmla="*/ 1047183 w 3240714"/>
                <a:gd name="connsiteY33" fmla="*/ 715278 h 3192298"/>
                <a:gd name="connsiteX34" fmla="*/ 1015517 w 3240714"/>
                <a:gd name="connsiteY34" fmla="*/ 772673 h 3192298"/>
                <a:gd name="connsiteX35" fmla="*/ 1015448 w 3240714"/>
                <a:gd name="connsiteY35" fmla="*/ 772798 h 3192298"/>
                <a:gd name="connsiteX36" fmla="*/ 692758 w 3240714"/>
                <a:gd name="connsiteY36" fmla="*/ 797769 h 319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240714" h="3192298">
                  <a:moveTo>
                    <a:pt x="0" y="1528536"/>
                  </a:moveTo>
                  <a:lnTo>
                    <a:pt x="1333237" y="0"/>
                  </a:lnTo>
                  <a:lnTo>
                    <a:pt x="3240714" y="1663762"/>
                  </a:lnTo>
                  <a:lnTo>
                    <a:pt x="1907476" y="3192298"/>
                  </a:lnTo>
                  <a:lnTo>
                    <a:pt x="0" y="1528536"/>
                  </a:lnTo>
                  <a:close/>
                  <a:moveTo>
                    <a:pt x="692758" y="797769"/>
                  </a:moveTo>
                  <a:cubicBezTo>
                    <a:pt x="679591" y="810459"/>
                    <a:pt x="667146" y="824715"/>
                    <a:pt x="655597" y="840505"/>
                  </a:cubicBezTo>
                  <a:cubicBezTo>
                    <a:pt x="597124" y="920482"/>
                    <a:pt x="569992" y="1029130"/>
                    <a:pt x="581627" y="1136864"/>
                  </a:cubicBezTo>
                  <a:cubicBezTo>
                    <a:pt x="581111" y="1138691"/>
                    <a:pt x="580553" y="1140478"/>
                    <a:pt x="580038" y="1142305"/>
                  </a:cubicBezTo>
                  <a:cubicBezTo>
                    <a:pt x="493403" y="1153582"/>
                    <a:pt x="424455" y="1239277"/>
                    <a:pt x="413979" y="1348681"/>
                  </a:cubicBezTo>
                  <a:cubicBezTo>
                    <a:pt x="405050" y="1442119"/>
                    <a:pt x="440769" y="1533334"/>
                    <a:pt x="504909" y="1580868"/>
                  </a:cubicBezTo>
                  <a:cubicBezTo>
                    <a:pt x="459701" y="1641466"/>
                    <a:pt x="443345" y="1727480"/>
                    <a:pt x="461848" y="1807178"/>
                  </a:cubicBezTo>
                  <a:cubicBezTo>
                    <a:pt x="487392" y="1917336"/>
                    <a:pt x="572611" y="1988219"/>
                    <a:pt x="663368" y="1974836"/>
                  </a:cubicBezTo>
                  <a:cubicBezTo>
                    <a:pt x="755756" y="2178432"/>
                    <a:pt x="962513" y="2246377"/>
                    <a:pt x="1121704" y="2125498"/>
                  </a:cubicBezTo>
                  <a:cubicBezTo>
                    <a:pt x="1189148" y="2252850"/>
                    <a:pt x="1312276" y="2313686"/>
                    <a:pt x="1430251" y="2277986"/>
                  </a:cubicBezTo>
                  <a:cubicBezTo>
                    <a:pt x="1530366" y="2247687"/>
                    <a:pt x="1610262" y="2152580"/>
                    <a:pt x="1640099" y="2028167"/>
                  </a:cubicBezTo>
                  <a:cubicBezTo>
                    <a:pt x="1732359" y="2100599"/>
                    <a:pt x="1851364" y="2089122"/>
                    <a:pt x="1933750" y="1999814"/>
                  </a:cubicBezTo>
                  <a:cubicBezTo>
                    <a:pt x="1987973" y="1941042"/>
                    <a:pt x="2019441" y="1855665"/>
                    <a:pt x="2019999" y="1765641"/>
                  </a:cubicBezTo>
                  <a:cubicBezTo>
                    <a:pt x="2136945" y="1744594"/>
                    <a:pt x="2232166" y="1636582"/>
                    <a:pt x="2260930" y="1492353"/>
                  </a:cubicBezTo>
                  <a:cubicBezTo>
                    <a:pt x="2282568" y="1383864"/>
                    <a:pt x="2263634" y="1268862"/>
                    <a:pt x="2209498" y="1180148"/>
                  </a:cubicBezTo>
                  <a:cubicBezTo>
                    <a:pt x="2231522" y="1115461"/>
                    <a:pt x="2234012" y="1042829"/>
                    <a:pt x="2216539" y="975958"/>
                  </a:cubicBezTo>
                  <a:cubicBezTo>
                    <a:pt x="2198508" y="906861"/>
                    <a:pt x="2160771" y="849827"/>
                    <a:pt x="2111733" y="814872"/>
                  </a:cubicBezTo>
                  <a:lnTo>
                    <a:pt x="2059905" y="787996"/>
                  </a:lnTo>
                  <a:lnTo>
                    <a:pt x="2059238" y="787650"/>
                  </a:lnTo>
                  <a:cubicBezTo>
                    <a:pt x="2046874" y="701240"/>
                    <a:pt x="2000852" y="628411"/>
                    <a:pt x="1936669" y="593624"/>
                  </a:cubicBezTo>
                  <a:cubicBezTo>
                    <a:pt x="1915612" y="582207"/>
                    <a:pt x="1893685" y="575449"/>
                    <a:pt x="1871711" y="573107"/>
                  </a:cubicBezTo>
                  <a:cubicBezTo>
                    <a:pt x="1805793" y="566082"/>
                    <a:pt x="1739464" y="598806"/>
                    <a:pt x="1694966" y="664745"/>
                  </a:cubicBezTo>
                  <a:lnTo>
                    <a:pt x="1692910" y="662155"/>
                  </a:lnTo>
                  <a:lnTo>
                    <a:pt x="1659661" y="620242"/>
                  </a:lnTo>
                  <a:cubicBezTo>
                    <a:pt x="1620303" y="582401"/>
                    <a:pt x="1569993" y="565172"/>
                    <a:pt x="1519634" y="574166"/>
                  </a:cubicBezTo>
                  <a:cubicBezTo>
                    <a:pt x="1473880" y="582327"/>
                    <a:pt x="1432714" y="611372"/>
                    <a:pt x="1403382" y="654686"/>
                  </a:cubicBezTo>
                  <a:lnTo>
                    <a:pt x="1379879" y="699430"/>
                  </a:lnTo>
                  <a:lnTo>
                    <a:pt x="1378261" y="702510"/>
                  </a:lnTo>
                  <a:cubicBezTo>
                    <a:pt x="1282771" y="584024"/>
                    <a:pt x="1131600" y="596181"/>
                    <a:pt x="1047183" y="715278"/>
                  </a:cubicBezTo>
                  <a:lnTo>
                    <a:pt x="1015517" y="772673"/>
                  </a:lnTo>
                  <a:lnTo>
                    <a:pt x="1015448" y="772798"/>
                  </a:lnTo>
                  <a:cubicBezTo>
                    <a:pt x="912482" y="696877"/>
                    <a:pt x="784930" y="708943"/>
                    <a:pt x="692758" y="79776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r>
                <a:rPr lang="en-US" sz="81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670332CE-8A8E-3947-A64C-27A347404E0F}"/>
              </a:ext>
            </a:extLst>
          </p:cNvPr>
          <p:cNvGrpSpPr/>
          <p:nvPr/>
        </p:nvGrpSpPr>
        <p:grpSpPr>
          <a:xfrm>
            <a:off x="8355337" y="1194296"/>
            <a:ext cx="1919738" cy="2469951"/>
            <a:chOff x="8198820" y="1431175"/>
            <a:chExt cx="1882267" cy="2421738"/>
          </a:xfrm>
        </p:grpSpPr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C1D1D5BB-5766-4840-9DB4-2201E4230C88}"/>
                </a:ext>
              </a:extLst>
            </p:cNvPr>
            <p:cNvSpPr/>
            <p:nvPr/>
          </p:nvSpPr>
          <p:spPr bwMode="auto">
            <a:xfrm>
              <a:off x="8284316" y="1492701"/>
              <a:ext cx="1721368" cy="1813941"/>
            </a:xfrm>
            <a:custGeom>
              <a:avLst/>
              <a:gdLst>
                <a:gd name="connsiteX0" fmla="*/ 1060963 w 1721368"/>
                <a:gd name="connsiteY0" fmla="*/ 451 h 1813941"/>
                <a:gd name="connsiteX1" fmla="*/ 1155916 w 1721368"/>
                <a:gd name="connsiteY1" fmla="*/ 51175 h 1813941"/>
                <a:gd name="connsiteX2" fmla="*/ 1186735 w 1721368"/>
                <a:gd name="connsiteY2" fmla="*/ 95473 h 1813941"/>
                <a:gd name="connsiteX3" fmla="*/ 1188640 w 1721368"/>
                <a:gd name="connsiteY3" fmla="*/ 98211 h 1813941"/>
                <a:gd name="connsiteX4" fmla="*/ 1352471 w 1721368"/>
                <a:gd name="connsiteY4" fmla="*/ 1357 h 1813941"/>
                <a:gd name="connsiteX5" fmla="*/ 1412682 w 1721368"/>
                <a:gd name="connsiteY5" fmla="*/ 23042 h 1813941"/>
                <a:gd name="connsiteX6" fmla="*/ 1526295 w 1721368"/>
                <a:gd name="connsiteY6" fmla="*/ 228110 h 1813941"/>
                <a:gd name="connsiteX7" fmla="*/ 1526914 w 1721368"/>
                <a:gd name="connsiteY7" fmla="*/ 228476 h 1813941"/>
                <a:gd name="connsiteX8" fmla="*/ 1574954 w 1721368"/>
                <a:gd name="connsiteY8" fmla="*/ 256882 h 1813941"/>
                <a:gd name="connsiteX9" fmla="*/ 1672101 w 1721368"/>
                <a:gd name="connsiteY9" fmla="*/ 427135 h 1813941"/>
                <a:gd name="connsiteX10" fmla="*/ 1665575 w 1721368"/>
                <a:gd name="connsiteY10" fmla="*/ 642947 h 1813941"/>
                <a:gd name="connsiteX11" fmla="*/ 1713249 w 1721368"/>
                <a:gd name="connsiteY11" fmla="*/ 972920 h 1813941"/>
                <a:gd name="connsiteX12" fmla="*/ 1489923 w 1721368"/>
                <a:gd name="connsiteY12" fmla="*/ 1261762 h 1813941"/>
                <a:gd name="connsiteX13" fmla="*/ 1409976 w 1721368"/>
                <a:gd name="connsiteY13" fmla="*/ 1509262 h 1813941"/>
                <a:gd name="connsiteX14" fmla="*/ 1137783 w 1721368"/>
                <a:gd name="connsiteY14" fmla="*/ 1539229 h 1813941"/>
                <a:gd name="connsiteX15" fmla="*/ 943268 w 1721368"/>
                <a:gd name="connsiteY15" fmla="*/ 1803266 h 1813941"/>
                <a:gd name="connsiteX16" fmla="*/ 657267 w 1721368"/>
                <a:gd name="connsiteY16" fmla="*/ 1642099 h 1813941"/>
                <a:gd name="connsiteX17" fmla="*/ 232422 w 1721368"/>
                <a:gd name="connsiteY17" fmla="*/ 1482863 h 1813941"/>
                <a:gd name="connsiteX18" fmla="*/ 45628 w 1721368"/>
                <a:gd name="connsiteY18" fmla="*/ 1305663 h 1813941"/>
                <a:gd name="connsiteX19" fmla="*/ 85541 w 1721368"/>
                <a:gd name="connsiteY19" fmla="*/ 1066472 h 1813941"/>
                <a:gd name="connsiteX20" fmla="*/ 1257 w 1721368"/>
                <a:gd name="connsiteY20" fmla="*/ 821070 h 1813941"/>
                <a:gd name="connsiteX21" fmla="*/ 155182 w 1721368"/>
                <a:gd name="connsiteY21" fmla="*/ 602949 h 1813941"/>
                <a:gd name="connsiteX22" fmla="*/ 156654 w 1721368"/>
                <a:gd name="connsiteY22" fmla="*/ 597199 h 1813941"/>
                <a:gd name="connsiteX23" fmla="*/ 225220 w 1721368"/>
                <a:gd name="connsiteY23" fmla="*/ 283973 h 1813941"/>
                <a:gd name="connsiteX24" fmla="*/ 558776 w 1721368"/>
                <a:gd name="connsiteY24" fmla="*/ 212413 h 1813941"/>
                <a:gd name="connsiteX25" fmla="*/ 558840 w 1721368"/>
                <a:gd name="connsiteY25" fmla="*/ 212281 h 1813941"/>
                <a:gd name="connsiteX26" fmla="*/ 588192 w 1721368"/>
                <a:gd name="connsiteY26" fmla="*/ 151620 h 1813941"/>
                <a:gd name="connsiteX27" fmla="*/ 895077 w 1721368"/>
                <a:gd name="connsiteY27" fmla="*/ 138125 h 1813941"/>
                <a:gd name="connsiteX28" fmla="*/ 896577 w 1721368"/>
                <a:gd name="connsiteY28" fmla="*/ 134869 h 1813941"/>
                <a:gd name="connsiteX29" fmla="*/ 918362 w 1721368"/>
                <a:gd name="connsiteY29" fmla="*/ 87579 h 1813941"/>
                <a:gd name="connsiteX30" fmla="*/ 1026120 w 1721368"/>
                <a:gd name="connsiteY30" fmla="*/ 2476 h 1813941"/>
                <a:gd name="connsiteX31" fmla="*/ 1060963 w 1721368"/>
                <a:gd name="connsiteY31" fmla="*/ 451 h 181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21368" h="1813941">
                  <a:moveTo>
                    <a:pt x="1060963" y="451"/>
                  </a:moveTo>
                  <a:cubicBezTo>
                    <a:pt x="1095482" y="3437"/>
                    <a:pt x="1128554" y="21179"/>
                    <a:pt x="1155916" y="51175"/>
                  </a:cubicBezTo>
                  <a:lnTo>
                    <a:pt x="1186735" y="95473"/>
                  </a:lnTo>
                  <a:lnTo>
                    <a:pt x="1188640" y="98211"/>
                  </a:lnTo>
                  <a:cubicBezTo>
                    <a:pt x="1229887" y="28519"/>
                    <a:pt x="1291369" y="-6067"/>
                    <a:pt x="1352471" y="1357"/>
                  </a:cubicBezTo>
                  <a:cubicBezTo>
                    <a:pt x="1372838" y="3832"/>
                    <a:pt x="1393163" y="10975"/>
                    <a:pt x="1412682" y="23042"/>
                  </a:cubicBezTo>
                  <a:cubicBezTo>
                    <a:pt x="1472175" y="59808"/>
                    <a:pt x="1514834" y="136782"/>
                    <a:pt x="1526295" y="228110"/>
                  </a:cubicBezTo>
                  <a:lnTo>
                    <a:pt x="1526914" y="228476"/>
                  </a:lnTo>
                  <a:lnTo>
                    <a:pt x="1574954" y="256882"/>
                  </a:lnTo>
                  <a:cubicBezTo>
                    <a:pt x="1620409" y="293825"/>
                    <a:pt x="1655388" y="354106"/>
                    <a:pt x="1672101" y="427135"/>
                  </a:cubicBezTo>
                  <a:cubicBezTo>
                    <a:pt x="1688298" y="497813"/>
                    <a:pt x="1685990" y="574577"/>
                    <a:pt x="1665575" y="642947"/>
                  </a:cubicBezTo>
                  <a:cubicBezTo>
                    <a:pt x="1715756" y="736710"/>
                    <a:pt x="1733305" y="858256"/>
                    <a:pt x="1713249" y="972920"/>
                  </a:cubicBezTo>
                  <a:cubicBezTo>
                    <a:pt x="1686587" y="1125357"/>
                    <a:pt x="1598323" y="1239517"/>
                    <a:pt x="1489923" y="1261762"/>
                  </a:cubicBezTo>
                  <a:cubicBezTo>
                    <a:pt x="1489406" y="1356909"/>
                    <a:pt x="1460237" y="1447146"/>
                    <a:pt x="1409976" y="1509262"/>
                  </a:cubicBezTo>
                  <a:cubicBezTo>
                    <a:pt x="1333611" y="1603654"/>
                    <a:pt x="1223301" y="1615783"/>
                    <a:pt x="1137783" y="1539229"/>
                  </a:cubicBezTo>
                  <a:cubicBezTo>
                    <a:pt x="1110126" y="1670723"/>
                    <a:pt x="1036069" y="1771242"/>
                    <a:pt x="943268" y="1803266"/>
                  </a:cubicBezTo>
                  <a:cubicBezTo>
                    <a:pt x="833914" y="1840998"/>
                    <a:pt x="719783" y="1776699"/>
                    <a:pt x="657267" y="1642099"/>
                  </a:cubicBezTo>
                  <a:cubicBezTo>
                    <a:pt x="509709" y="1769857"/>
                    <a:pt x="318060" y="1698046"/>
                    <a:pt x="232422" y="1482863"/>
                  </a:cubicBezTo>
                  <a:cubicBezTo>
                    <a:pt x="148297" y="1497007"/>
                    <a:pt x="69305" y="1422089"/>
                    <a:pt x="45628" y="1305663"/>
                  </a:cubicBezTo>
                  <a:cubicBezTo>
                    <a:pt x="28476" y="1221428"/>
                    <a:pt x="43638" y="1130520"/>
                    <a:pt x="85541" y="1066472"/>
                  </a:cubicBezTo>
                  <a:cubicBezTo>
                    <a:pt x="26089" y="1016234"/>
                    <a:pt x="-7020" y="919827"/>
                    <a:pt x="1257" y="821070"/>
                  </a:cubicBezTo>
                  <a:cubicBezTo>
                    <a:pt x="10967" y="705441"/>
                    <a:pt x="74877" y="614869"/>
                    <a:pt x="155182" y="602949"/>
                  </a:cubicBezTo>
                  <a:cubicBezTo>
                    <a:pt x="155659" y="601019"/>
                    <a:pt x="156176" y="599130"/>
                    <a:pt x="156654" y="597199"/>
                  </a:cubicBezTo>
                  <a:cubicBezTo>
                    <a:pt x="145870" y="483333"/>
                    <a:pt x="171020" y="368502"/>
                    <a:pt x="225220" y="283973"/>
                  </a:cubicBezTo>
                  <a:cubicBezTo>
                    <a:pt x="310857" y="150464"/>
                    <a:pt x="449699" y="120707"/>
                    <a:pt x="558776" y="212413"/>
                  </a:cubicBezTo>
                  <a:lnTo>
                    <a:pt x="558840" y="212281"/>
                  </a:lnTo>
                  <a:lnTo>
                    <a:pt x="588192" y="151620"/>
                  </a:lnTo>
                  <a:cubicBezTo>
                    <a:pt x="666440" y="25744"/>
                    <a:pt x="806565" y="12895"/>
                    <a:pt x="895077" y="138125"/>
                  </a:cubicBezTo>
                  <a:lnTo>
                    <a:pt x="896577" y="134869"/>
                  </a:lnTo>
                  <a:lnTo>
                    <a:pt x="918362" y="87579"/>
                  </a:lnTo>
                  <a:cubicBezTo>
                    <a:pt x="945552" y="41800"/>
                    <a:pt x="983709" y="11101"/>
                    <a:pt x="1026120" y="2476"/>
                  </a:cubicBezTo>
                  <a:cubicBezTo>
                    <a:pt x="1037790" y="100"/>
                    <a:pt x="1049457" y="-545"/>
                    <a:pt x="1060963" y="4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7A55717-7E64-6D43-BC26-24A457DC906E}"/>
                </a:ext>
              </a:extLst>
            </p:cNvPr>
            <p:cNvGrpSpPr/>
            <p:nvPr/>
          </p:nvGrpSpPr>
          <p:grpSpPr>
            <a:xfrm>
              <a:off x="8383624" y="1681792"/>
              <a:ext cx="1376762" cy="2163741"/>
              <a:chOff x="9189425" y="1322563"/>
              <a:chExt cx="1376762" cy="2163741"/>
            </a:xfrm>
          </p:grpSpPr>
          <p:sp>
            <p:nvSpPr>
              <p:cNvPr id="273" name="Freeform 20">
                <a:extLst>
                  <a:ext uri="{FF2B5EF4-FFF2-40B4-BE49-F238E27FC236}">
                    <a16:creationId xmlns:a16="http://schemas.microsoft.com/office/drawing/2014/main" id="{9821DD33-9493-6449-8ECA-0A1BA11A0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1652" y="2290457"/>
                <a:ext cx="144732" cy="291273"/>
              </a:xfrm>
              <a:custGeom>
                <a:avLst/>
                <a:gdLst>
                  <a:gd name="T0" fmla="*/ 0 w 29"/>
                  <a:gd name="T1" fmla="*/ 0 h 58"/>
                  <a:gd name="T2" fmla="*/ 0 w 29"/>
                  <a:gd name="T3" fmla="*/ 44 h 58"/>
                  <a:gd name="T4" fmla="*/ 14 w 29"/>
                  <a:gd name="T5" fmla="*/ 58 h 58"/>
                  <a:gd name="T6" fmla="*/ 15 w 29"/>
                  <a:gd name="T7" fmla="*/ 58 h 58"/>
                  <a:gd name="T8" fmla="*/ 29 w 29"/>
                  <a:gd name="T9" fmla="*/ 44 h 58"/>
                  <a:gd name="T10" fmla="*/ 29 w 29"/>
                  <a:gd name="T11" fmla="*/ 0 h 58"/>
                  <a:gd name="T12" fmla="*/ 0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52"/>
                      <a:pt x="6" y="58"/>
                      <a:pt x="14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22" y="58"/>
                      <a:pt x="29" y="52"/>
                      <a:pt x="29" y="44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4" name="Rectangle 32">
                <a:extLst>
                  <a:ext uri="{FF2B5EF4-FFF2-40B4-BE49-F238E27FC236}">
                    <a16:creationId xmlns:a16="http://schemas.microsoft.com/office/drawing/2014/main" id="{043AB93F-4B67-2C4E-95CC-AF5EE4189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5013" y="3294534"/>
                <a:ext cx="25328" cy="85031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5" name="Rectangle 33">
                <a:extLst>
                  <a:ext uri="{FF2B5EF4-FFF2-40B4-BE49-F238E27FC236}">
                    <a16:creationId xmlns:a16="http://schemas.microsoft.com/office/drawing/2014/main" id="{2029D267-E6D2-6744-B725-9A1934EF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2626" y="3294534"/>
                <a:ext cx="25328" cy="85031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6" name="Freeform 34">
                <a:extLst>
                  <a:ext uri="{FF2B5EF4-FFF2-40B4-BE49-F238E27FC236}">
                    <a16:creationId xmlns:a16="http://schemas.microsoft.com/office/drawing/2014/main" id="{E3D3B40D-98D9-CB40-925A-796AE67C3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4197" y="3229405"/>
                <a:ext cx="256899" cy="95885"/>
              </a:xfrm>
              <a:custGeom>
                <a:avLst/>
                <a:gdLst>
                  <a:gd name="T0" fmla="*/ 0 w 142"/>
                  <a:gd name="T1" fmla="*/ 11 h 53"/>
                  <a:gd name="T2" fmla="*/ 3 w 142"/>
                  <a:gd name="T3" fmla="*/ 0 h 53"/>
                  <a:gd name="T4" fmla="*/ 142 w 142"/>
                  <a:gd name="T5" fmla="*/ 28 h 53"/>
                  <a:gd name="T6" fmla="*/ 142 w 142"/>
                  <a:gd name="T7" fmla="*/ 53 h 53"/>
                  <a:gd name="T8" fmla="*/ 0 w 142"/>
                  <a:gd name="T9" fmla="*/ 22 h 53"/>
                  <a:gd name="T10" fmla="*/ 3 w 142"/>
                  <a:gd name="T11" fmla="*/ 22 h 53"/>
                  <a:gd name="T12" fmla="*/ 0 w 142"/>
                  <a:gd name="T13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53">
                    <a:moveTo>
                      <a:pt x="0" y="11"/>
                    </a:moveTo>
                    <a:lnTo>
                      <a:pt x="3" y="0"/>
                    </a:lnTo>
                    <a:lnTo>
                      <a:pt x="142" y="28"/>
                    </a:lnTo>
                    <a:lnTo>
                      <a:pt x="142" y="53"/>
                    </a:lnTo>
                    <a:lnTo>
                      <a:pt x="0" y="22"/>
                    </a:lnTo>
                    <a:lnTo>
                      <a:pt x="3" y="22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7" name="Freeform 35">
                <a:extLst>
                  <a:ext uri="{FF2B5EF4-FFF2-40B4-BE49-F238E27FC236}">
                    <a16:creationId xmlns:a16="http://schemas.microsoft.com/office/drawing/2014/main" id="{F9DBD1F6-4071-4249-886A-188E95E47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1872" y="3229405"/>
                <a:ext cx="262326" cy="95885"/>
              </a:xfrm>
              <a:custGeom>
                <a:avLst/>
                <a:gdLst>
                  <a:gd name="T0" fmla="*/ 142 w 145"/>
                  <a:gd name="T1" fmla="*/ 0 h 53"/>
                  <a:gd name="T2" fmla="*/ 145 w 145"/>
                  <a:gd name="T3" fmla="*/ 11 h 53"/>
                  <a:gd name="T4" fmla="*/ 142 w 145"/>
                  <a:gd name="T5" fmla="*/ 22 h 53"/>
                  <a:gd name="T6" fmla="*/ 145 w 145"/>
                  <a:gd name="T7" fmla="*/ 22 h 53"/>
                  <a:gd name="T8" fmla="*/ 0 w 145"/>
                  <a:gd name="T9" fmla="*/ 53 h 53"/>
                  <a:gd name="T10" fmla="*/ 0 w 145"/>
                  <a:gd name="T11" fmla="*/ 28 h 53"/>
                  <a:gd name="T12" fmla="*/ 142 w 145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3">
                    <a:moveTo>
                      <a:pt x="142" y="0"/>
                    </a:moveTo>
                    <a:lnTo>
                      <a:pt x="145" y="11"/>
                    </a:lnTo>
                    <a:lnTo>
                      <a:pt x="142" y="22"/>
                    </a:lnTo>
                    <a:lnTo>
                      <a:pt x="145" y="22"/>
                    </a:lnTo>
                    <a:lnTo>
                      <a:pt x="0" y="53"/>
                    </a:lnTo>
                    <a:lnTo>
                      <a:pt x="0" y="2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8" name="Freeform 36">
                <a:extLst>
                  <a:ext uri="{FF2B5EF4-FFF2-40B4-BE49-F238E27FC236}">
                    <a16:creationId xmlns:a16="http://schemas.microsoft.com/office/drawing/2014/main" id="{F93A2BAB-A57F-484D-BB80-2CA407F41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8771" y="3249305"/>
                <a:ext cx="10855" cy="19901"/>
              </a:xfrm>
              <a:custGeom>
                <a:avLst/>
                <a:gdLst>
                  <a:gd name="T0" fmla="*/ 3 w 6"/>
                  <a:gd name="T1" fmla="*/ 0 h 11"/>
                  <a:gd name="T2" fmla="*/ 6 w 6"/>
                  <a:gd name="T3" fmla="*/ 11 h 11"/>
                  <a:gd name="T4" fmla="*/ 3 w 6"/>
                  <a:gd name="T5" fmla="*/ 11 h 11"/>
                  <a:gd name="T6" fmla="*/ 0 w 6"/>
                  <a:gd name="T7" fmla="*/ 11 h 11"/>
                  <a:gd name="T8" fmla="*/ 3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lnTo>
                      <a:pt x="6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9" name="Rectangle 37">
                <a:extLst>
                  <a:ext uri="{FF2B5EF4-FFF2-40B4-BE49-F238E27FC236}">
                    <a16:creationId xmlns:a16="http://schemas.microsoft.com/office/drawing/2014/main" id="{78013781-978A-A54A-9BB5-A4F751A73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8869" y="3053917"/>
                <a:ext cx="45228" cy="27137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0" name="Rectangle 38">
                <a:extLst>
                  <a:ext uri="{FF2B5EF4-FFF2-40B4-BE49-F238E27FC236}">
                    <a16:creationId xmlns:a16="http://schemas.microsoft.com/office/drawing/2014/main" id="{E86B762D-1877-B347-9A91-972864F0E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9724" y="3249305"/>
                <a:ext cx="23518" cy="130259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1" name="Freeform 39">
                <a:extLst>
                  <a:ext uri="{FF2B5EF4-FFF2-40B4-BE49-F238E27FC236}">
                    <a16:creationId xmlns:a16="http://schemas.microsoft.com/office/drawing/2014/main" id="{056C7513-48C3-464C-AFB8-6AD110C0B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17696" y="2997834"/>
                <a:ext cx="457714" cy="66939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9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2" name="Freeform 40">
                <a:extLst>
                  <a:ext uri="{FF2B5EF4-FFF2-40B4-BE49-F238E27FC236}">
                    <a16:creationId xmlns:a16="http://schemas.microsoft.com/office/drawing/2014/main" id="{1FED48A8-ABCD-824F-A116-F707A05D35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3084" y="2997834"/>
                <a:ext cx="457714" cy="66939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6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6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3" name="Oval 41">
                <a:extLst>
                  <a:ext uri="{FF2B5EF4-FFF2-40B4-BE49-F238E27FC236}">
                    <a16:creationId xmlns:a16="http://schemas.microsoft.com/office/drawing/2014/main" id="{006C8EDF-3BC9-9D40-9183-419EC90D2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4396" y="3339762"/>
                <a:ext cx="79603" cy="81412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4" name="Oval 42">
                <a:extLst>
                  <a:ext uri="{FF2B5EF4-FFF2-40B4-BE49-F238E27FC236}">
                    <a16:creationId xmlns:a16="http://schemas.microsoft.com/office/drawing/2014/main" id="{A05A9F02-F04D-814E-88EF-0C62BC0C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7298" y="3339762"/>
                <a:ext cx="81411" cy="81412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5" name="Oval 43">
                <a:extLst>
                  <a:ext uri="{FF2B5EF4-FFF2-40B4-BE49-F238E27FC236}">
                    <a16:creationId xmlns:a16="http://schemas.microsoft.com/office/drawing/2014/main" id="{F8B3DF9A-AEA2-4248-BACE-BB9A59AC4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9685" y="3339762"/>
                <a:ext cx="81411" cy="81412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6" name="Freeform 44">
                <a:extLst>
                  <a:ext uri="{FF2B5EF4-FFF2-40B4-BE49-F238E27FC236}">
                    <a16:creationId xmlns:a16="http://schemas.microsoft.com/office/drawing/2014/main" id="{14DACA43-830F-C347-A943-CC342D77E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3124" y="2657714"/>
                <a:ext cx="466760" cy="274991"/>
              </a:xfrm>
              <a:custGeom>
                <a:avLst/>
                <a:gdLst>
                  <a:gd name="T0" fmla="*/ 29 w 93"/>
                  <a:gd name="T1" fmla="*/ 0 h 55"/>
                  <a:gd name="T2" fmla="*/ 93 w 93"/>
                  <a:gd name="T3" fmla="*/ 0 h 55"/>
                  <a:gd name="T4" fmla="*/ 93 w 93"/>
                  <a:gd name="T5" fmla="*/ 6 h 55"/>
                  <a:gd name="T6" fmla="*/ 29 w 93"/>
                  <a:gd name="T7" fmla="*/ 6 h 55"/>
                  <a:gd name="T8" fmla="*/ 7 w 93"/>
                  <a:gd name="T9" fmla="*/ 29 h 55"/>
                  <a:gd name="T10" fmla="*/ 7 w 93"/>
                  <a:gd name="T11" fmla="*/ 55 h 55"/>
                  <a:gd name="T12" fmla="*/ 0 w 93"/>
                  <a:gd name="T13" fmla="*/ 55 h 55"/>
                  <a:gd name="T14" fmla="*/ 0 w 93"/>
                  <a:gd name="T15" fmla="*/ 29 h 55"/>
                  <a:gd name="T16" fmla="*/ 29 w 93"/>
                  <a:gd name="T1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55">
                    <a:moveTo>
                      <a:pt x="29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7" y="6"/>
                      <a:pt x="7" y="17"/>
                      <a:pt x="7" y="29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7" name="Freeform 45">
                <a:extLst>
                  <a:ext uri="{FF2B5EF4-FFF2-40B4-BE49-F238E27FC236}">
                    <a16:creationId xmlns:a16="http://schemas.microsoft.com/office/drawing/2014/main" id="{9615F4CD-ACBE-7040-AD3F-E33603154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9724" y="2185526"/>
                <a:ext cx="421531" cy="843063"/>
              </a:xfrm>
              <a:custGeom>
                <a:avLst/>
                <a:gdLst>
                  <a:gd name="T0" fmla="*/ 233 w 233"/>
                  <a:gd name="T1" fmla="*/ 0 h 466"/>
                  <a:gd name="T2" fmla="*/ 197 w 233"/>
                  <a:gd name="T3" fmla="*/ 466 h 466"/>
                  <a:gd name="T4" fmla="*/ 0 w 233"/>
                  <a:gd name="T5" fmla="*/ 466 h 466"/>
                  <a:gd name="T6" fmla="*/ 36 w 233"/>
                  <a:gd name="T7" fmla="*/ 0 h 466"/>
                  <a:gd name="T8" fmla="*/ 233 w 233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466">
                    <a:moveTo>
                      <a:pt x="233" y="0"/>
                    </a:moveTo>
                    <a:lnTo>
                      <a:pt x="197" y="466"/>
                    </a:lnTo>
                    <a:lnTo>
                      <a:pt x="0" y="466"/>
                    </a:lnTo>
                    <a:lnTo>
                      <a:pt x="36" y="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8" name="Oval 46">
                <a:extLst>
                  <a:ext uri="{FF2B5EF4-FFF2-40B4-BE49-F238E27FC236}">
                    <a16:creationId xmlns:a16="http://schemas.microsoft.com/office/drawing/2014/main" id="{275ABFC8-3246-854D-8F42-134D41BF3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1056" y="2898330"/>
                <a:ext cx="132067" cy="130259"/>
              </a:xfrm>
              <a:prstGeom prst="ellipse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9" name="Rectangle 47">
                <a:extLst>
                  <a:ext uri="{FF2B5EF4-FFF2-40B4-BE49-F238E27FC236}">
                    <a16:creationId xmlns:a16="http://schemas.microsoft.com/office/drawing/2014/main" id="{13120F85-1D8E-FF49-BEDF-5BD01E320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6185" y="2898330"/>
                <a:ext cx="256899" cy="130259"/>
              </a:xfrm>
              <a:prstGeom prst="rect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0" name="Rectangle 48">
                <a:extLst>
                  <a:ext uri="{FF2B5EF4-FFF2-40B4-BE49-F238E27FC236}">
                    <a16:creationId xmlns:a16="http://schemas.microsoft.com/office/drawing/2014/main" id="{70747D1F-9ECF-674B-B6FA-9C7138E3C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3084" y="2898330"/>
                <a:ext cx="522843" cy="130259"/>
              </a:xfrm>
              <a:prstGeom prst="rect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1" name="Oval 49">
                <a:extLst>
                  <a:ext uri="{FF2B5EF4-FFF2-40B4-BE49-F238E27FC236}">
                    <a16:creationId xmlns:a16="http://schemas.microsoft.com/office/drawing/2014/main" id="{4122DE3B-C380-4948-8BAD-E40818DF8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3383" y="2898330"/>
                <a:ext cx="124831" cy="130259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2" name="Oval 50">
                <a:extLst>
                  <a:ext uri="{FF2B5EF4-FFF2-40B4-BE49-F238E27FC236}">
                    <a16:creationId xmlns:a16="http://schemas.microsoft.com/office/drawing/2014/main" id="{DFBF6335-5375-A44A-9507-C2FEB8709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5928" y="2185526"/>
                <a:ext cx="130259" cy="130259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3" name="Freeform 51">
                <a:extLst>
                  <a:ext uri="{FF2B5EF4-FFF2-40B4-BE49-F238E27FC236}">
                    <a16:creationId xmlns:a16="http://schemas.microsoft.com/office/drawing/2014/main" id="{F186707A-2294-1444-BEDA-97FE06792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0799" y="2185526"/>
                <a:ext cx="130259" cy="843063"/>
              </a:xfrm>
              <a:custGeom>
                <a:avLst/>
                <a:gdLst>
                  <a:gd name="T0" fmla="*/ 72 w 72"/>
                  <a:gd name="T1" fmla="*/ 0 h 466"/>
                  <a:gd name="T2" fmla="*/ 36 w 72"/>
                  <a:gd name="T3" fmla="*/ 466 h 466"/>
                  <a:gd name="T4" fmla="*/ 0 w 72"/>
                  <a:gd name="T5" fmla="*/ 466 h 466"/>
                  <a:gd name="T6" fmla="*/ 36 w 72"/>
                  <a:gd name="T7" fmla="*/ 0 h 466"/>
                  <a:gd name="T8" fmla="*/ 72 w 72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66">
                    <a:moveTo>
                      <a:pt x="72" y="0"/>
                    </a:moveTo>
                    <a:lnTo>
                      <a:pt x="36" y="466"/>
                    </a:lnTo>
                    <a:lnTo>
                      <a:pt x="0" y="466"/>
                    </a:lnTo>
                    <a:lnTo>
                      <a:pt x="36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4" name="Oval 52">
                <a:extLst>
                  <a:ext uri="{FF2B5EF4-FFF2-40B4-BE49-F238E27FC236}">
                    <a16:creationId xmlns:a16="http://schemas.microsoft.com/office/drawing/2014/main" id="{6C7FBB05-E289-B242-AB25-C1949BA41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4297" y="3359664"/>
                <a:ext cx="39801" cy="39801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5" name="Oval 53">
                <a:extLst>
                  <a:ext uri="{FF2B5EF4-FFF2-40B4-BE49-F238E27FC236}">
                    <a16:creationId xmlns:a16="http://schemas.microsoft.com/office/drawing/2014/main" id="{906714D7-7197-A546-97A6-A24B49CC1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7200" y="3359664"/>
                <a:ext cx="41610" cy="39801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6" name="Oval 54">
                <a:extLst>
                  <a:ext uri="{FF2B5EF4-FFF2-40B4-BE49-F238E27FC236}">
                    <a16:creationId xmlns:a16="http://schemas.microsoft.com/office/drawing/2014/main" id="{DBF671B1-EEBA-664B-8296-92632EA9F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9585" y="3359664"/>
                <a:ext cx="39801" cy="39801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7" name="Freeform 55">
                <a:extLst>
                  <a:ext uri="{FF2B5EF4-FFF2-40B4-BE49-F238E27FC236}">
                    <a16:creationId xmlns:a16="http://schemas.microsoft.com/office/drawing/2014/main" id="{D181BB2B-7F79-A240-A519-70140C352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9783" y="3158848"/>
                <a:ext cx="220716" cy="246044"/>
              </a:xfrm>
              <a:custGeom>
                <a:avLst/>
                <a:gdLst>
                  <a:gd name="T0" fmla="*/ 33 w 44"/>
                  <a:gd name="T1" fmla="*/ 0 h 49"/>
                  <a:gd name="T2" fmla="*/ 34 w 44"/>
                  <a:gd name="T3" fmla="*/ 35 h 49"/>
                  <a:gd name="T4" fmla="*/ 6 w 44"/>
                  <a:gd name="T5" fmla="*/ 38 h 49"/>
                  <a:gd name="T6" fmla="*/ 3 w 44"/>
                  <a:gd name="T7" fmla="*/ 37 h 49"/>
                  <a:gd name="T8" fmla="*/ 0 w 44"/>
                  <a:gd name="T9" fmla="*/ 41 h 49"/>
                  <a:gd name="T10" fmla="*/ 2 w 44"/>
                  <a:gd name="T11" fmla="*/ 44 h 49"/>
                  <a:gd name="T12" fmla="*/ 8 w 44"/>
                  <a:gd name="T13" fmla="*/ 48 h 49"/>
                  <a:gd name="T14" fmla="*/ 37 w 44"/>
                  <a:gd name="T15" fmla="*/ 47 h 49"/>
                  <a:gd name="T16" fmla="*/ 44 w 44"/>
                  <a:gd name="T17" fmla="*/ 42 h 49"/>
                  <a:gd name="T18" fmla="*/ 44 w 44"/>
                  <a:gd name="T19" fmla="*/ 0 h 49"/>
                  <a:gd name="T20" fmla="*/ 33 w 44"/>
                  <a:gd name="T2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49">
                    <a:moveTo>
                      <a:pt x="33" y="0"/>
                    </a:moveTo>
                    <a:cubicBezTo>
                      <a:pt x="34" y="35"/>
                      <a:pt x="34" y="35"/>
                      <a:pt x="34" y="35"/>
                    </a:cubicBezTo>
                    <a:cubicBezTo>
                      <a:pt x="30" y="35"/>
                      <a:pt x="14" y="35"/>
                      <a:pt x="6" y="38"/>
                    </a:cubicBezTo>
                    <a:cubicBezTo>
                      <a:pt x="5" y="37"/>
                      <a:pt x="4" y="37"/>
                      <a:pt x="3" y="37"/>
                    </a:cubicBezTo>
                    <a:cubicBezTo>
                      <a:pt x="1" y="37"/>
                      <a:pt x="0" y="39"/>
                      <a:pt x="0" y="41"/>
                    </a:cubicBezTo>
                    <a:cubicBezTo>
                      <a:pt x="0" y="42"/>
                      <a:pt x="1" y="43"/>
                      <a:pt x="2" y="44"/>
                    </a:cubicBezTo>
                    <a:cubicBezTo>
                      <a:pt x="2" y="46"/>
                      <a:pt x="5" y="48"/>
                      <a:pt x="8" y="48"/>
                    </a:cubicBezTo>
                    <a:cubicBezTo>
                      <a:pt x="11" y="48"/>
                      <a:pt x="30" y="45"/>
                      <a:pt x="37" y="47"/>
                    </a:cubicBezTo>
                    <a:cubicBezTo>
                      <a:pt x="44" y="49"/>
                      <a:pt x="44" y="42"/>
                      <a:pt x="44" y="42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8" name="Freeform 56">
                <a:extLst>
                  <a:ext uri="{FF2B5EF4-FFF2-40B4-BE49-F238E27FC236}">
                    <a16:creationId xmlns:a16="http://schemas.microsoft.com/office/drawing/2014/main" id="{1F8907F1-3F08-B246-8CF3-04CDE73BD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4455" y="3305389"/>
                <a:ext cx="282227" cy="110359"/>
              </a:xfrm>
              <a:custGeom>
                <a:avLst/>
                <a:gdLst>
                  <a:gd name="T0" fmla="*/ 52 w 56"/>
                  <a:gd name="T1" fmla="*/ 2 h 22"/>
                  <a:gd name="T2" fmla="*/ 41 w 56"/>
                  <a:gd name="T3" fmla="*/ 3 h 22"/>
                  <a:gd name="T4" fmla="*/ 37 w 56"/>
                  <a:gd name="T5" fmla="*/ 0 h 22"/>
                  <a:gd name="T6" fmla="*/ 20 w 56"/>
                  <a:gd name="T7" fmla="*/ 6 h 22"/>
                  <a:gd name="T8" fmla="*/ 11 w 56"/>
                  <a:gd name="T9" fmla="*/ 7 h 22"/>
                  <a:gd name="T10" fmla="*/ 5 w 56"/>
                  <a:gd name="T11" fmla="*/ 8 h 22"/>
                  <a:gd name="T12" fmla="*/ 2 w 56"/>
                  <a:gd name="T13" fmla="*/ 9 h 22"/>
                  <a:gd name="T14" fmla="*/ 6 w 56"/>
                  <a:gd name="T15" fmla="*/ 11 h 22"/>
                  <a:gd name="T16" fmla="*/ 12 w 56"/>
                  <a:gd name="T17" fmla="*/ 18 h 22"/>
                  <a:gd name="T18" fmla="*/ 0 w 56"/>
                  <a:gd name="T19" fmla="*/ 14 h 22"/>
                  <a:gd name="T20" fmla="*/ 4 w 56"/>
                  <a:gd name="T21" fmla="*/ 19 h 22"/>
                  <a:gd name="T22" fmla="*/ 33 w 56"/>
                  <a:gd name="T23" fmla="*/ 19 h 22"/>
                  <a:gd name="T24" fmla="*/ 52 w 56"/>
                  <a:gd name="T25" fmla="*/ 19 h 22"/>
                  <a:gd name="T26" fmla="*/ 53 w 56"/>
                  <a:gd name="T27" fmla="*/ 18 h 22"/>
                  <a:gd name="T28" fmla="*/ 53 w 56"/>
                  <a:gd name="T29" fmla="*/ 16 h 22"/>
                  <a:gd name="T30" fmla="*/ 52 w 56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22">
                    <a:moveTo>
                      <a:pt x="52" y="2"/>
                    </a:moveTo>
                    <a:cubicBezTo>
                      <a:pt x="49" y="5"/>
                      <a:pt x="47" y="5"/>
                      <a:pt x="41" y="3"/>
                    </a:cubicBezTo>
                    <a:cubicBezTo>
                      <a:pt x="39" y="3"/>
                      <a:pt x="39" y="1"/>
                      <a:pt x="37" y="0"/>
                    </a:cubicBezTo>
                    <a:cubicBezTo>
                      <a:pt x="35" y="2"/>
                      <a:pt x="25" y="4"/>
                      <a:pt x="20" y="6"/>
                    </a:cubicBezTo>
                    <a:cubicBezTo>
                      <a:pt x="17" y="6"/>
                      <a:pt x="13" y="8"/>
                      <a:pt x="11" y="7"/>
                    </a:cubicBezTo>
                    <a:cubicBezTo>
                      <a:pt x="9" y="8"/>
                      <a:pt x="7" y="8"/>
                      <a:pt x="5" y="8"/>
                    </a:cubicBezTo>
                    <a:cubicBezTo>
                      <a:pt x="4" y="8"/>
                      <a:pt x="3" y="8"/>
                      <a:pt x="2" y="9"/>
                    </a:cubicBezTo>
                    <a:cubicBezTo>
                      <a:pt x="2" y="10"/>
                      <a:pt x="3" y="10"/>
                      <a:pt x="6" y="11"/>
                    </a:cubicBezTo>
                    <a:cubicBezTo>
                      <a:pt x="11" y="13"/>
                      <a:pt x="12" y="16"/>
                      <a:pt x="12" y="18"/>
                    </a:cubicBezTo>
                    <a:cubicBezTo>
                      <a:pt x="12" y="20"/>
                      <a:pt x="4" y="18"/>
                      <a:pt x="0" y="14"/>
                    </a:cubicBezTo>
                    <a:cubicBezTo>
                      <a:pt x="0" y="16"/>
                      <a:pt x="2" y="18"/>
                      <a:pt x="4" y="19"/>
                    </a:cubicBezTo>
                    <a:cubicBezTo>
                      <a:pt x="11" y="22"/>
                      <a:pt x="33" y="19"/>
                      <a:pt x="33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7"/>
                      <a:pt x="53" y="17"/>
                      <a:pt x="53" y="16"/>
                    </a:cubicBezTo>
                    <a:cubicBezTo>
                      <a:pt x="56" y="15"/>
                      <a:pt x="52" y="2"/>
                      <a:pt x="52" y="2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9" name="Freeform 57">
                <a:extLst>
                  <a:ext uri="{FF2B5EF4-FFF2-40B4-BE49-F238E27FC236}">
                    <a16:creationId xmlns:a16="http://schemas.microsoft.com/office/drawing/2014/main" id="{ADC70D79-5049-1D4D-90AE-27E537A18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027" y="3350617"/>
                <a:ext cx="66938" cy="54274"/>
              </a:xfrm>
              <a:custGeom>
                <a:avLst/>
                <a:gdLst>
                  <a:gd name="T0" fmla="*/ 13 w 13"/>
                  <a:gd name="T1" fmla="*/ 9 h 11"/>
                  <a:gd name="T2" fmla="*/ 7 w 13"/>
                  <a:gd name="T3" fmla="*/ 2 h 11"/>
                  <a:gd name="T4" fmla="*/ 3 w 13"/>
                  <a:gd name="T5" fmla="*/ 0 h 11"/>
                  <a:gd name="T6" fmla="*/ 1 w 13"/>
                  <a:gd name="T7" fmla="*/ 5 h 11"/>
                  <a:gd name="T8" fmla="*/ 13 w 13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13" y="9"/>
                    </a:moveTo>
                    <a:cubicBezTo>
                      <a:pt x="13" y="7"/>
                      <a:pt x="12" y="4"/>
                      <a:pt x="7" y="2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5" y="9"/>
                      <a:pt x="13" y="11"/>
                      <a:pt x="13" y="9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0" name="Freeform 58">
                <a:extLst>
                  <a:ext uri="{FF2B5EF4-FFF2-40B4-BE49-F238E27FC236}">
                    <a16:creationId xmlns:a16="http://schemas.microsoft.com/office/drawing/2014/main" id="{ABF9CDB4-B2C8-4043-B137-73EE6E6A3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0538" y="3285488"/>
                <a:ext cx="231571" cy="110359"/>
              </a:xfrm>
              <a:custGeom>
                <a:avLst/>
                <a:gdLst>
                  <a:gd name="T0" fmla="*/ 22 w 46"/>
                  <a:gd name="T1" fmla="*/ 4 h 22"/>
                  <a:gd name="T2" fmla="*/ 27 w 46"/>
                  <a:gd name="T3" fmla="*/ 2 h 22"/>
                  <a:gd name="T4" fmla="*/ 36 w 46"/>
                  <a:gd name="T5" fmla="*/ 6 h 22"/>
                  <a:gd name="T6" fmla="*/ 42 w 46"/>
                  <a:gd name="T7" fmla="*/ 4 h 22"/>
                  <a:gd name="T8" fmla="*/ 42 w 46"/>
                  <a:gd name="T9" fmla="*/ 4 h 22"/>
                  <a:gd name="T10" fmla="*/ 42 w 46"/>
                  <a:gd name="T11" fmla="*/ 6 h 22"/>
                  <a:gd name="T12" fmla="*/ 45 w 46"/>
                  <a:gd name="T13" fmla="*/ 20 h 22"/>
                  <a:gd name="T14" fmla="*/ 45 w 46"/>
                  <a:gd name="T15" fmla="*/ 21 h 22"/>
                  <a:gd name="T16" fmla="*/ 42 w 46"/>
                  <a:gd name="T17" fmla="*/ 22 h 22"/>
                  <a:gd name="T18" fmla="*/ 42 w 46"/>
                  <a:gd name="T19" fmla="*/ 20 h 22"/>
                  <a:gd name="T20" fmla="*/ 39 w 46"/>
                  <a:gd name="T21" fmla="*/ 8 h 22"/>
                  <a:gd name="T22" fmla="*/ 29 w 46"/>
                  <a:gd name="T23" fmla="*/ 8 h 22"/>
                  <a:gd name="T24" fmla="*/ 25 w 46"/>
                  <a:gd name="T25" fmla="*/ 6 h 22"/>
                  <a:gd name="T26" fmla="*/ 8 w 46"/>
                  <a:gd name="T27" fmla="*/ 11 h 22"/>
                  <a:gd name="T28" fmla="*/ 0 w 46"/>
                  <a:gd name="T29" fmla="*/ 11 h 22"/>
                  <a:gd name="T30" fmla="*/ 22 w 46"/>
                  <a:gd name="T3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" h="22">
                    <a:moveTo>
                      <a:pt x="22" y="4"/>
                    </a:moveTo>
                    <a:cubicBezTo>
                      <a:pt x="24" y="2"/>
                      <a:pt x="26" y="0"/>
                      <a:pt x="27" y="2"/>
                    </a:cubicBezTo>
                    <a:cubicBezTo>
                      <a:pt x="30" y="6"/>
                      <a:pt x="32" y="7"/>
                      <a:pt x="36" y="6"/>
                    </a:cubicBezTo>
                    <a:cubicBezTo>
                      <a:pt x="40" y="4"/>
                      <a:pt x="40" y="3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4"/>
                      <a:pt x="41" y="5"/>
                      <a:pt x="42" y="6"/>
                    </a:cubicBezTo>
                    <a:cubicBezTo>
                      <a:pt x="42" y="7"/>
                      <a:pt x="46" y="17"/>
                      <a:pt x="45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2" y="21"/>
                      <a:pt x="42" y="21"/>
                      <a:pt x="42" y="20"/>
                    </a:cubicBezTo>
                    <a:cubicBezTo>
                      <a:pt x="45" y="19"/>
                      <a:pt x="39" y="8"/>
                      <a:pt x="39" y="8"/>
                    </a:cubicBezTo>
                    <a:cubicBezTo>
                      <a:pt x="36" y="10"/>
                      <a:pt x="35" y="10"/>
                      <a:pt x="29" y="8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7"/>
                      <a:pt x="13" y="10"/>
                      <a:pt x="8" y="11"/>
                    </a:cubicBezTo>
                    <a:cubicBezTo>
                      <a:pt x="5" y="12"/>
                      <a:pt x="2" y="12"/>
                      <a:pt x="0" y="11"/>
                    </a:cubicBezTo>
                    <a:lnTo>
                      <a:pt x="22" y="4"/>
                    </a:ln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1" name="Freeform 59">
                <a:extLst>
                  <a:ext uri="{FF2B5EF4-FFF2-40B4-BE49-F238E27FC236}">
                    <a16:creationId xmlns:a16="http://schemas.microsoft.com/office/drawing/2014/main" id="{004676E5-8DA5-0247-A6E5-5C352807C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6781" y="3305389"/>
                <a:ext cx="34373" cy="85031"/>
              </a:xfrm>
              <a:custGeom>
                <a:avLst/>
                <a:gdLst>
                  <a:gd name="T0" fmla="*/ 5 w 7"/>
                  <a:gd name="T1" fmla="*/ 11 h 17"/>
                  <a:gd name="T2" fmla="*/ 1 w 7"/>
                  <a:gd name="T3" fmla="*/ 0 h 17"/>
                  <a:gd name="T4" fmla="*/ 1 w 7"/>
                  <a:gd name="T5" fmla="*/ 2 h 17"/>
                  <a:gd name="T6" fmla="*/ 4 w 7"/>
                  <a:gd name="T7" fmla="*/ 16 h 17"/>
                  <a:gd name="T8" fmla="*/ 4 w 7"/>
                  <a:gd name="T9" fmla="*/ 17 h 17"/>
                  <a:gd name="T10" fmla="*/ 5 w 7"/>
                  <a:gd name="T11" fmla="*/ 16 h 17"/>
                  <a:gd name="T12" fmla="*/ 5 w 7"/>
                  <a:gd name="T13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7">
                    <a:moveTo>
                      <a:pt x="5" y="11"/>
                    </a:moveTo>
                    <a:cubicBezTo>
                      <a:pt x="4" y="6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5" y="13"/>
                      <a:pt x="4" y="16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7" y="16"/>
                      <a:pt x="5" y="11"/>
                    </a:cubicBezTo>
                    <a:close/>
                  </a:path>
                </a:pathLst>
              </a:custGeom>
              <a:solidFill>
                <a:srgbClr val="B0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2" name="Freeform 60">
                <a:extLst>
                  <a:ext uri="{FF2B5EF4-FFF2-40B4-BE49-F238E27FC236}">
                    <a16:creationId xmlns:a16="http://schemas.microsoft.com/office/drawing/2014/main" id="{1AA28C7B-89C3-A245-96E1-32BACB1BA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5011" y="3334336"/>
                <a:ext cx="175487" cy="65129"/>
              </a:xfrm>
              <a:custGeom>
                <a:avLst/>
                <a:gdLst>
                  <a:gd name="T0" fmla="*/ 35 w 35"/>
                  <a:gd name="T1" fmla="*/ 13 h 13"/>
                  <a:gd name="T2" fmla="*/ 35 w 35"/>
                  <a:gd name="T3" fmla="*/ 13 h 13"/>
                  <a:gd name="T4" fmla="*/ 17 w 35"/>
                  <a:gd name="T5" fmla="*/ 0 h 13"/>
                  <a:gd name="T6" fmla="*/ 0 w 35"/>
                  <a:gd name="T7" fmla="*/ 13 h 13"/>
                  <a:gd name="T8" fmla="*/ 35 w 3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">
                    <a:moveTo>
                      <a:pt x="35" y="13"/>
                    </a:move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6"/>
                      <a:pt x="27" y="0"/>
                      <a:pt x="17" y="0"/>
                    </a:cubicBezTo>
                    <a:cubicBezTo>
                      <a:pt x="8" y="1"/>
                      <a:pt x="1" y="6"/>
                      <a:pt x="0" y="13"/>
                    </a:cubicBezTo>
                    <a:cubicBezTo>
                      <a:pt x="7" y="13"/>
                      <a:pt x="26" y="13"/>
                      <a:pt x="35" y="13"/>
                    </a:cubicBezTo>
                    <a:close/>
                  </a:path>
                </a:pathLst>
              </a:custGeom>
              <a:solidFill>
                <a:srgbClr val="D7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3" name="Freeform 61">
                <a:extLst>
                  <a:ext uri="{FF2B5EF4-FFF2-40B4-BE49-F238E27FC236}">
                    <a16:creationId xmlns:a16="http://schemas.microsoft.com/office/drawing/2014/main" id="{02AB71F2-D63E-804E-87AA-D9D4C3627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0996" y="3299961"/>
                <a:ext cx="19900" cy="14473"/>
              </a:xfrm>
              <a:custGeom>
                <a:avLst/>
                <a:gdLst>
                  <a:gd name="T0" fmla="*/ 4 w 4"/>
                  <a:gd name="T1" fmla="*/ 2 h 3"/>
                  <a:gd name="T2" fmla="*/ 2 w 4"/>
                  <a:gd name="T3" fmla="*/ 0 h 3"/>
                  <a:gd name="T4" fmla="*/ 0 w 4"/>
                  <a:gd name="T5" fmla="*/ 0 h 3"/>
                  <a:gd name="T6" fmla="*/ 0 w 4"/>
                  <a:gd name="T7" fmla="*/ 1 h 3"/>
                  <a:gd name="T8" fmla="*/ 0 w 4"/>
                  <a:gd name="T9" fmla="*/ 2 h 3"/>
                  <a:gd name="T10" fmla="*/ 0 w 4"/>
                  <a:gd name="T11" fmla="*/ 1 h 3"/>
                  <a:gd name="T12" fmla="*/ 1 w 4"/>
                  <a:gd name="T13" fmla="*/ 1 h 3"/>
                  <a:gd name="T14" fmla="*/ 1 w 4"/>
                  <a:gd name="T15" fmla="*/ 1 h 3"/>
                  <a:gd name="T16" fmla="*/ 1 w 4"/>
                  <a:gd name="T17" fmla="*/ 1 h 3"/>
                  <a:gd name="T18" fmla="*/ 3 w 4"/>
                  <a:gd name="T19" fmla="*/ 3 h 3"/>
                  <a:gd name="T20" fmla="*/ 3 w 4"/>
                  <a:gd name="T21" fmla="*/ 3 h 3"/>
                  <a:gd name="T22" fmla="*/ 3 w 4"/>
                  <a:gd name="T23" fmla="*/ 3 h 3"/>
                  <a:gd name="T24" fmla="*/ 4 w 4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4" y="2"/>
                    </a:move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4" name="Freeform 62">
                <a:extLst>
                  <a:ext uri="{FF2B5EF4-FFF2-40B4-BE49-F238E27FC236}">
                    <a16:creationId xmlns:a16="http://schemas.microsoft.com/office/drawing/2014/main" id="{8F399EC2-DEB0-744F-9B5C-DFAE87A3A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305389"/>
                <a:ext cx="21710" cy="1447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0 h 3"/>
                  <a:gd name="T4" fmla="*/ 0 w 4"/>
                  <a:gd name="T5" fmla="*/ 1 h 3"/>
                  <a:gd name="T6" fmla="*/ 0 w 4"/>
                  <a:gd name="T7" fmla="*/ 2 h 3"/>
                  <a:gd name="T8" fmla="*/ 1 w 4"/>
                  <a:gd name="T9" fmla="*/ 1 h 3"/>
                  <a:gd name="T10" fmla="*/ 1 w 4"/>
                  <a:gd name="T11" fmla="*/ 1 h 3"/>
                  <a:gd name="T12" fmla="*/ 1 w 4"/>
                  <a:gd name="T13" fmla="*/ 1 h 3"/>
                  <a:gd name="T14" fmla="*/ 2 w 4"/>
                  <a:gd name="T15" fmla="*/ 3 h 3"/>
                  <a:gd name="T16" fmla="*/ 3 w 4"/>
                  <a:gd name="T17" fmla="*/ 3 h 3"/>
                  <a:gd name="T18" fmla="*/ 3 w 4"/>
                  <a:gd name="T19" fmla="*/ 3 h 3"/>
                  <a:gd name="T20" fmla="*/ 3 w 4"/>
                  <a:gd name="T21" fmla="*/ 2 h 3"/>
                  <a:gd name="T22" fmla="*/ 2 w 4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2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2"/>
                      <a:pt x="3" y="2"/>
                    </a:cubicBezTo>
                    <a:cubicBezTo>
                      <a:pt x="3" y="2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5" name="Freeform 63">
                <a:extLst>
                  <a:ext uri="{FF2B5EF4-FFF2-40B4-BE49-F238E27FC236}">
                    <a16:creationId xmlns:a16="http://schemas.microsoft.com/office/drawing/2014/main" id="{4BF5E4FA-BE16-044E-B2ED-3CBC0B62B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4813" y="3310816"/>
                <a:ext cx="19900" cy="14473"/>
              </a:xfrm>
              <a:custGeom>
                <a:avLst/>
                <a:gdLst>
                  <a:gd name="T0" fmla="*/ 3 w 4"/>
                  <a:gd name="T1" fmla="*/ 1 h 3"/>
                  <a:gd name="T2" fmla="*/ 1 w 4"/>
                  <a:gd name="T3" fmla="*/ 0 h 3"/>
                  <a:gd name="T4" fmla="*/ 0 w 4"/>
                  <a:gd name="T5" fmla="*/ 1 h 3"/>
                  <a:gd name="T6" fmla="*/ 1 w 4"/>
                  <a:gd name="T7" fmla="*/ 2 h 3"/>
                  <a:gd name="T8" fmla="*/ 2 w 4"/>
                  <a:gd name="T9" fmla="*/ 1 h 3"/>
                  <a:gd name="T10" fmla="*/ 2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4 w 4"/>
                  <a:gd name="T17" fmla="*/ 3 h 3"/>
                  <a:gd name="T18" fmla="*/ 4 w 4"/>
                  <a:gd name="T19" fmla="*/ 3 h 3"/>
                  <a:gd name="T20" fmla="*/ 4 w 4"/>
                  <a:gd name="T21" fmla="*/ 3 h 3"/>
                  <a:gd name="T22" fmla="*/ 3 w 4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6" name="Freeform 64">
                <a:extLst>
                  <a:ext uri="{FF2B5EF4-FFF2-40B4-BE49-F238E27FC236}">
                    <a16:creationId xmlns:a16="http://schemas.microsoft.com/office/drawing/2014/main" id="{011C201C-1C2F-BA45-B278-F2880786E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0339" y="3314434"/>
                <a:ext cx="19900" cy="16283"/>
              </a:xfrm>
              <a:custGeom>
                <a:avLst/>
                <a:gdLst>
                  <a:gd name="T0" fmla="*/ 3 w 4"/>
                  <a:gd name="T1" fmla="*/ 1 h 3"/>
                  <a:gd name="T2" fmla="*/ 1 w 4"/>
                  <a:gd name="T3" fmla="*/ 0 h 3"/>
                  <a:gd name="T4" fmla="*/ 0 w 4"/>
                  <a:gd name="T5" fmla="*/ 1 h 3"/>
                  <a:gd name="T6" fmla="*/ 1 w 4"/>
                  <a:gd name="T7" fmla="*/ 2 h 3"/>
                  <a:gd name="T8" fmla="*/ 2 w 4"/>
                  <a:gd name="T9" fmla="*/ 1 h 3"/>
                  <a:gd name="T10" fmla="*/ 2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4 w 4"/>
                  <a:gd name="T17" fmla="*/ 3 h 3"/>
                  <a:gd name="T18" fmla="*/ 4 w 4"/>
                  <a:gd name="T19" fmla="*/ 3 h 3"/>
                  <a:gd name="T20" fmla="*/ 4 w 4"/>
                  <a:gd name="T21" fmla="*/ 2 h 3"/>
                  <a:gd name="T22" fmla="*/ 3 w 4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7" name="Freeform 65">
                <a:extLst>
                  <a:ext uri="{FF2B5EF4-FFF2-40B4-BE49-F238E27FC236}">
                    <a16:creationId xmlns:a16="http://schemas.microsoft.com/office/drawing/2014/main" id="{B188ED2B-1E24-9D4F-BB93-F03F3DAB4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027" y="3379564"/>
                <a:ext cx="296700" cy="36183"/>
              </a:xfrm>
              <a:custGeom>
                <a:avLst/>
                <a:gdLst>
                  <a:gd name="T0" fmla="*/ 19 w 59"/>
                  <a:gd name="T1" fmla="*/ 6 h 7"/>
                  <a:gd name="T2" fmla="*/ 0 w 59"/>
                  <a:gd name="T3" fmla="*/ 0 h 7"/>
                  <a:gd name="T4" fmla="*/ 1 w 59"/>
                  <a:gd name="T5" fmla="*/ 1 h 7"/>
                  <a:gd name="T6" fmla="*/ 19 w 59"/>
                  <a:gd name="T7" fmla="*/ 7 h 7"/>
                  <a:gd name="T8" fmla="*/ 57 w 59"/>
                  <a:gd name="T9" fmla="*/ 6 h 7"/>
                  <a:gd name="T10" fmla="*/ 59 w 59"/>
                  <a:gd name="T11" fmla="*/ 5 h 7"/>
                  <a:gd name="T12" fmla="*/ 58 w 59"/>
                  <a:gd name="T13" fmla="*/ 5 h 7"/>
                  <a:gd name="T14" fmla="*/ 19 w 59"/>
                  <a:gd name="T1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7">
                    <a:moveTo>
                      <a:pt x="19" y="6"/>
                    </a:moveTo>
                    <a:cubicBezTo>
                      <a:pt x="6" y="6"/>
                      <a:pt x="1" y="2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2"/>
                      <a:pt x="5" y="7"/>
                      <a:pt x="19" y="7"/>
                    </a:cubicBezTo>
                    <a:cubicBezTo>
                      <a:pt x="33" y="7"/>
                      <a:pt x="57" y="6"/>
                      <a:pt x="57" y="6"/>
                    </a:cubicBezTo>
                    <a:cubicBezTo>
                      <a:pt x="58" y="6"/>
                      <a:pt x="59" y="6"/>
                      <a:pt x="59" y="5"/>
                    </a:cubicBezTo>
                    <a:cubicBezTo>
                      <a:pt x="59" y="5"/>
                      <a:pt x="58" y="5"/>
                      <a:pt x="58" y="5"/>
                    </a:cubicBezTo>
                    <a:cubicBezTo>
                      <a:pt x="58" y="5"/>
                      <a:pt x="34" y="6"/>
                      <a:pt x="19" y="6"/>
                    </a:cubicBezTo>
                    <a:close/>
                  </a:path>
                </a:pathLst>
              </a:custGeom>
              <a:solidFill>
                <a:srgbClr val="B0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8" name="Freeform 66">
                <a:extLst>
                  <a:ext uri="{FF2B5EF4-FFF2-40B4-BE49-F238E27FC236}">
                    <a16:creationId xmlns:a16="http://schemas.microsoft.com/office/drawing/2014/main" id="{E9A48E2D-C3BB-B74F-A95B-CA0AA66A9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027" y="3370519"/>
                <a:ext cx="296700" cy="39801"/>
              </a:xfrm>
              <a:custGeom>
                <a:avLst/>
                <a:gdLst>
                  <a:gd name="T0" fmla="*/ 57 w 59"/>
                  <a:gd name="T1" fmla="*/ 3 h 8"/>
                  <a:gd name="T2" fmla="*/ 57 w 59"/>
                  <a:gd name="T3" fmla="*/ 3 h 8"/>
                  <a:gd name="T4" fmla="*/ 21 w 59"/>
                  <a:gd name="T5" fmla="*/ 4 h 8"/>
                  <a:gd name="T6" fmla="*/ 1 w 59"/>
                  <a:gd name="T7" fmla="*/ 0 h 8"/>
                  <a:gd name="T8" fmla="*/ 0 w 59"/>
                  <a:gd name="T9" fmla="*/ 1 h 8"/>
                  <a:gd name="T10" fmla="*/ 0 w 59"/>
                  <a:gd name="T11" fmla="*/ 2 h 8"/>
                  <a:gd name="T12" fmla="*/ 19 w 59"/>
                  <a:gd name="T13" fmla="*/ 8 h 8"/>
                  <a:gd name="T14" fmla="*/ 58 w 59"/>
                  <a:gd name="T15" fmla="*/ 7 h 8"/>
                  <a:gd name="T16" fmla="*/ 59 w 59"/>
                  <a:gd name="T17" fmla="*/ 7 h 8"/>
                  <a:gd name="T18" fmla="*/ 59 w 59"/>
                  <a:gd name="T19" fmla="*/ 6 h 8"/>
                  <a:gd name="T20" fmla="*/ 57 w 59"/>
                  <a:gd name="T21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8">
                    <a:moveTo>
                      <a:pt x="57" y="3"/>
                    </a:move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35" y="4"/>
                      <a:pt x="21" y="4"/>
                    </a:cubicBezTo>
                    <a:cubicBezTo>
                      <a:pt x="17" y="5"/>
                      <a:pt x="5" y="5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6" y="8"/>
                      <a:pt x="19" y="8"/>
                    </a:cubicBezTo>
                    <a:cubicBezTo>
                      <a:pt x="34" y="8"/>
                      <a:pt x="58" y="7"/>
                      <a:pt x="58" y="7"/>
                    </a:cubicBezTo>
                    <a:cubicBezTo>
                      <a:pt x="58" y="7"/>
                      <a:pt x="59" y="7"/>
                      <a:pt x="59" y="7"/>
                    </a:cubicBezTo>
                    <a:cubicBezTo>
                      <a:pt x="59" y="7"/>
                      <a:pt x="59" y="6"/>
                      <a:pt x="59" y="6"/>
                    </a:cubicBezTo>
                    <a:cubicBezTo>
                      <a:pt x="59" y="4"/>
                      <a:pt x="58" y="3"/>
                      <a:pt x="57" y="3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9" name="Freeform 67">
                <a:extLst>
                  <a:ext uri="{FF2B5EF4-FFF2-40B4-BE49-F238E27FC236}">
                    <a16:creationId xmlns:a16="http://schemas.microsoft.com/office/drawing/2014/main" id="{FFDD6CE3-D040-B349-AA9B-F4E507B3F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0042" y="3229405"/>
                <a:ext cx="226143" cy="240617"/>
              </a:xfrm>
              <a:custGeom>
                <a:avLst/>
                <a:gdLst>
                  <a:gd name="T0" fmla="*/ 34 w 45"/>
                  <a:gd name="T1" fmla="*/ 0 h 48"/>
                  <a:gd name="T2" fmla="*/ 34 w 45"/>
                  <a:gd name="T3" fmla="*/ 34 h 48"/>
                  <a:gd name="T4" fmla="*/ 6 w 45"/>
                  <a:gd name="T5" fmla="*/ 37 h 48"/>
                  <a:gd name="T6" fmla="*/ 4 w 45"/>
                  <a:gd name="T7" fmla="*/ 36 h 48"/>
                  <a:gd name="T8" fmla="*/ 0 w 45"/>
                  <a:gd name="T9" fmla="*/ 40 h 48"/>
                  <a:gd name="T10" fmla="*/ 2 w 45"/>
                  <a:gd name="T11" fmla="*/ 43 h 48"/>
                  <a:gd name="T12" fmla="*/ 9 w 45"/>
                  <a:gd name="T13" fmla="*/ 47 h 48"/>
                  <a:gd name="T14" fmla="*/ 37 w 45"/>
                  <a:gd name="T15" fmla="*/ 46 h 48"/>
                  <a:gd name="T16" fmla="*/ 45 w 45"/>
                  <a:gd name="T17" fmla="*/ 42 h 48"/>
                  <a:gd name="T18" fmla="*/ 45 w 45"/>
                  <a:gd name="T19" fmla="*/ 0 h 48"/>
                  <a:gd name="T20" fmla="*/ 34 w 45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48">
                    <a:moveTo>
                      <a:pt x="34" y="0"/>
                    </a:moveTo>
                    <a:cubicBezTo>
                      <a:pt x="34" y="34"/>
                      <a:pt x="34" y="34"/>
                      <a:pt x="34" y="34"/>
                    </a:cubicBezTo>
                    <a:cubicBezTo>
                      <a:pt x="30" y="34"/>
                      <a:pt x="14" y="34"/>
                      <a:pt x="6" y="37"/>
                    </a:cubicBezTo>
                    <a:cubicBezTo>
                      <a:pt x="6" y="37"/>
                      <a:pt x="5" y="36"/>
                      <a:pt x="4" y="36"/>
                    </a:cubicBezTo>
                    <a:cubicBezTo>
                      <a:pt x="2" y="36"/>
                      <a:pt x="0" y="38"/>
                      <a:pt x="0" y="40"/>
                    </a:cubicBezTo>
                    <a:cubicBezTo>
                      <a:pt x="0" y="41"/>
                      <a:pt x="1" y="42"/>
                      <a:pt x="2" y="43"/>
                    </a:cubicBezTo>
                    <a:cubicBezTo>
                      <a:pt x="3" y="45"/>
                      <a:pt x="5" y="47"/>
                      <a:pt x="9" y="47"/>
                    </a:cubicBezTo>
                    <a:cubicBezTo>
                      <a:pt x="12" y="47"/>
                      <a:pt x="30" y="44"/>
                      <a:pt x="37" y="46"/>
                    </a:cubicBezTo>
                    <a:cubicBezTo>
                      <a:pt x="44" y="48"/>
                      <a:pt x="45" y="42"/>
                      <a:pt x="45" y="42"/>
                    </a:cubicBezTo>
                    <a:cubicBezTo>
                      <a:pt x="45" y="0"/>
                      <a:pt x="45" y="0"/>
                      <a:pt x="45" y="0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0" name="Freeform 68">
                <a:extLst>
                  <a:ext uri="{FF2B5EF4-FFF2-40B4-BE49-F238E27FC236}">
                    <a16:creationId xmlns:a16="http://schemas.microsoft.com/office/drawing/2014/main" id="{07D51D2D-31DB-0A4D-B239-6F9901FAD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370519"/>
                <a:ext cx="282227" cy="110359"/>
              </a:xfrm>
              <a:custGeom>
                <a:avLst/>
                <a:gdLst>
                  <a:gd name="T0" fmla="*/ 52 w 56"/>
                  <a:gd name="T1" fmla="*/ 2 h 22"/>
                  <a:gd name="T2" fmla="*/ 42 w 56"/>
                  <a:gd name="T3" fmla="*/ 3 h 22"/>
                  <a:gd name="T4" fmla="*/ 38 w 56"/>
                  <a:gd name="T5" fmla="*/ 0 h 22"/>
                  <a:gd name="T6" fmla="*/ 21 w 56"/>
                  <a:gd name="T7" fmla="*/ 6 h 22"/>
                  <a:gd name="T8" fmla="*/ 12 w 56"/>
                  <a:gd name="T9" fmla="*/ 7 h 22"/>
                  <a:gd name="T10" fmla="*/ 5 w 56"/>
                  <a:gd name="T11" fmla="*/ 8 h 22"/>
                  <a:gd name="T12" fmla="*/ 2 w 56"/>
                  <a:gd name="T13" fmla="*/ 9 h 22"/>
                  <a:gd name="T14" fmla="*/ 6 w 56"/>
                  <a:gd name="T15" fmla="*/ 11 h 22"/>
                  <a:gd name="T16" fmla="*/ 13 w 56"/>
                  <a:gd name="T17" fmla="*/ 18 h 22"/>
                  <a:gd name="T18" fmla="*/ 0 w 56"/>
                  <a:gd name="T19" fmla="*/ 15 h 22"/>
                  <a:gd name="T20" fmla="*/ 5 w 56"/>
                  <a:gd name="T21" fmla="*/ 19 h 22"/>
                  <a:gd name="T22" fmla="*/ 33 w 56"/>
                  <a:gd name="T23" fmla="*/ 19 h 22"/>
                  <a:gd name="T24" fmla="*/ 52 w 56"/>
                  <a:gd name="T25" fmla="*/ 19 h 22"/>
                  <a:gd name="T26" fmla="*/ 54 w 56"/>
                  <a:gd name="T27" fmla="*/ 18 h 22"/>
                  <a:gd name="T28" fmla="*/ 54 w 56"/>
                  <a:gd name="T29" fmla="*/ 16 h 22"/>
                  <a:gd name="T30" fmla="*/ 52 w 56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22">
                    <a:moveTo>
                      <a:pt x="52" y="2"/>
                    </a:moveTo>
                    <a:cubicBezTo>
                      <a:pt x="49" y="5"/>
                      <a:pt x="48" y="5"/>
                      <a:pt x="42" y="3"/>
                    </a:cubicBezTo>
                    <a:cubicBezTo>
                      <a:pt x="40" y="3"/>
                      <a:pt x="39" y="2"/>
                      <a:pt x="38" y="0"/>
                    </a:cubicBezTo>
                    <a:cubicBezTo>
                      <a:pt x="36" y="2"/>
                      <a:pt x="25" y="5"/>
                      <a:pt x="21" y="6"/>
                    </a:cubicBezTo>
                    <a:cubicBezTo>
                      <a:pt x="18" y="7"/>
                      <a:pt x="14" y="8"/>
                      <a:pt x="12" y="7"/>
                    </a:cubicBezTo>
                    <a:cubicBezTo>
                      <a:pt x="10" y="8"/>
                      <a:pt x="7" y="8"/>
                      <a:pt x="5" y="8"/>
                    </a:cubicBezTo>
                    <a:cubicBezTo>
                      <a:pt x="4" y="8"/>
                      <a:pt x="3" y="9"/>
                      <a:pt x="2" y="9"/>
                    </a:cubicBezTo>
                    <a:cubicBezTo>
                      <a:pt x="3" y="10"/>
                      <a:pt x="4" y="10"/>
                      <a:pt x="6" y="11"/>
                    </a:cubicBezTo>
                    <a:cubicBezTo>
                      <a:pt x="12" y="13"/>
                      <a:pt x="13" y="16"/>
                      <a:pt x="13" y="18"/>
                    </a:cubicBezTo>
                    <a:cubicBezTo>
                      <a:pt x="13" y="20"/>
                      <a:pt x="4" y="18"/>
                      <a:pt x="0" y="15"/>
                    </a:cubicBezTo>
                    <a:cubicBezTo>
                      <a:pt x="1" y="17"/>
                      <a:pt x="2" y="18"/>
                      <a:pt x="5" y="19"/>
                    </a:cubicBezTo>
                    <a:cubicBezTo>
                      <a:pt x="12" y="22"/>
                      <a:pt x="33" y="19"/>
                      <a:pt x="33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3" y="18"/>
                      <a:pt x="53" y="17"/>
                      <a:pt x="54" y="16"/>
                    </a:cubicBezTo>
                    <a:cubicBezTo>
                      <a:pt x="56" y="15"/>
                      <a:pt x="52" y="2"/>
                      <a:pt x="52" y="2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1" name="Freeform 69">
                <a:extLst>
                  <a:ext uri="{FF2B5EF4-FFF2-40B4-BE49-F238E27FC236}">
                    <a16:creationId xmlns:a16="http://schemas.microsoft.com/office/drawing/2014/main" id="{9FC71340-37C2-A04D-B9E5-59C29A5FF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415747"/>
                <a:ext cx="66938" cy="54274"/>
              </a:xfrm>
              <a:custGeom>
                <a:avLst/>
                <a:gdLst>
                  <a:gd name="T0" fmla="*/ 13 w 13"/>
                  <a:gd name="T1" fmla="*/ 9 h 11"/>
                  <a:gd name="T2" fmla="*/ 6 w 13"/>
                  <a:gd name="T3" fmla="*/ 2 h 11"/>
                  <a:gd name="T4" fmla="*/ 2 w 13"/>
                  <a:gd name="T5" fmla="*/ 0 h 11"/>
                  <a:gd name="T6" fmla="*/ 0 w 13"/>
                  <a:gd name="T7" fmla="*/ 6 h 11"/>
                  <a:gd name="T8" fmla="*/ 13 w 13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13" y="9"/>
                    </a:moveTo>
                    <a:cubicBezTo>
                      <a:pt x="13" y="7"/>
                      <a:pt x="12" y="4"/>
                      <a:pt x="6" y="2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1" y="1"/>
                      <a:pt x="0" y="3"/>
                      <a:pt x="0" y="6"/>
                    </a:cubicBezTo>
                    <a:cubicBezTo>
                      <a:pt x="4" y="9"/>
                      <a:pt x="13" y="11"/>
                      <a:pt x="13" y="9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2" name="Freeform 70">
                <a:extLst>
                  <a:ext uri="{FF2B5EF4-FFF2-40B4-BE49-F238E27FC236}">
                    <a16:creationId xmlns:a16="http://schemas.microsoft.com/office/drawing/2014/main" id="{035FF8B9-EB59-3A45-AE76-53682D548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6225" y="3350617"/>
                <a:ext cx="231571" cy="110359"/>
              </a:xfrm>
              <a:custGeom>
                <a:avLst/>
                <a:gdLst>
                  <a:gd name="T0" fmla="*/ 21 w 46"/>
                  <a:gd name="T1" fmla="*/ 4 h 22"/>
                  <a:gd name="T2" fmla="*/ 27 w 46"/>
                  <a:gd name="T3" fmla="*/ 3 h 22"/>
                  <a:gd name="T4" fmla="*/ 36 w 46"/>
                  <a:gd name="T5" fmla="*/ 6 h 22"/>
                  <a:gd name="T6" fmla="*/ 41 w 46"/>
                  <a:gd name="T7" fmla="*/ 4 h 22"/>
                  <a:gd name="T8" fmla="*/ 41 w 46"/>
                  <a:gd name="T9" fmla="*/ 4 h 22"/>
                  <a:gd name="T10" fmla="*/ 41 w 46"/>
                  <a:gd name="T11" fmla="*/ 6 h 22"/>
                  <a:gd name="T12" fmla="*/ 44 w 46"/>
                  <a:gd name="T13" fmla="*/ 21 h 22"/>
                  <a:gd name="T14" fmla="*/ 44 w 46"/>
                  <a:gd name="T15" fmla="*/ 21 h 22"/>
                  <a:gd name="T16" fmla="*/ 42 w 46"/>
                  <a:gd name="T17" fmla="*/ 22 h 22"/>
                  <a:gd name="T18" fmla="*/ 42 w 46"/>
                  <a:gd name="T19" fmla="*/ 20 h 22"/>
                  <a:gd name="T20" fmla="*/ 39 w 46"/>
                  <a:gd name="T21" fmla="*/ 8 h 22"/>
                  <a:gd name="T22" fmla="*/ 29 w 46"/>
                  <a:gd name="T23" fmla="*/ 8 h 22"/>
                  <a:gd name="T24" fmla="*/ 25 w 46"/>
                  <a:gd name="T25" fmla="*/ 6 h 22"/>
                  <a:gd name="T26" fmla="*/ 8 w 46"/>
                  <a:gd name="T27" fmla="*/ 11 h 22"/>
                  <a:gd name="T28" fmla="*/ 0 w 46"/>
                  <a:gd name="T29" fmla="*/ 11 h 22"/>
                  <a:gd name="T30" fmla="*/ 21 w 46"/>
                  <a:gd name="T3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" h="22">
                    <a:moveTo>
                      <a:pt x="21" y="4"/>
                    </a:moveTo>
                    <a:cubicBezTo>
                      <a:pt x="23" y="2"/>
                      <a:pt x="25" y="0"/>
                      <a:pt x="27" y="3"/>
                    </a:cubicBezTo>
                    <a:cubicBezTo>
                      <a:pt x="30" y="6"/>
                      <a:pt x="32" y="7"/>
                      <a:pt x="36" y="6"/>
                    </a:cubicBezTo>
                    <a:cubicBezTo>
                      <a:pt x="40" y="4"/>
                      <a:pt x="40" y="3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5"/>
                      <a:pt x="41" y="6"/>
                      <a:pt x="41" y="6"/>
                    </a:cubicBezTo>
                    <a:cubicBezTo>
                      <a:pt x="42" y="8"/>
                      <a:pt x="46" y="17"/>
                      <a:pt x="44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1" y="22"/>
                      <a:pt x="41" y="21"/>
                      <a:pt x="42" y="20"/>
                    </a:cubicBezTo>
                    <a:cubicBezTo>
                      <a:pt x="44" y="19"/>
                      <a:pt x="39" y="8"/>
                      <a:pt x="39" y="8"/>
                    </a:cubicBezTo>
                    <a:cubicBezTo>
                      <a:pt x="36" y="10"/>
                      <a:pt x="34" y="10"/>
                      <a:pt x="29" y="8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7"/>
                      <a:pt x="12" y="10"/>
                      <a:pt x="8" y="11"/>
                    </a:cubicBezTo>
                    <a:cubicBezTo>
                      <a:pt x="5" y="12"/>
                      <a:pt x="2" y="12"/>
                      <a:pt x="0" y="11"/>
                    </a:cubicBez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3" name="Freeform 71">
                <a:extLst>
                  <a:ext uri="{FF2B5EF4-FFF2-40B4-BE49-F238E27FC236}">
                    <a16:creationId xmlns:a16="http://schemas.microsoft.com/office/drawing/2014/main" id="{7C5F54F2-6596-9548-A265-1A666D13C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2468" y="3370519"/>
                <a:ext cx="28946" cy="85031"/>
              </a:xfrm>
              <a:custGeom>
                <a:avLst/>
                <a:gdLst>
                  <a:gd name="T0" fmla="*/ 5 w 6"/>
                  <a:gd name="T1" fmla="*/ 11 h 17"/>
                  <a:gd name="T2" fmla="*/ 0 w 6"/>
                  <a:gd name="T3" fmla="*/ 0 h 17"/>
                  <a:gd name="T4" fmla="*/ 0 w 6"/>
                  <a:gd name="T5" fmla="*/ 2 h 17"/>
                  <a:gd name="T6" fmla="*/ 3 w 6"/>
                  <a:gd name="T7" fmla="*/ 17 h 17"/>
                  <a:gd name="T8" fmla="*/ 3 w 6"/>
                  <a:gd name="T9" fmla="*/ 17 h 17"/>
                  <a:gd name="T10" fmla="*/ 4 w 6"/>
                  <a:gd name="T11" fmla="*/ 16 h 17"/>
                  <a:gd name="T12" fmla="*/ 5 w 6"/>
                  <a:gd name="T13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7">
                    <a:moveTo>
                      <a:pt x="5" y="11"/>
                    </a:moveTo>
                    <a:cubicBezTo>
                      <a:pt x="4" y="7"/>
                      <a:pt x="2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4"/>
                      <a:pt x="5" y="13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6" y="16"/>
                      <a:pt x="5" y="11"/>
                    </a:cubicBezTo>
                    <a:close/>
                  </a:path>
                </a:pathLst>
              </a:custGeom>
              <a:solidFill>
                <a:srgbClr val="B0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4" name="Freeform 72">
                <a:extLst>
                  <a:ext uri="{FF2B5EF4-FFF2-40B4-BE49-F238E27FC236}">
                    <a16:creationId xmlns:a16="http://schemas.microsoft.com/office/drawing/2014/main" id="{5C865097-930D-444B-AA3F-30503B790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0698" y="3399465"/>
                <a:ext cx="171869" cy="66939"/>
              </a:xfrm>
              <a:custGeom>
                <a:avLst/>
                <a:gdLst>
                  <a:gd name="T0" fmla="*/ 34 w 34"/>
                  <a:gd name="T1" fmla="*/ 13 h 13"/>
                  <a:gd name="T2" fmla="*/ 34 w 34"/>
                  <a:gd name="T3" fmla="*/ 13 h 13"/>
                  <a:gd name="T4" fmla="*/ 17 w 34"/>
                  <a:gd name="T5" fmla="*/ 1 h 13"/>
                  <a:gd name="T6" fmla="*/ 0 w 34"/>
                  <a:gd name="T7" fmla="*/ 13 h 13"/>
                  <a:gd name="T8" fmla="*/ 34 w 3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3">
                    <a:moveTo>
                      <a:pt x="34" y="13"/>
                    </a:move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6"/>
                      <a:pt x="26" y="0"/>
                      <a:pt x="17" y="1"/>
                    </a:cubicBezTo>
                    <a:cubicBezTo>
                      <a:pt x="8" y="1"/>
                      <a:pt x="0" y="6"/>
                      <a:pt x="0" y="13"/>
                    </a:cubicBezTo>
                    <a:cubicBezTo>
                      <a:pt x="7" y="13"/>
                      <a:pt x="26" y="13"/>
                      <a:pt x="34" y="13"/>
                    </a:cubicBezTo>
                    <a:close/>
                  </a:path>
                </a:pathLst>
              </a:custGeom>
              <a:solidFill>
                <a:srgbClr val="D7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5" name="Freeform 73">
                <a:extLst>
                  <a:ext uri="{FF2B5EF4-FFF2-40B4-BE49-F238E27FC236}">
                    <a16:creationId xmlns:a16="http://schemas.microsoft.com/office/drawing/2014/main" id="{FB87735B-BFA5-344B-93D2-CFD635E75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1254" y="3365091"/>
                <a:ext cx="19900" cy="14473"/>
              </a:xfrm>
              <a:custGeom>
                <a:avLst/>
                <a:gdLst>
                  <a:gd name="T0" fmla="*/ 4 w 4"/>
                  <a:gd name="T1" fmla="*/ 2 h 3"/>
                  <a:gd name="T2" fmla="*/ 2 w 4"/>
                  <a:gd name="T3" fmla="*/ 0 h 3"/>
                  <a:gd name="T4" fmla="*/ 1 w 4"/>
                  <a:gd name="T5" fmla="*/ 0 h 3"/>
                  <a:gd name="T6" fmla="*/ 0 w 4"/>
                  <a:gd name="T7" fmla="*/ 1 h 3"/>
                  <a:gd name="T8" fmla="*/ 0 w 4"/>
                  <a:gd name="T9" fmla="*/ 2 h 3"/>
                  <a:gd name="T10" fmla="*/ 1 w 4"/>
                  <a:gd name="T11" fmla="*/ 1 h 3"/>
                  <a:gd name="T12" fmla="*/ 1 w 4"/>
                  <a:gd name="T13" fmla="*/ 1 h 3"/>
                  <a:gd name="T14" fmla="*/ 1 w 4"/>
                  <a:gd name="T15" fmla="*/ 1 h 3"/>
                  <a:gd name="T16" fmla="*/ 2 w 4"/>
                  <a:gd name="T17" fmla="*/ 1 h 3"/>
                  <a:gd name="T18" fmla="*/ 3 w 4"/>
                  <a:gd name="T19" fmla="*/ 3 h 3"/>
                  <a:gd name="T20" fmla="*/ 4 w 4"/>
                  <a:gd name="T21" fmla="*/ 3 h 3"/>
                  <a:gd name="T22" fmla="*/ 4 w 4"/>
                  <a:gd name="T23" fmla="*/ 3 h 3"/>
                  <a:gd name="T24" fmla="*/ 4 w 4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4" y="2"/>
                    </a:move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6" name="Freeform 74">
                <a:extLst>
                  <a:ext uri="{FF2B5EF4-FFF2-40B4-BE49-F238E27FC236}">
                    <a16:creationId xmlns:a16="http://schemas.microsoft.com/office/drawing/2014/main" id="{70BCF663-9B41-3D4C-AA8A-B0E238393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6781" y="3370519"/>
                <a:ext cx="19900" cy="14473"/>
              </a:xfrm>
              <a:custGeom>
                <a:avLst/>
                <a:gdLst>
                  <a:gd name="T0" fmla="*/ 3 w 4"/>
                  <a:gd name="T1" fmla="*/ 0 h 3"/>
                  <a:gd name="T2" fmla="*/ 1 w 4"/>
                  <a:gd name="T3" fmla="*/ 0 h 3"/>
                  <a:gd name="T4" fmla="*/ 0 w 4"/>
                  <a:gd name="T5" fmla="*/ 1 h 3"/>
                  <a:gd name="T6" fmla="*/ 0 w 4"/>
                  <a:gd name="T7" fmla="*/ 2 h 3"/>
                  <a:gd name="T8" fmla="*/ 1 w 4"/>
                  <a:gd name="T9" fmla="*/ 1 h 3"/>
                  <a:gd name="T10" fmla="*/ 1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4 w 4"/>
                  <a:gd name="T17" fmla="*/ 3 h 3"/>
                  <a:gd name="T18" fmla="*/ 4 w 4"/>
                  <a:gd name="T19" fmla="*/ 3 h 3"/>
                  <a:gd name="T20" fmla="*/ 4 w 4"/>
                  <a:gd name="T21" fmla="*/ 2 h 3"/>
                  <a:gd name="T22" fmla="*/ 3 w 4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1"/>
                      <a:pt x="3" y="0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7" name="Freeform 75">
                <a:extLst>
                  <a:ext uri="{FF2B5EF4-FFF2-40B4-BE49-F238E27FC236}">
                    <a16:creationId xmlns:a16="http://schemas.microsoft.com/office/drawing/2014/main" id="{40DCDD9E-6938-A549-B2CA-96FBC6CF9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0499" y="3375945"/>
                <a:ext cx="19900" cy="14473"/>
              </a:xfrm>
              <a:custGeom>
                <a:avLst/>
                <a:gdLst>
                  <a:gd name="T0" fmla="*/ 3 w 4"/>
                  <a:gd name="T1" fmla="*/ 1 h 3"/>
                  <a:gd name="T2" fmla="*/ 1 w 4"/>
                  <a:gd name="T3" fmla="*/ 0 h 3"/>
                  <a:gd name="T4" fmla="*/ 0 w 4"/>
                  <a:gd name="T5" fmla="*/ 1 h 3"/>
                  <a:gd name="T6" fmla="*/ 0 w 4"/>
                  <a:gd name="T7" fmla="*/ 2 h 3"/>
                  <a:gd name="T8" fmla="*/ 1 w 4"/>
                  <a:gd name="T9" fmla="*/ 1 h 3"/>
                  <a:gd name="T10" fmla="*/ 1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3 w 4"/>
                  <a:gd name="T17" fmla="*/ 3 h 3"/>
                  <a:gd name="T18" fmla="*/ 4 w 4"/>
                  <a:gd name="T19" fmla="*/ 3 h 3"/>
                  <a:gd name="T20" fmla="*/ 4 w 4"/>
                  <a:gd name="T21" fmla="*/ 3 h 3"/>
                  <a:gd name="T22" fmla="*/ 3 w 4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8" name="Freeform 76">
                <a:extLst>
                  <a:ext uri="{FF2B5EF4-FFF2-40B4-BE49-F238E27FC236}">
                    <a16:creationId xmlns:a16="http://schemas.microsoft.com/office/drawing/2014/main" id="{C2613EF8-D22C-4F47-8BD6-3BCBEB091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6026" y="3379564"/>
                <a:ext cx="19900" cy="16283"/>
              </a:xfrm>
              <a:custGeom>
                <a:avLst/>
                <a:gdLst>
                  <a:gd name="T0" fmla="*/ 3 w 4"/>
                  <a:gd name="T1" fmla="*/ 1 h 3"/>
                  <a:gd name="T2" fmla="*/ 1 w 4"/>
                  <a:gd name="T3" fmla="*/ 0 h 3"/>
                  <a:gd name="T4" fmla="*/ 0 w 4"/>
                  <a:gd name="T5" fmla="*/ 1 h 3"/>
                  <a:gd name="T6" fmla="*/ 0 w 4"/>
                  <a:gd name="T7" fmla="*/ 2 h 3"/>
                  <a:gd name="T8" fmla="*/ 1 w 4"/>
                  <a:gd name="T9" fmla="*/ 1 h 3"/>
                  <a:gd name="T10" fmla="*/ 1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3 w 4"/>
                  <a:gd name="T17" fmla="*/ 3 h 3"/>
                  <a:gd name="T18" fmla="*/ 4 w 4"/>
                  <a:gd name="T19" fmla="*/ 3 h 3"/>
                  <a:gd name="T20" fmla="*/ 4 w 4"/>
                  <a:gd name="T21" fmla="*/ 3 h 3"/>
                  <a:gd name="T22" fmla="*/ 3 w 4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9" name="Freeform 77">
                <a:extLst>
                  <a:ext uri="{FF2B5EF4-FFF2-40B4-BE49-F238E27FC236}">
                    <a16:creationId xmlns:a16="http://schemas.microsoft.com/office/drawing/2014/main" id="{7559C09E-9A60-E24F-A9EC-F2A8A6A87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444693"/>
                <a:ext cx="296700" cy="41611"/>
              </a:xfrm>
              <a:custGeom>
                <a:avLst/>
                <a:gdLst>
                  <a:gd name="T0" fmla="*/ 19 w 59"/>
                  <a:gd name="T1" fmla="*/ 6 h 8"/>
                  <a:gd name="T2" fmla="*/ 0 w 59"/>
                  <a:gd name="T3" fmla="*/ 0 h 8"/>
                  <a:gd name="T4" fmla="*/ 0 w 59"/>
                  <a:gd name="T5" fmla="*/ 1 h 8"/>
                  <a:gd name="T6" fmla="*/ 19 w 59"/>
                  <a:gd name="T7" fmla="*/ 7 h 8"/>
                  <a:gd name="T8" fmla="*/ 57 w 59"/>
                  <a:gd name="T9" fmla="*/ 6 h 8"/>
                  <a:gd name="T10" fmla="*/ 59 w 59"/>
                  <a:gd name="T11" fmla="*/ 5 h 8"/>
                  <a:gd name="T12" fmla="*/ 58 w 59"/>
                  <a:gd name="T13" fmla="*/ 5 h 8"/>
                  <a:gd name="T14" fmla="*/ 19 w 59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8">
                    <a:moveTo>
                      <a:pt x="19" y="6"/>
                    </a:moveTo>
                    <a:cubicBezTo>
                      <a:pt x="6" y="7"/>
                      <a:pt x="1" y="2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5" y="8"/>
                      <a:pt x="19" y="7"/>
                    </a:cubicBezTo>
                    <a:cubicBezTo>
                      <a:pt x="33" y="7"/>
                      <a:pt x="56" y="6"/>
                      <a:pt x="57" y="6"/>
                    </a:cubicBezTo>
                    <a:cubicBezTo>
                      <a:pt x="57" y="6"/>
                      <a:pt x="58" y="6"/>
                      <a:pt x="59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34" y="6"/>
                      <a:pt x="19" y="6"/>
                    </a:cubicBezTo>
                    <a:close/>
                  </a:path>
                </a:pathLst>
              </a:custGeom>
              <a:solidFill>
                <a:srgbClr val="B0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0" name="Freeform 78">
                <a:extLst>
                  <a:ext uri="{FF2B5EF4-FFF2-40B4-BE49-F238E27FC236}">
                    <a16:creationId xmlns:a16="http://schemas.microsoft.com/office/drawing/2014/main" id="{383A7E7B-7F6E-CB4F-91E0-567610027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435648"/>
                <a:ext cx="296700" cy="45229"/>
              </a:xfrm>
              <a:custGeom>
                <a:avLst/>
                <a:gdLst>
                  <a:gd name="T0" fmla="*/ 57 w 59"/>
                  <a:gd name="T1" fmla="*/ 4 h 9"/>
                  <a:gd name="T2" fmla="*/ 56 w 59"/>
                  <a:gd name="T3" fmla="*/ 4 h 9"/>
                  <a:gd name="T4" fmla="*/ 21 w 59"/>
                  <a:gd name="T5" fmla="*/ 4 h 9"/>
                  <a:gd name="T6" fmla="*/ 0 w 59"/>
                  <a:gd name="T7" fmla="*/ 0 h 9"/>
                  <a:gd name="T8" fmla="*/ 0 w 59"/>
                  <a:gd name="T9" fmla="*/ 1 h 9"/>
                  <a:gd name="T10" fmla="*/ 0 w 59"/>
                  <a:gd name="T11" fmla="*/ 2 h 9"/>
                  <a:gd name="T12" fmla="*/ 19 w 59"/>
                  <a:gd name="T13" fmla="*/ 8 h 9"/>
                  <a:gd name="T14" fmla="*/ 58 w 59"/>
                  <a:gd name="T15" fmla="*/ 7 h 9"/>
                  <a:gd name="T16" fmla="*/ 59 w 59"/>
                  <a:gd name="T17" fmla="*/ 7 h 9"/>
                  <a:gd name="T18" fmla="*/ 59 w 59"/>
                  <a:gd name="T19" fmla="*/ 6 h 9"/>
                  <a:gd name="T20" fmla="*/ 57 w 59"/>
                  <a:gd name="T21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9">
                    <a:moveTo>
                      <a:pt x="57" y="4"/>
                    </a:moveTo>
                    <a:cubicBezTo>
                      <a:pt x="57" y="4"/>
                      <a:pt x="56" y="4"/>
                      <a:pt x="56" y="4"/>
                    </a:cubicBezTo>
                    <a:cubicBezTo>
                      <a:pt x="56" y="4"/>
                      <a:pt x="35" y="4"/>
                      <a:pt x="21" y="4"/>
                    </a:cubicBezTo>
                    <a:cubicBezTo>
                      <a:pt x="17" y="5"/>
                      <a:pt x="5" y="5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6" y="9"/>
                      <a:pt x="19" y="8"/>
                    </a:cubicBezTo>
                    <a:cubicBezTo>
                      <a:pt x="34" y="8"/>
                      <a:pt x="57" y="7"/>
                      <a:pt x="58" y="7"/>
                    </a:cubicBezTo>
                    <a:cubicBezTo>
                      <a:pt x="58" y="7"/>
                      <a:pt x="58" y="7"/>
                      <a:pt x="59" y="7"/>
                    </a:cubicBezTo>
                    <a:cubicBezTo>
                      <a:pt x="59" y="7"/>
                      <a:pt x="59" y="6"/>
                      <a:pt x="59" y="6"/>
                    </a:cubicBezTo>
                    <a:cubicBezTo>
                      <a:pt x="59" y="5"/>
                      <a:pt x="58" y="3"/>
                      <a:pt x="57" y="4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1" name="Rectangle 79">
                <a:extLst>
                  <a:ext uri="{FF2B5EF4-FFF2-40B4-BE49-F238E27FC236}">
                    <a16:creationId xmlns:a16="http://schemas.microsoft.com/office/drawing/2014/main" id="{0A787D56-9DC1-614A-91A2-C33908F5C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6941" y="2194572"/>
                <a:ext cx="135686" cy="307555"/>
              </a:xfrm>
              <a:prstGeom prst="rect">
                <a:avLst/>
              </a:pr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2" name="Freeform 80">
                <a:extLst>
                  <a:ext uri="{FF2B5EF4-FFF2-40B4-BE49-F238E27FC236}">
                    <a16:creationId xmlns:a16="http://schemas.microsoft.com/office/drawing/2014/main" id="{FAE69AF0-305B-D745-B727-7A3AA97BE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6941" y="2038986"/>
                <a:ext cx="135686" cy="155587"/>
              </a:xfrm>
              <a:custGeom>
                <a:avLst/>
                <a:gdLst>
                  <a:gd name="T0" fmla="*/ 27 w 27"/>
                  <a:gd name="T1" fmla="*/ 0 h 31"/>
                  <a:gd name="T2" fmla="*/ 0 w 27"/>
                  <a:gd name="T3" fmla="*/ 28 h 31"/>
                  <a:gd name="T4" fmla="*/ 0 w 27"/>
                  <a:gd name="T5" fmla="*/ 31 h 31"/>
                  <a:gd name="T6" fmla="*/ 27 w 27"/>
                  <a:gd name="T7" fmla="*/ 31 h 31"/>
                  <a:gd name="T8" fmla="*/ 27 w 2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1">
                    <a:moveTo>
                      <a:pt x="27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7" y="31"/>
                      <a:pt x="27" y="31"/>
                      <a:pt x="27" y="31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3" name="Rectangle 81">
                <a:extLst>
                  <a:ext uri="{FF2B5EF4-FFF2-40B4-BE49-F238E27FC236}">
                    <a16:creationId xmlns:a16="http://schemas.microsoft.com/office/drawing/2014/main" id="{1FF13EA4-7ABB-3541-B169-5033C149F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7040" y="2185526"/>
                <a:ext cx="155587" cy="70557"/>
              </a:xfrm>
              <a:prstGeom prst="rect">
                <a:avLst/>
              </a:prstGeom>
              <a:solidFill>
                <a:srgbClr val="F5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4" name="Freeform 82">
                <a:extLst>
                  <a:ext uri="{FF2B5EF4-FFF2-40B4-BE49-F238E27FC236}">
                    <a16:creationId xmlns:a16="http://schemas.microsoft.com/office/drawing/2014/main" id="{490CB84E-E868-D144-8BBC-950104DD9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8809" y="2440616"/>
                <a:ext cx="274991" cy="155587"/>
              </a:xfrm>
              <a:custGeom>
                <a:avLst/>
                <a:gdLst>
                  <a:gd name="T0" fmla="*/ 0 w 55"/>
                  <a:gd name="T1" fmla="*/ 22 h 31"/>
                  <a:gd name="T2" fmla="*/ 8 w 55"/>
                  <a:gd name="T3" fmla="*/ 31 h 31"/>
                  <a:gd name="T4" fmla="*/ 47 w 55"/>
                  <a:gd name="T5" fmla="*/ 31 h 31"/>
                  <a:gd name="T6" fmla="*/ 55 w 55"/>
                  <a:gd name="T7" fmla="*/ 22 h 31"/>
                  <a:gd name="T8" fmla="*/ 55 w 55"/>
                  <a:gd name="T9" fmla="*/ 0 h 31"/>
                  <a:gd name="T10" fmla="*/ 0 w 55"/>
                  <a:gd name="T11" fmla="*/ 0 h 31"/>
                  <a:gd name="T12" fmla="*/ 0 w 55"/>
                  <a:gd name="T13" fmla="*/ 2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1">
                    <a:moveTo>
                      <a:pt x="0" y="22"/>
                    </a:moveTo>
                    <a:cubicBezTo>
                      <a:pt x="0" y="27"/>
                      <a:pt x="3" y="31"/>
                      <a:pt x="8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51" y="31"/>
                      <a:pt x="55" y="27"/>
                      <a:pt x="55" y="2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D8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5" name="Freeform 83">
                <a:extLst>
                  <a:ext uri="{FF2B5EF4-FFF2-40B4-BE49-F238E27FC236}">
                    <a16:creationId xmlns:a16="http://schemas.microsoft.com/office/drawing/2014/main" id="{94046F60-7525-2B41-8AE4-1F392BB97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2626" y="2386342"/>
                <a:ext cx="347356" cy="0"/>
              </a:xfrm>
              <a:custGeom>
                <a:avLst/>
                <a:gdLst>
                  <a:gd name="T0" fmla="*/ 0 w 192"/>
                  <a:gd name="T1" fmla="*/ 192 w 192"/>
                  <a:gd name="T2" fmla="*/ 0 w 1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2">
                    <a:moveTo>
                      <a:pt x="0" y="0"/>
                    </a:moveTo>
                    <a:lnTo>
                      <a:pt x="1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6" name="Freeform 84">
                <a:extLst>
                  <a:ext uri="{FF2B5EF4-FFF2-40B4-BE49-F238E27FC236}">
                    <a16:creationId xmlns:a16="http://schemas.microsoft.com/office/drawing/2014/main" id="{50912764-74F1-5648-980D-8A9BF47BE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1414" y="1990138"/>
                <a:ext cx="573499" cy="501135"/>
              </a:xfrm>
              <a:custGeom>
                <a:avLst/>
                <a:gdLst>
                  <a:gd name="T0" fmla="*/ 114 w 114"/>
                  <a:gd name="T1" fmla="*/ 28 h 100"/>
                  <a:gd name="T2" fmla="*/ 105 w 114"/>
                  <a:gd name="T3" fmla="*/ 12 h 100"/>
                  <a:gd name="T4" fmla="*/ 86 w 114"/>
                  <a:gd name="T5" fmla="*/ 0 h 100"/>
                  <a:gd name="T6" fmla="*/ 78 w 114"/>
                  <a:gd name="T7" fmla="*/ 0 h 100"/>
                  <a:gd name="T8" fmla="*/ 50 w 114"/>
                  <a:gd name="T9" fmla="*/ 0 h 100"/>
                  <a:gd name="T10" fmla="*/ 34 w 114"/>
                  <a:gd name="T11" fmla="*/ 0 h 100"/>
                  <a:gd name="T12" fmla="*/ 17 w 114"/>
                  <a:gd name="T13" fmla="*/ 9 h 100"/>
                  <a:gd name="T14" fmla="*/ 12 w 114"/>
                  <a:gd name="T15" fmla="*/ 12 h 100"/>
                  <a:gd name="T16" fmla="*/ 2 w 114"/>
                  <a:gd name="T17" fmla="*/ 34 h 100"/>
                  <a:gd name="T18" fmla="*/ 31 w 114"/>
                  <a:gd name="T19" fmla="*/ 100 h 100"/>
                  <a:gd name="T20" fmla="*/ 86 w 114"/>
                  <a:gd name="T21" fmla="*/ 100 h 100"/>
                  <a:gd name="T22" fmla="*/ 114 w 114"/>
                  <a:gd name="T23" fmla="*/ 34 h 100"/>
                  <a:gd name="T24" fmla="*/ 114 w 114"/>
                  <a:gd name="T25" fmla="*/ 2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100">
                    <a:moveTo>
                      <a:pt x="114" y="28"/>
                    </a:moveTo>
                    <a:cubicBezTo>
                      <a:pt x="114" y="22"/>
                      <a:pt x="111" y="16"/>
                      <a:pt x="105" y="12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4" y="17"/>
                      <a:pt x="0" y="25"/>
                      <a:pt x="2" y="34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32"/>
                      <a:pt x="114" y="30"/>
                      <a:pt x="114" y="28"/>
                    </a:cubicBez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7" name="Freeform 85">
                <a:extLst>
                  <a:ext uri="{FF2B5EF4-FFF2-40B4-BE49-F238E27FC236}">
                    <a16:creationId xmlns:a16="http://schemas.microsoft.com/office/drawing/2014/main" id="{592CEEF1-B508-4741-B159-6F7ECB277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2169" y="2185526"/>
                <a:ext cx="452287" cy="226144"/>
              </a:xfrm>
              <a:custGeom>
                <a:avLst/>
                <a:gdLst>
                  <a:gd name="T0" fmla="*/ 0 w 90"/>
                  <a:gd name="T1" fmla="*/ 23 h 45"/>
                  <a:gd name="T2" fmla="*/ 22 w 90"/>
                  <a:gd name="T3" fmla="*/ 45 h 45"/>
                  <a:gd name="T4" fmla="*/ 68 w 90"/>
                  <a:gd name="T5" fmla="*/ 45 h 45"/>
                  <a:gd name="T6" fmla="*/ 90 w 90"/>
                  <a:gd name="T7" fmla="*/ 23 h 45"/>
                  <a:gd name="T8" fmla="*/ 90 w 90"/>
                  <a:gd name="T9" fmla="*/ 23 h 45"/>
                  <a:gd name="T10" fmla="*/ 68 w 90"/>
                  <a:gd name="T11" fmla="*/ 0 h 45"/>
                  <a:gd name="T12" fmla="*/ 22 w 90"/>
                  <a:gd name="T13" fmla="*/ 0 h 45"/>
                  <a:gd name="T14" fmla="*/ 0 w 90"/>
                  <a:gd name="T1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0" y="45"/>
                      <a:pt x="90" y="35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10"/>
                      <a:pt x="80" y="0"/>
                      <a:pt x="6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8" name="Freeform 86">
                <a:extLst>
                  <a:ext uri="{FF2B5EF4-FFF2-40B4-BE49-F238E27FC236}">
                    <a16:creationId xmlns:a16="http://schemas.microsoft.com/office/drawing/2014/main" id="{6120044B-489D-B347-A147-32928224C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5212" y="2038986"/>
                <a:ext cx="135686" cy="155587"/>
              </a:xfrm>
              <a:custGeom>
                <a:avLst/>
                <a:gdLst>
                  <a:gd name="T0" fmla="*/ 27 w 27"/>
                  <a:gd name="T1" fmla="*/ 28 h 31"/>
                  <a:gd name="T2" fmla="*/ 0 w 27"/>
                  <a:gd name="T3" fmla="*/ 0 h 31"/>
                  <a:gd name="T4" fmla="*/ 0 w 27"/>
                  <a:gd name="T5" fmla="*/ 31 h 31"/>
                  <a:gd name="T6" fmla="*/ 27 w 27"/>
                  <a:gd name="T7" fmla="*/ 31 h 31"/>
                  <a:gd name="T8" fmla="*/ 27 w 27"/>
                  <a:gd name="T9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1">
                    <a:moveTo>
                      <a:pt x="27" y="28"/>
                    </a:moveTo>
                    <a:cubicBezTo>
                      <a:pt x="27" y="13"/>
                      <a:pt x="14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7" y="31"/>
                      <a:pt x="27" y="31"/>
                      <a:pt x="27" y="31"/>
                    </a:cubicBezTo>
                    <a:lnTo>
                      <a:pt x="27" y="28"/>
                    </a:ln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9" name="Freeform 87">
                <a:extLst>
                  <a:ext uri="{FF2B5EF4-FFF2-40B4-BE49-F238E27FC236}">
                    <a16:creationId xmlns:a16="http://schemas.microsoft.com/office/drawing/2014/main" id="{85DB7FE5-2EA0-4240-BD4F-7089C52BB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18015" y="1322563"/>
                <a:ext cx="358211" cy="687476"/>
              </a:xfrm>
              <a:custGeom>
                <a:avLst/>
                <a:gdLst>
                  <a:gd name="T0" fmla="*/ 69 w 71"/>
                  <a:gd name="T1" fmla="*/ 105 h 137"/>
                  <a:gd name="T2" fmla="*/ 56 w 71"/>
                  <a:gd name="T3" fmla="*/ 93 h 137"/>
                  <a:gd name="T4" fmla="*/ 50 w 71"/>
                  <a:gd name="T5" fmla="*/ 46 h 137"/>
                  <a:gd name="T6" fmla="*/ 0 w 71"/>
                  <a:gd name="T7" fmla="*/ 1 h 137"/>
                  <a:gd name="T8" fmla="*/ 0 w 71"/>
                  <a:gd name="T9" fmla="*/ 122 h 137"/>
                  <a:gd name="T10" fmla="*/ 20 w 71"/>
                  <a:gd name="T11" fmla="*/ 122 h 137"/>
                  <a:gd name="T12" fmla="*/ 52 w 71"/>
                  <a:gd name="T13" fmla="*/ 130 h 137"/>
                  <a:gd name="T14" fmla="*/ 69 w 71"/>
                  <a:gd name="T15" fmla="*/ 10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37">
                    <a:moveTo>
                      <a:pt x="69" y="105"/>
                    </a:moveTo>
                    <a:cubicBezTo>
                      <a:pt x="69" y="105"/>
                      <a:pt x="61" y="105"/>
                      <a:pt x="56" y="93"/>
                    </a:cubicBezTo>
                    <a:cubicBezTo>
                      <a:pt x="50" y="82"/>
                      <a:pt x="50" y="60"/>
                      <a:pt x="50" y="46"/>
                    </a:cubicBezTo>
                    <a:cubicBezTo>
                      <a:pt x="50" y="32"/>
                      <a:pt x="39" y="0"/>
                      <a:pt x="0" y="1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20" y="122"/>
                      <a:pt x="20" y="122"/>
                      <a:pt x="20" y="122"/>
                    </a:cubicBezTo>
                    <a:cubicBezTo>
                      <a:pt x="20" y="122"/>
                      <a:pt x="34" y="137"/>
                      <a:pt x="52" y="130"/>
                    </a:cubicBezTo>
                    <a:cubicBezTo>
                      <a:pt x="71" y="123"/>
                      <a:pt x="69" y="105"/>
                      <a:pt x="69" y="105"/>
                    </a:cubicBezTo>
                    <a:close/>
                  </a:path>
                </a:pathLst>
              </a:custGeom>
              <a:solidFill>
                <a:srgbClr val="6D3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0" name="Freeform 88">
                <a:extLst>
                  <a:ext uri="{FF2B5EF4-FFF2-40B4-BE49-F238E27FC236}">
                    <a16:creationId xmlns:a16="http://schemas.microsoft.com/office/drawing/2014/main" id="{7CD98AE0-2E3C-244F-AB06-5C95C0FBB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98611" y="2038986"/>
                <a:ext cx="215288" cy="222526"/>
              </a:xfrm>
              <a:custGeom>
                <a:avLst/>
                <a:gdLst>
                  <a:gd name="T0" fmla="*/ 43 w 43"/>
                  <a:gd name="T1" fmla="*/ 0 h 44"/>
                  <a:gd name="T2" fmla="*/ 0 w 43"/>
                  <a:gd name="T3" fmla="*/ 0 h 44"/>
                  <a:gd name="T4" fmla="*/ 0 w 43"/>
                  <a:gd name="T5" fmla="*/ 38 h 44"/>
                  <a:gd name="T6" fmla="*/ 6 w 43"/>
                  <a:gd name="T7" fmla="*/ 40 h 44"/>
                  <a:gd name="T8" fmla="*/ 43 w 43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4">
                    <a:moveTo>
                      <a:pt x="4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3"/>
                      <a:pt x="3" y="44"/>
                      <a:pt x="6" y="40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1" name="Freeform 89">
                <a:extLst>
                  <a:ext uri="{FF2B5EF4-FFF2-40B4-BE49-F238E27FC236}">
                    <a16:creationId xmlns:a16="http://schemas.microsoft.com/office/drawing/2014/main" id="{935960BF-7CDF-B14A-ADCF-A1651CF98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3581" y="1979283"/>
                <a:ext cx="110357" cy="161015"/>
              </a:xfrm>
              <a:custGeom>
                <a:avLst/>
                <a:gdLst>
                  <a:gd name="T0" fmla="*/ 21 w 22"/>
                  <a:gd name="T1" fmla="*/ 0 h 32"/>
                  <a:gd name="T2" fmla="*/ 6 w 22"/>
                  <a:gd name="T3" fmla="*/ 12 h 32"/>
                  <a:gd name="T4" fmla="*/ 6 w 22"/>
                  <a:gd name="T5" fmla="*/ 19 h 32"/>
                  <a:gd name="T6" fmla="*/ 18 w 22"/>
                  <a:gd name="T7" fmla="*/ 26 h 32"/>
                  <a:gd name="T8" fmla="*/ 21 w 22"/>
                  <a:gd name="T9" fmla="*/ 32 h 32"/>
                  <a:gd name="T10" fmla="*/ 22 w 22"/>
                  <a:gd name="T11" fmla="*/ 14 h 32"/>
                  <a:gd name="T12" fmla="*/ 21 w 22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32">
                    <a:moveTo>
                      <a:pt x="21" y="0"/>
                    </a:moveTo>
                    <a:cubicBezTo>
                      <a:pt x="21" y="0"/>
                      <a:pt x="12" y="8"/>
                      <a:pt x="6" y="12"/>
                    </a:cubicBezTo>
                    <a:cubicBezTo>
                      <a:pt x="1" y="17"/>
                      <a:pt x="0" y="17"/>
                      <a:pt x="6" y="19"/>
                    </a:cubicBezTo>
                    <a:cubicBezTo>
                      <a:pt x="11" y="20"/>
                      <a:pt x="16" y="22"/>
                      <a:pt x="18" y="26"/>
                    </a:cubicBezTo>
                    <a:cubicBezTo>
                      <a:pt x="20" y="29"/>
                      <a:pt x="21" y="32"/>
                      <a:pt x="21" y="32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2" name="Freeform 90">
                <a:extLst>
                  <a:ext uri="{FF2B5EF4-FFF2-40B4-BE49-F238E27FC236}">
                    <a16:creationId xmlns:a16="http://schemas.microsoft.com/office/drawing/2014/main" id="{3451052C-FCA0-694F-AB0C-B6A6E65E1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92368" y="1523378"/>
                <a:ext cx="517416" cy="701949"/>
              </a:xfrm>
              <a:custGeom>
                <a:avLst/>
                <a:gdLst>
                  <a:gd name="T0" fmla="*/ 96 w 103"/>
                  <a:gd name="T1" fmla="*/ 31 h 140"/>
                  <a:gd name="T2" fmla="*/ 92 w 103"/>
                  <a:gd name="T3" fmla="*/ 31 h 140"/>
                  <a:gd name="T4" fmla="*/ 88 w 103"/>
                  <a:gd name="T5" fmla="*/ 33 h 140"/>
                  <a:gd name="T6" fmla="*/ 88 w 103"/>
                  <a:gd name="T7" fmla="*/ 0 h 140"/>
                  <a:gd name="T8" fmla="*/ 18 w 103"/>
                  <a:gd name="T9" fmla="*/ 0 h 140"/>
                  <a:gd name="T10" fmla="*/ 5 w 103"/>
                  <a:gd name="T11" fmla="*/ 13 h 140"/>
                  <a:gd name="T12" fmla="*/ 5 w 103"/>
                  <a:gd name="T13" fmla="*/ 37 h 140"/>
                  <a:gd name="T14" fmla="*/ 4 w 103"/>
                  <a:gd name="T15" fmla="*/ 48 h 140"/>
                  <a:gd name="T16" fmla="*/ 1 w 103"/>
                  <a:gd name="T17" fmla="*/ 57 h 140"/>
                  <a:gd name="T18" fmla="*/ 2 w 103"/>
                  <a:gd name="T19" fmla="*/ 60 h 140"/>
                  <a:gd name="T20" fmla="*/ 9 w 103"/>
                  <a:gd name="T21" fmla="*/ 63 h 140"/>
                  <a:gd name="T22" fmla="*/ 16 w 103"/>
                  <a:gd name="T23" fmla="*/ 79 h 140"/>
                  <a:gd name="T24" fmla="*/ 31 w 103"/>
                  <a:gd name="T25" fmla="*/ 93 h 140"/>
                  <a:gd name="T26" fmla="*/ 45 w 103"/>
                  <a:gd name="T27" fmla="*/ 93 h 140"/>
                  <a:gd name="T28" fmla="*/ 45 w 103"/>
                  <a:gd name="T29" fmla="*/ 140 h 140"/>
                  <a:gd name="T30" fmla="*/ 88 w 103"/>
                  <a:gd name="T31" fmla="*/ 93 h 140"/>
                  <a:gd name="T32" fmla="*/ 88 w 103"/>
                  <a:gd name="T33" fmla="*/ 58 h 140"/>
                  <a:gd name="T34" fmla="*/ 96 w 103"/>
                  <a:gd name="T35" fmla="*/ 56 h 140"/>
                  <a:gd name="T36" fmla="*/ 102 w 103"/>
                  <a:gd name="T37" fmla="*/ 41 h 140"/>
                  <a:gd name="T38" fmla="*/ 96 w 103"/>
                  <a:gd name="T39" fmla="*/ 3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3" h="140">
                    <a:moveTo>
                      <a:pt x="96" y="31"/>
                    </a:moveTo>
                    <a:cubicBezTo>
                      <a:pt x="93" y="31"/>
                      <a:pt x="92" y="31"/>
                      <a:pt x="92" y="31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5" y="6"/>
                      <a:pt x="5" y="13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44"/>
                      <a:pt x="4" y="48"/>
                    </a:cubicBezTo>
                    <a:cubicBezTo>
                      <a:pt x="3" y="52"/>
                      <a:pt x="1" y="57"/>
                      <a:pt x="1" y="57"/>
                    </a:cubicBezTo>
                    <a:cubicBezTo>
                      <a:pt x="0" y="58"/>
                      <a:pt x="1" y="59"/>
                      <a:pt x="2" y="60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6" y="79"/>
                      <a:pt x="16" y="79"/>
                      <a:pt x="16" y="79"/>
                    </a:cubicBezTo>
                    <a:cubicBezTo>
                      <a:pt x="19" y="88"/>
                      <a:pt x="23" y="93"/>
                      <a:pt x="31" y="93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140"/>
                      <a:pt x="45" y="140"/>
                      <a:pt x="45" y="140"/>
                    </a:cubicBezTo>
                    <a:cubicBezTo>
                      <a:pt x="88" y="93"/>
                      <a:pt x="88" y="93"/>
                      <a:pt x="88" y="9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9" y="59"/>
                      <a:pt x="93" y="59"/>
                      <a:pt x="96" y="56"/>
                    </a:cubicBezTo>
                    <a:cubicBezTo>
                      <a:pt x="100" y="53"/>
                      <a:pt x="102" y="48"/>
                      <a:pt x="102" y="41"/>
                    </a:cubicBezTo>
                    <a:cubicBezTo>
                      <a:pt x="103" y="35"/>
                      <a:pt x="99" y="32"/>
                      <a:pt x="96" y="31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3" name="Freeform 91">
                <a:extLst>
                  <a:ext uri="{FF2B5EF4-FFF2-40B4-BE49-F238E27FC236}">
                    <a16:creationId xmlns:a16="http://schemas.microsoft.com/office/drawing/2014/main" id="{C2639AB9-E79D-A245-BABE-864BA1E16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6642" y="1854452"/>
                <a:ext cx="95884" cy="50656"/>
              </a:xfrm>
              <a:custGeom>
                <a:avLst/>
                <a:gdLst>
                  <a:gd name="T0" fmla="*/ 2 w 19"/>
                  <a:gd name="T1" fmla="*/ 2 h 10"/>
                  <a:gd name="T2" fmla="*/ 16 w 19"/>
                  <a:gd name="T3" fmla="*/ 0 h 10"/>
                  <a:gd name="T4" fmla="*/ 19 w 19"/>
                  <a:gd name="T5" fmla="*/ 0 h 10"/>
                  <a:gd name="T6" fmla="*/ 19 w 19"/>
                  <a:gd name="T7" fmla="*/ 2 h 10"/>
                  <a:gd name="T8" fmla="*/ 2 w 19"/>
                  <a:gd name="T9" fmla="*/ 5 h 10"/>
                  <a:gd name="T10" fmla="*/ 0 w 19"/>
                  <a:gd name="T11" fmla="*/ 1 h 10"/>
                  <a:gd name="T12" fmla="*/ 2 w 1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0">
                    <a:moveTo>
                      <a:pt x="2" y="2"/>
                    </a:moveTo>
                    <a:cubicBezTo>
                      <a:pt x="12" y="6"/>
                      <a:pt x="16" y="1"/>
                      <a:pt x="16" y="0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19" y="1"/>
                      <a:pt x="19" y="2"/>
                      <a:pt x="19" y="2"/>
                    </a:cubicBezTo>
                    <a:cubicBezTo>
                      <a:pt x="18" y="3"/>
                      <a:pt x="13" y="10"/>
                      <a:pt x="2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2" y="2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4" name="Freeform 92">
                <a:extLst>
                  <a:ext uri="{FF2B5EF4-FFF2-40B4-BE49-F238E27FC236}">
                    <a16:creationId xmlns:a16="http://schemas.microsoft.com/office/drawing/2014/main" id="{7063EA3D-6374-7140-BCE5-63FBF7812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6841" y="1326181"/>
                <a:ext cx="562645" cy="452287"/>
              </a:xfrm>
              <a:custGeom>
                <a:avLst/>
                <a:gdLst>
                  <a:gd name="T0" fmla="*/ 57 w 112"/>
                  <a:gd name="T1" fmla="*/ 0 h 90"/>
                  <a:gd name="T2" fmla="*/ 57 w 112"/>
                  <a:gd name="T3" fmla="*/ 0 h 90"/>
                  <a:gd name="T4" fmla="*/ 56 w 112"/>
                  <a:gd name="T5" fmla="*/ 0 h 90"/>
                  <a:gd name="T6" fmla="*/ 0 w 112"/>
                  <a:gd name="T7" fmla="*/ 52 h 90"/>
                  <a:gd name="T8" fmla="*/ 2 w 112"/>
                  <a:gd name="T9" fmla="*/ 66 h 90"/>
                  <a:gd name="T10" fmla="*/ 7 w 112"/>
                  <a:gd name="T11" fmla="*/ 66 h 90"/>
                  <a:gd name="T12" fmla="*/ 27 w 112"/>
                  <a:gd name="T13" fmla="*/ 55 h 90"/>
                  <a:gd name="T14" fmla="*/ 27 w 112"/>
                  <a:gd name="T15" fmla="*/ 55 h 90"/>
                  <a:gd name="T16" fmla="*/ 27 w 112"/>
                  <a:gd name="T17" fmla="*/ 55 h 90"/>
                  <a:gd name="T18" fmla="*/ 28 w 112"/>
                  <a:gd name="T19" fmla="*/ 49 h 90"/>
                  <a:gd name="T20" fmla="*/ 28 w 112"/>
                  <a:gd name="T21" fmla="*/ 48 h 90"/>
                  <a:gd name="T22" fmla="*/ 49 w 112"/>
                  <a:gd name="T23" fmla="*/ 64 h 90"/>
                  <a:gd name="T24" fmla="*/ 72 w 112"/>
                  <a:gd name="T25" fmla="*/ 73 h 90"/>
                  <a:gd name="T26" fmla="*/ 81 w 112"/>
                  <a:gd name="T27" fmla="*/ 90 h 90"/>
                  <a:gd name="T28" fmla="*/ 83 w 112"/>
                  <a:gd name="T29" fmla="*/ 89 h 90"/>
                  <a:gd name="T30" fmla="*/ 95 w 112"/>
                  <a:gd name="T31" fmla="*/ 69 h 90"/>
                  <a:gd name="T32" fmla="*/ 101 w 112"/>
                  <a:gd name="T33" fmla="*/ 52 h 90"/>
                  <a:gd name="T34" fmla="*/ 112 w 112"/>
                  <a:gd name="T35" fmla="*/ 52 h 90"/>
                  <a:gd name="T36" fmla="*/ 57 w 112"/>
                  <a:gd name="T3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" h="90">
                    <a:moveTo>
                      <a:pt x="57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6" y="0"/>
                      <a:pt x="56" y="0"/>
                    </a:cubicBezTo>
                    <a:cubicBezTo>
                      <a:pt x="25" y="0"/>
                      <a:pt x="0" y="23"/>
                      <a:pt x="0" y="52"/>
                    </a:cubicBezTo>
                    <a:cubicBezTo>
                      <a:pt x="0" y="57"/>
                      <a:pt x="1" y="61"/>
                      <a:pt x="2" y="66"/>
                    </a:cubicBezTo>
                    <a:cubicBezTo>
                      <a:pt x="4" y="66"/>
                      <a:pt x="5" y="66"/>
                      <a:pt x="7" y="66"/>
                    </a:cubicBezTo>
                    <a:cubicBezTo>
                      <a:pt x="16" y="66"/>
                      <a:pt x="24" y="62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8" y="53"/>
                      <a:pt x="28" y="51"/>
                      <a:pt x="28" y="49"/>
                    </a:cubicBezTo>
                    <a:cubicBezTo>
                      <a:pt x="28" y="49"/>
                      <a:pt x="28" y="48"/>
                      <a:pt x="28" y="48"/>
                    </a:cubicBezTo>
                    <a:cubicBezTo>
                      <a:pt x="32" y="52"/>
                      <a:pt x="39" y="58"/>
                      <a:pt x="49" y="64"/>
                    </a:cubicBezTo>
                    <a:cubicBezTo>
                      <a:pt x="57" y="68"/>
                      <a:pt x="65" y="71"/>
                      <a:pt x="72" y="73"/>
                    </a:cubicBezTo>
                    <a:cubicBezTo>
                      <a:pt x="77" y="74"/>
                      <a:pt x="81" y="85"/>
                      <a:pt x="81" y="90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8" y="84"/>
                      <a:pt x="93" y="75"/>
                      <a:pt x="95" y="69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12" y="23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6D3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5" name="Oval 93">
                <a:extLst>
                  <a:ext uri="{FF2B5EF4-FFF2-40B4-BE49-F238E27FC236}">
                    <a16:creationId xmlns:a16="http://schemas.microsoft.com/office/drawing/2014/main" id="{35130D45-367B-474A-AB6A-DC75E1542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7298" y="1682583"/>
                <a:ext cx="61511" cy="61511"/>
              </a:xfrm>
              <a:prstGeom prst="ellipse">
                <a:avLst/>
              </a:prstGeom>
              <a:solidFill>
                <a:srgbClr val="69C9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6" name="Oval 94">
                <a:extLst>
                  <a:ext uri="{FF2B5EF4-FFF2-40B4-BE49-F238E27FC236}">
                    <a16:creationId xmlns:a16="http://schemas.microsoft.com/office/drawing/2014/main" id="{4EEF9689-ABE2-6F48-BF23-011B377B9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8153" y="1688011"/>
                <a:ext cx="25328" cy="25328"/>
              </a:xfrm>
              <a:prstGeom prst="ellipse">
                <a:avLst/>
              </a:prstGeom>
              <a:solidFill>
                <a:srgbClr val="F5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7" name="Freeform 95">
                <a:extLst>
                  <a:ext uri="{FF2B5EF4-FFF2-40B4-BE49-F238E27FC236}">
                    <a16:creationId xmlns:a16="http://schemas.microsoft.com/office/drawing/2014/main" id="{2CA1EB6A-6D4A-EA48-AB13-65ACA99A3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9427" y="1778468"/>
                <a:ext cx="34373" cy="59702"/>
              </a:xfrm>
              <a:custGeom>
                <a:avLst/>
                <a:gdLst>
                  <a:gd name="T0" fmla="*/ 0 w 7"/>
                  <a:gd name="T1" fmla="*/ 0 h 12"/>
                  <a:gd name="T2" fmla="*/ 2 w 7"/>
                  <a:gd name="T3" fmla="*/ 4 h 12"/>
                  <a:gd name="T4" fmla="*/ 7 w 7"/>
                  <a:gd name="T5" fmla="*/ 7 h 12"/>
                  <a:gd name="T6" fmla="*/ 7 w 7"/>
                  <a:gd name="T7" fmla="*/ 12 h 12"/>
                  <a:gd name="T8" fmla="*/ 6 w 7"/>
                  <a:gd name="T9" fmla="*/ 12 h 12"/>
                  <a:gd name="T10" fmla="*/ 4 w 7"/>
                  <a:gd name="T11" fmla="*/ 11 h 12"/>
                  <a:gd name="T12" fmla="*/ 4 w 7"/>
                  <a:gd name="T13" fmla="*/ 11 h 12"/>
                  <a:gd name="T14" fmla="*/ 2 w 7"/>
                  <a:gd name="T15" fmla="*/ 9 h 12"/>
                  <a:gd name="T16" fmla="*/ 0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6"/>
                      <a:pt x="5" y="7"/>
                      <a:pt x="7" y="7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5" y="12"/>
                      <a:pt x="5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0"/>
                      <a:pt x="3" y="10"/>
                      <a:pt x="2" y="9"/>
                    </a:cubicBezTo>
                    <a:cubicBezTo>
                      <a:pt x="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8" name="Oval 96">
                <a:extLst>
                  <a:ext uri="{FF2B5EF4-FFF2-40B4-BE49-F238E27FC236}">
                    <a16:creationId xmlns:a16="http://schemas.microsoft.com/office/drawing/2014/main" id="{825FC878-951B-304B-9B13-74C207AF1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2428" y="1778468"/>
                <a:ext cx="75984" cy="75984"/>
              </a:xfrm>
              <a:prstGeom prst="ellipse">
                <a:avLst/>
              </a:prstGeom>
              <a:solidFill>
                <a:srgbClr val="F5A7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9" name="Freeform 97">
                <a:extLst>
                  <a:ext uri="{FF2B5EF4-FFF2-40B4-BE49-F238E27FC236}">
                    <a16:creationId xmlns:a16="http://schemas.microsoft.com/office/drawing/2014/main" id="{2AEC3578-D67D-A841-B8B8-3A36BC0C2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8512" y="1990138"/>
                <a:ext cx="110357" cy="70557"/>
              </a:xfrm>
              <a:custGeom>
                <a:avLst/>
                <a:gdLst>
                  <a:gd name="T0" fmla="*/ 61 w 61"/>
                  <a:gd name="T1" fmla="*/ 0 h 39"/>
                  <a:gd name="T2" fmla="*/ 33 w 61"/>
                  <a:gd name="T3" fmla="*/ 16 h 39"/>
                  <a:gd name="T4" fmla="*/ 0 w 61"/>
                  <a:gd name="T5" fmla="*/ 39 h 39"/>
                  <a:gd name="T6" fmla="*/ 0 w 61"/>
                  <a:gd name="T7" fmla="*/ 0 h 39"/>
                  <a:gd name="T8" fmla="*/ 61 w 61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39">
                    <a:moveTo>
                      <a:pt x="61" y="0"/>
                    </a:moveTo>
                    <a:lnTo>
                      <a:pt x="33" y="16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0" name="Freeform 98">
                <a:extLst>
                  <a:ext uri="{FF2B5EF4-FFF2-40B4-BE49-F238E27FC236}">
                    <a16:creationId xmlns:a16="http://schemas.microsoft.com/office/drawing/2014/main" id="{9E2C3939-420C-8743-9377-91095B304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8213" y="2731889"/>
                <a:ext cx="50656" cy="132068"/>
              </a:xfrm>
              <a:custGeom>
                <a:avLst/>
                <a:gdLst>
                  <a:gd name="T0" fmla="*/ 10 w 10"/>
                  <a:gd name="T1" fmla="*/ 5 h 26"/>
                  <a:gd name="T2" fmla="*/ 10 w 10"/>
                  <a:gd name="T3" fmla="*/ 22 h 26"/>
                  <a:gd name="T4" fmla="*/ 5 w 10"/>
                  <a:gd name="T5" fmla="*/ 26 h 26"/>
                  <a:gd name="T6" fmla="*/ 0 w 10"/>
                  <a:gd name="T7" fmla="*/ 22 h 26"/>
                  <a:gd name="T8" fmla="*/ 0 w 10"/>
                  <a:gd name="T9" fmla="*/ 5 h 26"/>
                  <a:gd name="T10" fmla="*/ 5 w 10"/>
                  <a:gd name="T11" fmla="*/ 0 h 26"/>
                  <a:gd name="T12" fmla="*/ 10 w 10"/>
                  <a:gd name="T13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6">
                    <a:moveTo>
                      <a:pt x="10" y="5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4"/>
                      <a:pt x="8" y="26"/>
                      <a:pt x="5" y="26"/>
                    </a:cubicBezTo>
                    <a:cubicBezTo>
                      <a:pt x="2" y="26"/>
                      <a:pt x="0" y="24"/>
                      <a:pt x="0" y="2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close/>
                  </a:path>
                </a:pathLst>
              </a:custGeom>
              <a:solidFill>
                <a:srgbClr val="8A50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1" name="Freeform 99">
                <a:extLst>
                  <a:ext uri="{FF2B5EF4-FFF2-40B4-BE49-F238E27FC236}">
                    <a16:creationId xmlns:a16="http://schemas.microsoft.com/office/drawing/2014/main" id="{E2D55014-FD52-664C-9164-2C319EEB6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0897" y="2773500"/>
                <a:ext cx="79603" cy="376303"/>
              </a:xfrm>
              <a:custGeom>
                <a:avLst/>
                <a:gdLst>
                  <a:gd name="T0" fmla="*/ 17 w 44"/>
                  <a:gd name="T1" fmla="*/ 208 h 208"/>
                  <a:gd name="T2" fmla="*/ 44 w 44"/>
                  <a:gd name="T3" fmla="*/ 208 h 208"/>
                  <a:gd name="T4" fmla="*/ 44 w 44"/>
                  <a:gd name="T5" fmla="*/ 0 h 208"/>
                  <a:gd name="T6" fmla="*/ 0 w 44"/>
                  <a:gd name="T7" fmla="*/ 0 h 208"/>
                  <a:gd name="T8" fmla="*/ 17 w 44"/>
                  <a:gd name="T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08">
                    <a:moveTo>
                      <a:pt x="17" y="208"/>
                    </a:moveTo>
                    <a:lnTo>
                      <a:pt x="44" y="208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17" y="208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2" name="Freeform 100">
                <a:extLst>
                  <a:ext uri="{FF2B5EF4-FFF2-40B4-BE49-F238E27FC236}">
                    <a16:creationId xmlns:a16="http://schemas.microsoft.com/office/drawing/2014/main" id="{B057349C-9072-3749-9123-CEDB3D19C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5469" y="2617913"/>
                <a:ext cx="542744" cy="195388"/>
              </a:xfrm>
              <a:custGeom>
                <a:avLst/>
                <a:gdLst>
                  <a:gd name="T0" fmla="*/ 6 w 108"/>
                  <a:gd name="T1" fmla="*/ 24 h 39"/>
                  <a:gd name="T2" fmla="*/ 54 w 108"/>
                  <a:gd name="T3" fmla="*/ 10 h 39"/>
                  <a:gd name="T4" fmla="*/ 78 w 108"/>
                  <a:gd name="T5" fmla="*/ 4 h 39"/>
                  <a:gd name="T6" fmla="*/ 107 w 108"/>
                  <a:gd name="T7" fmla="*/ 20 h 39"/>
                  <a:gd name="T8" fmla="*/ 107 w 108"/>
                  <a:gd name="T9" fmla="*/ 21 h 39"/>
                  <a:gd name="T10" fmla="*/ 106 w 108"/>
                  <a:gd name="T11" fmla="*/ 33 h 39"/>
                  <a:gd name="T12" fmla="*/ 95 w 108"/>
                  <a:gd name="T13" fmla="*/ 39 h 39"/>
                  <a:gd name="T14" fmla="*/ 10 w 108"/>
                  <a:gd name="T15" fmla="*/ 38 h 39"/>
                  <a:gd name="T16" fmla="*/ 10 w 108"/>
                  <a:gd name="T17" fmla="*/ 38 h 39"/>
                  <a:gd name="T18" fmla="*/ 1 w 108"/>
                  <a:gd name="T19" fmla="*/ 33 h 39"/>
                  <a:gd name="T20" fmla="*/ 6 w 108"/>
                  <a:gd name="T21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39">
                    <a:moveTo>
                      <a:pt x="6" y="24"/>
                    </a:moveTo>
                    <a:cubicBezTo>
                      <a:pt x="54" y="10"/>
                      <a:pt x="54" y="10"/>
                      <a:pt x="54" y="10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91" y="0"/>
                      <a:pt x="103" y="7"/>
                      <a:pt x="107" y="20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5"/>
                      <a:pt x="108" y="29"/>
                      <a:pt x="106" y="33"/>
                    </a:cubicBezTo>
                    <a:cubicBezTo>
                      <a:pt x="103" y="36"/>
                      <a:pt x="99" y="38"/>
                      <a:pt x="95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6" y="39"/>
                      <a:pt x="2" y="37"/>
                      <a:pt x="1" y="33"/>
                    </a:cubicBezTo>
                    <a:cubicBezTo>
                      <a:pt x="0" y="29"/>
                      <a:pt x="2" y="25"/>
                      <a:pt x="6" y="24"/>
                    </a:cubicBez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3" name="Freeform 101">
                <a:extLst>
                  <a:ext uri="{FF2B5EF4-FFF2-40B4-BE49-F238E27FC236}">
                    <a16:creationId xmlns:a16="http://schemas.microsoft.com/office/drawing/2014/main" id="{40D613EF-1163-B047-B171-20C5E0814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7895" y="2587157"/>
                <a:ext cx="501134" cy="322028"/>
              </a:xfrm>
              <a:custGeom>
                <a:avLst/>
                <a:gdLst>
                  <a:gd name="T0" fmla="*/ 0 w 100"/>
                  <a:gd name="T1" fmla="*/ 35 h 64"/>
                  <a:gd name="T2" fmla="*/ 63 w 100"/>
                  <a:gd name="T3" fmla="*/ 62 h 64"/>
                  <a:gd name="T4" fmla="*/ 88 w 100"/>
                  <a:gd name="T5" fmla="*/ 57 h 64"/>
                  <a:gd name="T6" fmla="*/ 100 w 100"/>
                  <a:gd name="T7" fmla="*/ 34 h 64"/>
                  <a:gd name="T8" fmla="*/ 100 w 100"/>
                  <a:gd name="T9" fmla="*/ 30 h 64"/>
                  <a:gd name="T10" fmla="*/ 71 w 100"/>
                  <a:gd name="T11" fmla="*/ 0 h 64"/>
                  <a:gd name="T12" fmla="*/ 69 w 100"/>
                  <a:gd name="T13" fmla="*/ 0 h 64"/>
                  <a:gd name="T14" fmla="*/ 0 w 100"/>
                  <a:gd name="T15" fmla="*/ 25 h 64"/>
                  <a:gd name="T16" fmla="*/ 0 w 100"/>
                  <a:gd name="T17" fmla="*/ 3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64">
                    <a:moveTo>
                      <a:pt x="0" y="35"/>
                    </a:moveTo>
                    <a:cubicBezTo>
                      <a:pt x="63" y="62"/>
                      <a:pt x="63" y="62"/>
                      <a:pt x="63" y="62"/>
                    </a:cubicBezTo>
                    <a:cubicBezTo>
                      <a:pt x="72" y="64"/>
                      <a:pt x="81" y="62"/>
                      <a:pt x="88" y="57"/>
                    </a:cubicBezTo>
                    <a:cubicBezTo>
                      <a:pt x="96" y="51"/>
                      <a:pt x="100" y="43"/>
                      <a:pt x="100" y="34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14"/>
                      <a:pt x="87" y="0"/>
                      <a:pt x="71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41" y="0"/>
                      <a:pt x="25" y="12"/>
                      <a:pt x="0" y="25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4" name="Freeform 102">
                <a:extLst>
                  <a:ext uri="{FF2B5EF4-FFF2-40B4-BE49-F238E27FC236}">
                    <a16:creationId xmlns:a16="http://schemas.microsoft.com/office/drawing/2014/main" id="{AB41DEA2-CEDE-A840-9F20-DFC7D574D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2626" y="2386342"/>
                <a:ext cx="347356" cy="276800"/>
              </a:xfrm>
              <a:custGeom>
                <a:avLst/>
                <a:gdLst>
                  <a:gd name="T0" fmla="*/ 0 w 69"/>
                  <a:gd name="T1" fmla="*/ 0 h 55"/>
                  <a:gd name="T2" fmla="*/ 0 w 69"/>
                  <a:gd name="T3" fmla="*/ 46 h 55"/>
                  <a:gd name="T4" fmla="*/ 9 w 69"/>
                  <a:gd name="T5" fmla="*/ 55 h 55"/>
                  <a:gd name="T6" fmla="*/ 60 w 69"/>
                  <a:gd name="T7" fmla="*/ 55 h 55"/>
                  <a:gd name="T8" fmla="*/ 69 w 69"/>
                  <a:gd name="T9" fmla="*/ 46 h 55"/>
                  <a:gd name="T10" fmla="*/ 69 w 69"/>
                  <a:gd name="T11" fmla="*/ 0 h 55"/>
                  <a:gd name="T12" fmla="*/ 0 w 69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55">
                    <a:moveTo>
                      <a:pt x="0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51"/>
                      <a:pt x="4" y="55"/>
                      <a:pt x="9" y="55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65" y="55"/>
                      <a:pt x="69" y="51"/>
                      <a:pt x="69" y="46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5" name="Rectangle 103">
                <a:extLst>
                  <a:ext uri="{FF2B5EF4-FFF2-40B4-BE49-F238E27FC236}">
                    <a16:creationId xmlns:a16="http://schemas.microsoft.com/office/drawing/2014/main" id="{B059FA24-2C12-6D45-BCEA-6BD8A99FF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5212" y="2194572"/>
                <a:ext cx="135686" cy="316601"/>
              </a:xfrm>
              <a:prstGeom prst="rect">
                <a:avLst/>
              </a:pr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6" name="Rectangle 104">
                <a:extLst>
                  <a:ext uri="{FF2B5EF4-FFF2-40B4-BE49-F238E27FC236}">
                    <a16:creationId xmlns:a16="http://schemas.microsoft.com/office/drawing/2014/main" id="{A21659D9-72E5-9541-8F9B-2CF83813D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5212" y="2185526"/>
                <a:ext cx="155587" cy="70557"/>
              </a:xfrm>
              <a:prstGeom prst="rect">
                <a:avLst/>
              </a:prstGeom>
              <a:solidFill>
                <a:srgbClr val="F5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7" name="Freeform 105">
                <a:extLst>
                  <a:ext uri="{FF2B5EF4-FFF2-40B4-BE49-F238E27FC236}">
                    <a16:creationId xmlns:a16="http://schemas.microsoft.com/office/drawing/2014/main" id="{9D9FBF4A-74E2-E84C-AD47-83EC72BF2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155" y="2873002"/>
                <a:ext cx="81411" cy="282227"/>
              </a:xfrm>
              <a:custGeom>
                <a:avLst/>
                <a:gdLst>
                  <a:gd name="T0" fmla="*/ 17 w 45"/>
                  <a:gd name="T1" fmla="*/ 156 h 156"/>
                  <a:gd name="T2" fmla="*/ 45 w 45"/>
                  <a:gd name="T3" fmla="*/ 156 h 156"/>
                  <a:gd name="T4" fmla="*/ 45 w 45"/>
                  <a:gd name="T5" fmla="*/ 0 h 156"/>
                  <a:gd name="T6" fmla="*/ 0 w 45"/>
                  <a:gd name="T7" fmla="*/ 0 h 156"/>
                  <a:gd name="T8" fmla="*/ 17 w 45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56">
                    <a:moveTo>
                      <a:pt x="17" y="156"/>
                    </a:moveTo>
                    <a:lnTo>
                      <a:pt x="45" y="156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17" y="156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8" name="Freeform 106">
                <a:extLst>
                  <a:ext uri="{FF2B5EF4-FFF2-40B4-BE49-F238E27FC236}">
                    <a16:creationId xmlns:a16="http://schemas.microsoft.com/office/drawing/2014/main" id="{19882F67-5770-424C-888E-7A1980430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1910" y="3149802"/>
                <a:ext cx="50656" cy="135687"/>
              </a:xfrm>
              <a:custGeom>
                <a:avLst/>
                <a:gdLst>
                  <a:gd name="T0" fmla="*/ 0 w 28"/>
                  <a:gd name="T1" fmla="*/ 0 h 75"/>
                  <a:gd name="T2" fmla="*/ 28 w 28"/>
                  <a:gd name="T3" fmla="*/ 0 h 75"/>
                  <a:gd name="T4" fmla="*/ 28 w 28"/>
                  <a:gd name="T5" fmla="*/ 75 h 75"/>
                  <a:gd name="T6" fmla="*/ 28 w 28"/>
                  <a:gd name="T7" fmla="*/ 75 h 75"/>
                  <a:gd name="T8" fmla="*/ 0 w 28"/>
                  <a:gd name="T9" fmla="*/ 75 h 75"/>
                  <a:gd name="T10" fmla="*/ 0 w 28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5">
                    <a:moveTo>
                      <a:pt x="0" y="0"/>
                    </a:moveTo>
                    <a:lnTo>
                      <a:pt x="28" y="0"/>
                    </a:lnTo>
                    <a:lnTo>
                      <a:pt x="28" y="75"/>
                    </a:lnTo>
                    <a:lnTo>
                      <a:pt x="28" y="75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9" name="Rectangle 107">
                <a:extLst>
                  <a:ext uri="{FF2B5EF4-FFF2-40B4-BE49-F238E27FC236}">
                    <a16:creationId xmlns:a16="http://schemas.microsoft.com/office/drawing/2014/main" id="{5F3144C0-583E-474A-AF89-CB25BC357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7437" y="3113619"/>
                <a:ext cx="74175" cy="65129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0" name="Freeform 108">
                <a:extLst>
                  <a:ext uri="{FF2B5EF4-FFF2-40B4-BE49-F238E27FC236}">
                    <a16:creationId xmlns:a16="http://schemas.microsoft.com/office/drawing/2014/main" id="{39A58D47-9136-D541-AA3A-D9D72A315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5727" y="2708370"/>
                <a:ext cx="542744" cy="195388"/>
              </a:xfrm>
              <a:custGeom>
                <a:avLst/>
                <a:gdLst>
                  <a:gd name="T0" fmla="*/ 6 w 108"/>
                  <a:gd name="T1" fmla="*/ 24 h 39"/>
                  <a:gd name="T2" fmla="*/ 54 w 108"/>
                  <a:gd name="T3" fmla="*/ 11 h 39"/>
                  <a:gd name="T4" fmla="*/ 78 w 108"/>
                  <a:gd name="T5" fmla="*/ 4 h 39"/>
                  <a:gd name="T6" fmla="*/ 107 w 108"/>
                  <a:gd name="T7" fmla="*/ 20 h 39"/>
                  <a:gd name="T8" fmla="*/ 107 w 108"/>
                  <a:gd name="T9" fmla="*/ 21 h 39"/>
                  <a:gd name="T10" fmla="*/ 106 w 108"/>
                  <a:gd name="T11" fmla="*/ 32 h 39"/>
                  <a:gd name="T12" fmla="*/ 95 w 108"/>
                  <a:gd name="T13" fmla="*/ 38 h 39"/>
                  <a:gd name="T14" fmla="*/ 10 w 108"/>
                  <a:gd name="T15" fmla="*/ 39 h 39"/>
                  <a:gd name="T16" fmla="*/ 10 w 108"/>
                  <a:gd name="T17" fmla="*/ 39 h 39"/>
                  <a:gd name="T18" fmla="*/ 1 w 108"/>
                  <a:gd name="T19" fmla="*/ 33 h 39"/>
                  <a:gd name="T20" fmla="*/ 6 w 108"/>
                  <a:gd name="T21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39">
                    <a:moveTo>
                      <a:pt x="6" y="24"/>
                    </a:moveTo>
                    <a:cubicBezTo>
                      <a:pt x="54" y="11"/>
                      <a:pt x="54" y="11"/>
                      <a:pt x="54" y="11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91" y="0"/>
                      <a:pt x="103" y="7"/>
                      <a:pt x="107" y="20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5"/>
                      <a:pt x="108" y="29"/>
                      <a:pt x="106" y="32"/>
                    </a:cubicBezTo>
                    <a:cubicBezTo>
                      <a:pt x="103" y="36"/>
                      <a:pt x="99" y="38"/>
                      <a:pt x="95" y="38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6" y="39"/>
                      <a:pt x="2" y="38"/>
                      <a:pt x="1" y="33"/>
                    </a:cubicBezTo>
                    <a:cubicBezTo>
                      <a:pt x="0" y="29"/>
                      <a:pt x="2" y="25"/>
                      <a:pt x="6" y="24"/>
                    </a:cubicBez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1" name="Freeform 109">
                <a:extLst>
                  <a:ext uri="{FF2B5EF4-FFF2-40B4-BE49-F238E27FC236}">
                    <a16:creationId xmlns:a16="http://schemas.microsoft.com/office/drawing/2014/main" id="{B1872950-F09E-DC48-AB12-C92739C4C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6225" y="3034017"/>
                <a:ext cx="54274" cy="175488"/>
              </a:xfrm>
              <a:custGeom>
                <a:avLst/>
                <a:gdLst>
                  <a:gd name="T0" fmla="*/ 0 w 30"/>
                  <a:gd name="T1" fmla="*/ 0 h 97"/>
                  <a:gd name="T2" fmla="*/ 30 w 30"/>
                  <a:gd name="T3" fmla="*/ 0 h 97"/>
                  <a:gd name="T4" fmla="*/ 30 w 30"/>
                  <a:gd name="T5" fmla="*/ 97 h 97"/>
                  <a:gd name="T6" fmla="*/ 30 w 30"/>
                  <a:gd name="T7" fmla="*/ 97 h 97"/>
                  <a:gd name="T8" fmla="*/ 0 w 30"/>
                  <a:gd name="T9" fmla="*/ 97 h 97"/>
                  <a:gd name="T10" fmla="*/ 0 w 30"/>
                  <a:gd name="T1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97">
                    <a:moveTo>
                      <a:pt x="0" y="0"/>
                    </a:moveTo>
                    <a:lnTo>
                      <a:pt x="30" y="0"/>
                    </a:lnTo>
                    <a:lnTo>
                      <a:pt x="30" y="97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2" name="Rectangle 110">
                <a:extLst>
                  <a:ext uri="{FF2B5EF4-FFF2-40B4-BE49-F238E27FC236}">
                    <a16:creationId xmlns:a16="http://schemas.microsoft.com/office/drawing/2014/main" id="{F7A57A17-D48E-4A4E-A34E-A45CEB398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9942" y="3034017"/>
                <a:ext cx="81411" cy="65129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3" name="Freeform 111">
                <a:extLst>
                  <a:ext uri="{FF2B5EF4-FFF2-40B4-BE49-F238E27FC236}">
                    <a16:creationId xmlns:a16="http://schemas.microsoft.com/office/drawing/2014/main" id="{AA6DDE74-0009-9649-8F2C-C4A29CBCB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28869" y="1990138"/>
                <a:ext cx="124831" cy="130259"/>
              </a:xfrm>
              <a:custGeom>
                <a:avLst/>
                <a:gdLst>
                  <a:gd name="T0" fmla="*/ 21 w 25"/>
                  <a:gd name="T1" fmla="*/ 0 h 26"/>
                  <a:gd name="T2" fmla="*/ 23 w 25"/>
                  <a:gd name="T3" fmla="*/ 18 h 26"/>
                  <a:gd name="T4" fmla="*/ 20 w 25"/>
                  <a:gd name="T5" fmla="*/ 23 h 26"/>
                  <a:gd name="T6" fmla="*/ 6 w 25"/>
                  <a:gd name="T7" fmla="*/ 21 h 26"/>
                  <a:gd name="T8" fmla="*/ 0 w 25"/>
                  <a:gd name="T9" fmla="*/ 23 h 26"/>
                  <a:gd name="T10" fmla="*/ 11 w 25"/>
                  <a:gd name="T11" fmla="*/ 9 h 26"/>
                  <a:gd name="T12" fmla="*/ 21 w 25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26">
                    <a:moveTo>
                      <a:pt x="21" y="0"/>
                    </a:moveTo>
                    <a:cubicBezTo>
                      <a:pt x="21" y="0"/>
                      <a:pt x="22" y="11"/>
                      <a:pt x="23" y="18"/>
                    </a:cubicBezTo>
                    <a:cubicBezTo>
                      <a:pt x="24" y="25"/>
                      <a:pt x="25" y="26"/>
                      <a:pt x="20" y="23"/>
                    </a:cubicBezTo>
                    <a:cubicBezTo>
                      <a:pt x="14" y="21"/>
                      <a:pt x="10" y="19"/>
                      <a:pt x="6" y="21"/>
                    </a:cubicBezTo>
                    <a:cubicBezTo>
                      <a:pt x="2" y="22"/>
                      <a:pt x="0" y="23"/>
                      <a:pt x="0" y="23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4" name="Freeform 112">
                <a:extLst>
                  <a:ext uri="{FF2B5EF4-FFF2-40B4-BE49-F238E27FC236}">
                    <a16:creationId xmlns:a16="http://schemas.microsoft.com/office/drawing/2014/main" id="{2240023F-4277-7841-8883-6FEA83395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98611" y="2612485"/>
                <a:ext cx="457714" cy="305747"/>
              </a:xfrm>
              <a:custGeom>
                <a:avLst/>
                <a:gdLst>
                  <a:gd name="T0" fmla="*/ 29 w 91"/>
                  <a:gd name="T1" fmla="*/ 0 h 61"/>
                  <a:gd name="T2" fmla="*/ 91 w 91"/>
                  <a:gd name="T3" fmla="*/ 0 h 61"/>
                  <a:gd name="T4" fmla="*/ 91 w 91"/>
                  <a:gd name="T5" fmla="*/ 7 h 61"/>
                  <a:gd name="T6" fmla="*/ 29 w 91"/>
                  <a:gd name="T7" fmla="*/ 7 h 61"/>
                  <a:gd name="T8" fmla="*/ 7 w 91"/>
                  <a:gd name="T9" fmla="*/ 29 h 61"/>
                  <a:gd name="T10" fmla="*/ 7 w 91"/>
                  <a:gd name="T11" fmla="*/ 61 h 61"/>
                  <a:gd name="T12" fmla="*/ 0 w 91"/>
                  <a:gd name="T13" fmla="*/ 61 h 61"/>
                  <a:gd name="T14" fmla="*/ 0 w 91"/>
                  <a:gd name="T15" fmla="*/ 29 h 61"/>
                  <a:gd name="T16" fmla="*/ 29 w 91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61">
                    <a:moveTo>
                      <a:pt x="29" y="0"/>
                    </a:moveTo>
                    <a:cubicBezTo>
                      <a:pt x="91" y="0"/>
                      <a:pt x="91" y="0"/>
                      <a:pt x="91" y="0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17" y="7"/>
                      <a:pt x="7" y="17"/>
                      <a:pt x="7" y="29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5" name="Freeform 114">
                <a:extLst>
                  <a:ext uri="{FF2B5EF4-FFF2-40B4-BE49-F238E27FC236}">
                    <a16:creationId xmlns:a16="http://schemas.microsoft.com/office/drawing/2014/main" id="{4A0F0E5E-9DDB-324F-A6E6-6D63A846D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0538" y="2285030"/>
                <a:ext cx="511988" cy="282227"/>
              </a:xfrm>
              <a:custGeom>
                <a:avLst/>
                <a:gdLst>
                  <a:gd name="T0" fmla="*/ 2 w 102"/>
                  <a:gd name="T1" fmla="*/ 12 h 56"/>
                  <a:gd name="T2" fmla="*/ 10 w 102"/>
                  <a:gd name="T3" fmla="*/ 29 h 56"/>
                  <a:gd name="T4" fmla="*/ 83 w 102"/>
                  <a:gd name="T5" fmla="*/ 54 h 56"/>
                  <a:gd name="T6" fmla="*/ 100 w 102"/>
                  <a:gd name="T7" fmla="*/ 45 h 56"/>
                  <a:gd name="T8" fmla="*/ 100 w 102"/>
                  <a:gd name="T9" fmla="*/ 45 h 56"/>
                  <a:gd name="T10" fmla="*/ 92 w 102"/>
                  <a:gd name="T11" fmla="*/ 28 h 56"/>
                  <a:gd name="T12" fmla="*/ 19 w 102"/>
                  <a:gd name="T13" fmla="*/ 3 h 56"/>
                  <a:gd name="T14" fmla="*/ 2 w 102"/>
                  <a:gd name="T15" fmla="*/ 11 h 56"/>
                  <a:gd name="T16" fmla="*/ 2 w 102"/>
                  <a:gd name="T17" fmla="*/ 1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56">
                    <a:moveTo>
                      <a:pt x="2" y="12"/>
                    </a:moveTo>
                    <a:cubicBezTo>
                      <a:pt x="0" y="19"/>
                      <a:pt x="3" y="26"/>
                      <a:pt x="10" y="29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90" y="56"/>
                      <a:pt x="97" y="53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2" y="38"/>
                      <a:pt x="99" y="30"/>
                      <a:pt x="92" y="28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2" y="0"/>
                      <a:pt x="5" y="4"/>
                      <a:pt x="2" y="11"/>
                    </a:cubicBezTo>
                    <a:lnTo>
                      <a:pt x="2" y="12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6" name="Rectangle 115">
                <a:extLst>
                  <a:ext uri="{FF2B5EF4-FFF2-40B4-BE49-F238E27FC236}">
                    <a16:creationId xmlns:a16="http://schemas.microsoft.com/office/drawing/2014/main" id="{59416C45-EF9F-8742-B3DB-17BF45AC9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5370" y="2129443"/>
                <a:ext cx="171869" cy="166442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7" name="Rectangle 121">
                <a:extLst>
                  <a:ext uri="{FF2B5EF4-FFF2-40B4-BE49-F238E27FC236}">
                    <a16:creationId xmlns:a16="http://schemas.microsoft.com/office/drawing/2014/main" id="{3A4D2E3C-8020-CD4B-97A8-6AE7BD69A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5866" y="2431570"/>
                <a:ext cx="597019" cy="59702"/>
              </a:xfrm>
              <a:prstGeom prst="rect">
                <a:avLst/>
              </a:pr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8" name="Freeform 122">
                <a:extLst>
                  <a:ext uri="{FF2B5EF4-FFF2-40B4-BE49-F238E27FC236}">
                    <a16:creationId xmlns:a16="http://schemas.microsoft.com/office/drawing/2014/main" id="{BF4EAC54-3BB6-B149-9D51-F88C97F0D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9425" y="2129443"/>
                <a:ext cx="627774" cy="302128"/>
              </a:xfrm>
              <a:custGeom>
                <a:avLst/>
                <a:gdLst>
                  <a:gd name="T0" fmla="*/ 256 w 347"/>
                  <a:gd name="T1" fmla="*/ 0 h 167"/>
                  <a:gd name="T2" fmla="*/ 0 w 347"/>
                  <a:gd name="T3" fmla="*/ 0 h 167"/>
                  <a:gd name="T4" fmla="*/ 92 w 347"/>
                  <a:gd name="T5" fmla="*/ 167 h 167"/>
                  <a:gd name="T6" fmla="*/ 347 w 347"/>
                  <a:gd name="T7" fmla="*/ 167 h 167"/>
                  <a:gd name="T8" fmla="*/ 256 w 347"/>
                  <a:gd name="T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167">
                    <a:moveTo>
                      <a:pt x="256" y="0"/>
                    </a:moveTo>
                    <a:lnTo>
                      <a:pt x="0" y="0"/>
                    </a:lnTo>
                    <a:lnTo>
                      <a:pt x="92" y="167"/>
                    </a:lnTo>
                    <a:lnTo>
                      <a:pt x="347" y="167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9" name="Freeform 123">
                <a:extLst>
                  <a:ext uri="{FF2B5EF4-FFF2-40B4-BE49-F238E27FC236}">
                    <a16:creationId xmlns:a16="http://schemas.microsoft.com/office/drawing/2014/main" id="{3211CFD3-CCF3-E04F-930B-42D34B004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8055" y="2431570"/>
                <a:ext cx="522843" cy="135687"/>
              </a:xfrm>
              <a:custGeom>
                <a:avLst/>
                <a:gdLst>
                  <a:gd name="T0" fmla="*/ 0 w 104"/>
                  <a:gd name="T1" fmla="*/ 14 h 27"/>
                  <a:gd name="T2" fmla="*/ 14 w 104"/>
                  <a:gd name="T3" fmla="*/ 27 h 27"/>
                  <a:gd name="T4" fmla="*/ 90 w 104"/>
                  <a:gd name="T5" fmla="*/ 27 h 27"/>
                  <a:gd name="T6" fmla="*/ 104 w 104"/>
                  <a:gd name="T7" fmla="*/ 14 h 27"/>
                  <a:gd name="T8" fmla="*/ 104 w 104"/>
                  <a:gd name="T9" fmla="*/ 13 h 27"/>
                  <a:gd name="T10" fmla="*/ 90 w 104"/>
                  <a:gd name="T11" fmla="*/ 0 h 27"/>
                  <a:gd name="T12" fmla="*/ 14 w 104"/>
                  <a:gd name="T13" fmla="*/ 0 h 27"/>
                  <a:gd name="T14" fmla="*/ 0 w 104"/>
                  <a:gd name="T15" fmla="*/ 13 h 27"/>
                  <a:gd name="T16" fmla="*/ 0 w 104"/>
                  <a:gd name="T17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27">
                    <a:moveTo>
                      <a:pt x="0" y="14"/>
                    </a:moveTo>
                    <a:cubicBezTo>
                      <a:pt x="0" y="21"/>
                      <a:pt x="7" y="27"/>
                      <a:pt x="14" y="27"/>
                    </a:cubicBezTo>
                    <a:cubicBezTo>
                      <a:pt x="90" y="27"/>
                      <a:pt x="90" y="27"/>
                      <a:pt x="90" y="27"/>
                    </a:cubicBezTo>
                    <a:cubicBezTo>
                      <a:pt x="98" y="27"/>
                      <a:pt x="104" y="21"/>
                      <a:pt x="104" y="14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4" y="6"/>
                      <a:pt x="98" y="0"/>
                      <a:pt x="9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3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60" name="Freeform 124">
                <a:extLst>
                  <a:ext uri="{FF2B5EF4-FFF2-40B4-BE49-F238E27FC236}">
                    <a16:creationId xmlns:a16="http://schemas.microsoft.com/office/drawing/2014/main" id="{C678A5DB-5A2E-5742-A448-165EF3E71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0698" y="2230755"/>
                <a:ext cx="85029" cy="50656"/>
              </a:xfrm>
              <a:custGeom>
                <a:avLst/>
                <a:gdLst>
                  <a:gd name="T0" fmla="*/ 11 w 47"/>
                  <a:gd name="T1" fmla="*/ 28 h 28"/>
                  <a:gd name="T2" fmla="*/ 47 w 47"/>
                  <a:gd name="T3" fmla="*/ 28 h 28"/>
                  <a:gd name="T4" fmla="*/ 33 w 47"/>
                  <a:gd name="T5" fmla="*/ 0 h 28"/>
                  <a:gd name="T6" fmla="*/ 0 w 47"/>
                  <a:gd name="T7" fmla="*/ 3 h 28"/>
                  <a:gd name="T8" fmla="*/ 11 w 47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8">
                    <a:moveTo>
                      <a:pt x="11" y="28"/>
                    </a:moveTo>
                    <a:lnTo>
                      <a:pt x="47" y="28"/>
                    </a:lnTo>
                    <a:lnTo>
                      <a:pt x="33" y="0"/>
                    </a:lnTo>
                    <a:lnTo>
                      <a:pt x="0" y="3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61" name="Freeform 125">
                <a:extLst>
                  <a:ext uri="{FF2B5EF4-FFF2-40B4-BE49-F238E27FC236}">
                    <a16:creationId xmlns:a16="http://schemas.microsoft.com/office/drawing/2014/main" id="{11EDBCAF-CD60-8241-8C3E-B6DC206A7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0042" y="2239800"/>
                <a:ext cx="65129" cy="41611"/>
              </a:xfrm>
              <a:custGeom>
                <a:avLst/>
                <a:gdLst>
                  <a:gd name="T0" fmla="*/ 36 w 36"/>
                  <a:gd name="T1" fmla="*/ 23 h 23"/>
                  <a:gd name="T2" fmla="*/ 25 w 36"/>
                  <a:gd name="T3" fmla="*/ 0 h 23"/>
                  <a:gd name="T4" fmla="*/ 0 w 36"/>
                  <a:gd name="T5" fmla="*/ 3 h 23"/>
                  <a:gd name="T6" fmla="*/ 9 w 36"/>
                  <a:gd name="T7" fmla="*/ 23 h 23"/>
                  <a:gd name="T8" fmla="*/ 36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36" y="23"/>
                    </a:moveTo>
                    <a:lnTo>
                      <a:pt x="25" y="0"/>
                    </a:lnTo>
                    <a:lnTo>
                      <a:pt x="0" y="3"/>
                    </a:lnTo>
                    <a:lnTo>
                      <a:pt x="9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62" name="Freeform 126">
                <a:extLst>
                  <a:ext uri="{FF2B5EF4-FFF2-40B4-BE49-F238E27FC236}">
                    <a16:creationId xmlns:a16="http://schemas.microsoft.com/office/drawing/2014/main" id="{A1941E23-9F53-4B4F-B5B4-8DECD152A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6026" y="2285030"/>
                <a:ext cx="85029" cy="56084"/>
              </a:xfrm>
              <a:custGeom>
                <a:avLst/>
                <a:gdLst>
                  <a:gd name="T0" fmla="*/ 0 w 47"/>
                  <a:gd name="T1" fmla="*/ 0 h 31"/>
                  <a:gd name="T2" fmla="*/ 8 w 47"/>
                  <a:gd name="T3" fmla="*/ 25 h 31"/>
                  <a:gd name="T4" fmla="*/ 47 w 47"/>
                  <a:gd name="T5" fmla="*/ 31 h 31"/>
                  <a:gd name="T6" fmla="*/ 33 w 47"/>
                  <a:gd name="T7" fmla="*/ 3 h 31"/>
                  <a:gd name="T8" fmla="*/ 0 w 4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1">
                    <a:moveTo>
                      <a:pt x="0" y="0"/>
                    </a:moveTo>
                    <a:lnTo>
                      <a:pt x="8" y="25"/>
                    </a:lnTo>
                    <a:lnTo>
                      <a:pt x="47" y="31"/>
                    </a:lnTo>
                    <a:lnTo>
                      <a:pt x="3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63" name="Freeform 127">
                <a:extLst>
                  <a:ext uri="{FF2B5EF4-FFF2-40B4-BE49-F238E27FC236}">
                    <a16:creationId xmlns:a16="http://schemas.microsoft.com/office/drawing/2014/main" id="{DCBF0EA1-C0BC-F74A-A458-4BC8FE80D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9942" y="2285030"/>
                <a:ext cx="66938" cy="45229"/>
              </a:xfrm>
              <a:custGeom>
                <a:avLst/>
                <a:gdLst>
                  <a:gd name="T0" fmla="*/ 25 w 37"/>
                  <a:gd name="T1" fmla="*/ 0 h 25"/>
                  <a:gd name="T2" fmla="*/ 0 w 37"/>
                  <a:gd name="T3" fmla="*/ 0 h 25"/>
                  <a:gd name="T4" fmla="*/ 9 w 37"/>
                  <a:gd name="T5" fmla="*/ 23 h 25"/>
                  <a:gd name="T6" fmla="*/ 37 w 37"/>
                  <a:gd name="T7" fmla="*/ 25 h 25"/>
                  <a:gd name="T8" fmla="*/ 25 w 3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5">
                    <a:moveTo>
                      <a:pt x="25" y="0"/>
                    </a:moveTo>
                    <a:lnTo>
                      <a:pt x="0" y="0"/>
                    </a:lnTo>
                    <a:lnTo>
                      <a:pt x="9" y="23"/>
                    </a:lnTo>
                    <a:lnTo>
                      <a:pt x="37" y="2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9AC2F4FB-03E1-7E4C-9396-A65CC9E7CF5C}"/>
                </a:ext>
              </a:extLst>
            </p:cNvPr>
            <p:cNvSpPr/>
            <p:nvPr/>
          </p:nvSpPr>
          <p:spPr bwMode="auto">
            <a:xfrm>
              <a:off x="8198820" y="1489039"/>
              <a:ext cx="1882267" cy="2363874"/>
            </a:xfrm>
            <a:custGeom>
              <a:avLst/>
              <a:gdLst>
                <a:gd name="connsiteX0" fmla="*/ 0 w 1882267"/>
                <a:gd name="connsiteY0" fmla="*/ 0 h 2363874"/>
                <a:gd name="connsiteX1" fmla="*/ 1882267 w 1882267"/>
                <a:gd name="connsiteY1" fmla="*/ 0 h 2363874"/>
                <a:gd name="connsiteX2" fmla="*/ 1882267 w 1882267"/>
                <a:gd name="connsiteY2" fmla="*/ 2363874 h 2363874"/>
                <a:gd name="connsiteX3" fmla="*/ 0 w 1882267"/>
                <a:gd name="connsiteY3" fmla="*/ 2363874 h 2363874"/>
                <a:gd name="connsiteX4" fmla="*/ 0 w 1882267"/>
                <a:gd name="connsiteY4" fmla="*/ 0 h 2363874"/>
                <a:gd name="connsiteX5" fmla="*/ 1146459 w 1882267"/>
                <a:gd name="connsiteY5" fmla="*/ 4114 h 2363874"/>
                <a:gd name="connsiteX6" fmla="*/ 1111616 w 1882267"/>
                <a:gd name="connsiteY6" fmla="*/ 6139 h 2363874"/>
                <a:gd name="connsiteX7" fmla="*/ 1003858 w 1882267"/>
                <a:gd name="connsiteY7" fmla="*/ 91242 h 2363874"/>
                <a:gd name="connsiteX8" fmla="*/ 982073 w 1882267"/>
                <a:gd name="connsiteY8" fmla="*/ 138532 h 2363874"/>
                <a:gd name="connsiteX9" fmla="*/ 980573 w 1882267"/>
                <a:gd name="connsiteY9" fmla="*/ 141788 h 2363874"/>
                <a:gd name="connsiteX10" fmla="*/ 673688 w 1882267"/>
                <a:gd name="connsiteY10" fmla="*/ 155283 h 2363874"/>
                <a:gd name="connsiteX11" fmla="*/ 644336 w 1882267"/>
                <a:gd name="connsiteY11" fmla="*/ 215944 h 2363874"/>
                <a:gd name="connsiteX12" fmla="*/ 644272 w 1882267"/>
                <a:gd name="connsiteY12" fmla="*/ 216076 h 2363874"/>
                <a:gd name="connsiteX13" fmla="*/ 310716 w 1882267"/>
                <a:gd name="connsiteY13" fmla="*/ 287636 h 2363874"/>
                <a:gd name="connsiteX14" fmla="*/ 242150 w 1882267"/>
                <a:gd name="connsiteY14" fmla="*/ 600862 h 2363874"/>
                <a:gd name="connsiteX15" fmla="*/ 240678 w 1882267"/>
                <a:gd name="connsiteY15" fmla="*/ 606612 h 2363874"/>
                <a:gd name="connsiteX16" fmla="*/ 86753 w 1882267"/>
                <a:gd name="connsiteY16" fmla="*/ 824733 h 2363874"/>
                <a:gd name="connsiteX17" fmla="*/ 171037 w 1882267"/>
                <a:gd name="connsiteY17" fmla="*/ 1070135 h 2363874"/>
                <a:gd name="connsiteX18" fmla="*/ 131124 w 1882267"/>
                <a:gd name="connsiteY18" fmla="*/ 1309326 h 2363874"/>
                <a:gd name="connsiteX19" fmla="*/ 317918 w 1882267"/>
                <a:gd name="connsiteY19" fmla="*/ 1486526 h 2363874"/>
                <a:gd name="connsiteX20" fmla="*/ 742763 w 1882267"/>
                <a:gd name="connsiteY20" fmla="*/ 1645762 h 2363874"/>
                <a:gd name="connsiteX21" fmla="*/ 1028764 w 1882267"/>
                <a:gd name="connsiteY21" fmla="*/ 1806929 h 2363874"/>
                <a:gd name="connsiteX22" fmla="*/ 1223279 w 1882267"/>
                <a:gd name="connsiteY22" fmla="*/ 1542892 h 2363874"/>
                <a:gd name="connsiteX23" fmla="*/ 1495472 w 1882267"/>
                <a:gd name="connsiteY23" fmla="*/ 1512925 h 2363874"/>
                <a:gd name="connsiteX24" fmla="*/ 1575419 w 1882267"/>
                <a:gd name="connsiteY24" fmla="*/ 1265425 h 2363874"/>
                <a:gd name="connsiteX25" fmla="*/ 1798745 w 1882267"/>
                <a:gd name="connsiteY25" fmla="*/ 976583 h 2363874"/>
                <a:gd name="connsiteX26" fmla="*/ 1751071 w 1882267"/>
                <a:gd name="connsiteY26" fmla="*/ 646610 h 2363874"/>
                <a:gd name="connsiteX27" fmla="*/ 1757597 w 1882267"/>
                <a:gd name="connsiteY27" fmla="*/ 430798 h 2363874"/>
                <a:gd name="connsiteX28" fmla="*/ 1660450 w 1882267"/>
                <a:gd name="connsiteY28" fmla="*/ 260545 h 2363874"/>
                <a:gd name="connsiteX29" fmla="*/ 1612410 w 1882267"/>
                <a:gd name="connsiteY29" fmla="*/ 232139 h 2363874"/>
                <a:gd name="connsiteX30" fmla="*/ 1611791 w 1882267"/>
                <a:gd name="connsiteY30" fmla="*/ 231773 h 2363874"/>
                <a:gd name="connsiteX31" fmla="*/ 1498178 w 1882267"/>
                <a:gd name="connsiteY31" fmla="*/ 26705 h 2363874"/>
                <a:gd name="connsiteX32" fmla="*/ 1437967 w 1882267"/>
                <a:gd name="connsiteY32" fmla="*/ 5020 h 2363874"/>
                <a:gd name="connsiteX33" fmla="*/ 1274136 w 1882267"/>
                <a:gd name="connsiteY33" fmla="*/ 101874 h 2363874"/>
                <a:gd name="connsiteX34" fmla="*/ 1272231 w 1882267"/>
                <a:gd name="connsiteY34" fmla="*/ 99136 h 2363874"/>
                <a:gd name="connsiteX35" fmla="*/ 1241412 w 1882267"/>
                <a:gd name="connsiteY35" fmla="*/ 54838 h 2363874"/>
                <a:gd name="connsiteX36" fmla="*/ 1146459 w 1882267"/>
                <a:gd name="connsiteY36" fmla="*/ 4114 h 236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882267" h="2363874">
                  <a:moveTo>
                    <a:pt x="0" y="0"/>
                  </a:moveTo>
                  <a:lnTo>
                    <a:pt x="1882267" y="0"/>
                  </a:lnTo>
                  <a:lnTo>
                    <a:pt x="1882267" y="2363874"/>
                  </a:lnTo>
                  <a:lnTo>
                    <a:pt x="0" y="2363874"/>
                  </a:lnTo>
                  <a:lnTo>
                    <a:pt x="0" y="0"/>
                  </a:lnTo>
                  <a:close/>
                  <a:moveTo>
                    <a:pt x="1146459" y="4114"/>
                  </a:moveTo>
                  <a:cubicBezTo>
                    <a:pt x="1134953" y="3118"/>
                    <a:pt x="1123286" y="3763"/>
                    <a:pt x="1111616" y="6139"/>
                  </a:cubicBezTo>
                  <a:cubicBezTo>
                    <a:pt x="1069205" y="14764"/>
                    <a:pt x="1031048" y="45463"/>
                    <a:pt x="1003858" y="91242"/>
                  </a:cubicBezTo>
                  <a:lnTo>
                    <a:pt x="982073" y="138532"/>
                  </a:lnTo>
                  <a:lnTo>
                    <a:pt x="980573" y="141788"/>
                  </a:lnTo>
                  <a:cubicBezTo>
                    <a:pt x="892061" y="16558"/>
                    <a:pt x="751936" y="29407"/>
                    <a:pt x="673688" y="155283"/>
                  </a:cubicBezTo>
                  <a:lnTo>
                    <a:pt x="644336" y="215944"/>
                  </a:lnTo>
                  <a:lnTo>
                    <a:pt x="644272" y="216076"/>
                  </a:lnTo>
                  <a:cubicBezTo>
                    <a:pt x="535195" y="124370"/>
                    <a:pt x="396353" y="154127"/>
                    <a:pt x="310716" y="287636"/>
                  </a:cubicBezTo>
                  <a:cubicBezTo>
                    <a:pt x="256516" y="372165"/>
                    <a:pt x="231366" y="486996"/>
                    <a:pt x="242150" y="600862"/>
                  </a:cubicBezTo>
                  <a:cubicBezTo>
                    <a:pt x="241672" y="602793"/>
                    <a:pt x="241155" y="604682"/>
                    <a:pt x="240678" y="606612"/>
                  </a:cubicBezTo>
                  <a:cubicBezTo>
                    <a:pt x="160373" y="618532"/>
                    <a:pt x="96463" y="709104"/>
                    <a:pt x="86753" y="824733"/>
                  </a:cubicBezTo>
                  <a:cubicBezTo>
                    <a:pt x="78476" y="923490"/>
                    <a:pt x="111585" y="1019897"/>
                    <a:pt x="171037" y="1070135"/>
                  </a:cubicBezTo>
                  <a:cubicBezTo>
                    <a:pt x="129134" y="1134183"/>
                    <a:pt x="113972" y="1225091"/>
                    <a:pt x="131124" y="1309326"/>
                  </a:cubicBezTo>
                  <a:cubicBezTo>
                    <a:pt x="154801" y="1425752"/>
                    <a:pt x="233793" y="1500670"/>
                    <a:pt x="317918" y="1486526"/>
                  </a:cubicBezTo>
                  <a:cubicBezTo>
                    <a:pt x="403556" y="1701709"/>
                    <a:pt x="595205" y="1773520"/>
                    <a:pt x="742763" y="1645762"/>
                  </a:cubicBezTo>
                  <a:cubicBezTo>
                    <a:pt x="805279" y="1780362"/>
                    <a:pt x="919410" y="1844661"/>
                    <a:pt x="1028764" y="1806929"/>
                  </a:cubicBezTo>
                  <a:cubicBezTo>
                    <a:pt x="1121565" y="1774905"/>
                    <a:pt x="1195622" y="1674386"/>
                    <a:pt x="1223279" y="1542892"/>
                  </a:cubicBezTo>
                  <a:cubicBezTo>
                    <a:pt x="1308797" y="1619446"/>
                    <a:pt x="1419107" y="1607317"/>
                    <a:pt x="1495472" y="1512925"/>
                  </a:cubicBezTo>
                  <a:cubicBezTo>
                    <a:pt x="1545733" y="1450809"/>
                    <a:pt x="1574902" y="1360572"/>
                    <a:pt x="1575419" y="1265425"/>
                  </a:cubicBezTo>
                  <a:cubicBezTo>
                    <a:pt x="1683819" y="1243180"/>
                    <a:pt x="1772083" y="1129020"/>
                    <a:pt x="1798745" y="976583"/>
                  </a:cubicBezTo>
                  <a:cubicBezTo>
                    <a:pt x="1818801" y="861919"/>
                    <a:pt x="1801252" y="740373"/>
                    <a:pt x="1751071" y="646610"/>
                  </a:cubicBezTo>
                  <a:cubicBezTo>
                    <a:pt x="1771486" y="578240"/>
                    <a:pt x="1773794" y="501476"/>
                    <a:pt x="1757597" y="430798"/>
                  </a:cubicBezTo>
                  <a:cubicBezTo>
                    <a:pt x="1740884" y="357769"/>
                    <a:pt x="1705905" y="297488"/>
                    <a:pt x="1660450" y="260545"/>
                  </a:cubicBezTo>
                  <a:lnTo>
                    <a:pt x="1612410" y="232139"/>
                  </a:lnTo>
                  <a:lnTo>
                    <a:pt x="1611791" y="231773"/>
                  </a:lnTo>
                  <a:cubicBezTo>
                    <a:pt x="1600330" y="140445"/>
                    <a:pt x="1557671" y="63471"/>
                    <a:pt x="1498178" y="26705"/>
                  </a:cubicBezTo>
                  <a:cubicBezTo>
                    <a:pt x="1478659" y="14638"/>
                    <a:pt x="1458334" y="7495"/>
                    <a:pt x="1437967" y="5020"/>
                  </a:cubicBezTo>
                  <a:cubicBezTo>
                    <a:pt x="1376865" y="-2404"/>
                    <a:pt x="1315383" y="32182"/>
                    <a:pt x="1274136" y="101874"/>
                  </a:cubicBezTo>
                  <a:lnTo>
                    <a:pt x="1272231" y="99136"/>
                  </a:lnTo>
                  <a:lnTo>
                    <a:pt x="1241412" y="54838"/>
                  </a:lnTo>
                  <a:cubicBezTo>
                    <a:pt x="1214050" y="24842"/>
                    <a:pt x="1180978" y="7100"/>
                    <a:pt x="1146459" y="41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1DE6ACF2-7DB5-5D4C-A822-3C608D1E4DCB}"/>
                </a:ext>
              </a:extLst>
            </p:cNvPr>
            <p:cNvSpPr/>
            <p:nvPr/>
          </p:nvSpPr>
          <p:spPr bwMode="auto">
            <a:xfrm>
              <a:off x="8463226" y="1431175"/>
              <a:ext cx="1406726" cy="61464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64" name="Rounded Rectangular Callout 363">
            <a:extLst>
              <a:ext uri="{FF2B5EF4-FFF2-40B4-BE49-F238E27FC236}">
                <a16:creationId xmlns:a16="http://schemas.microsoft.com/office/drawing/2014/main" id="{0AB688EE-44D9-1445-B061-543CD1F088FC}"/>
              </a:ext>
            </a:extLst>
          </p:cNvPr>
          <p:cNvSpPr/>
          <p:nvPr/>
        </p:nvSpPr>
        <p:spPr bwMode="auto">
          <a:xfrm>
            <a:off x="8722906" y="201586"/>
            <a:ext cx="3653488" cy="841613"/>
          </a:xfrm>
          <a:prstGeom prst="wedgeRoundRectCallout">
            <a:avLst>
              <a:gd name="adj1" fmla="val 28063"/>
              <a:gd name="adj2" fmla="val 107506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Where can I find a great add-in to help me in Outlook?</a:t>
            </a:r>
          </a:p>
        </p:txBody>
      </p:sp>
      <p:sp>
        <p:nvSpPr>
          <p:cNvPr id="365" name="Rounded Rectangular Callout 364">
            <a:extLst>
              <a:ext uri="{FF2B5EF4-FFF2-40B4-BE49-F238E27FC236}">
                <a16:creationId xmlns:a16="http://schemas.microsoft.com/office/drawing/2014/main" id="{3BE551CA-EF5C-2D4D-A758-F95214ADBFE2}"/>
              </a:ext>
            </a:extLst>
          </p:cNvPr>
          <p:cNvSpPr/>
          <p:nvPr/>
        </p:nvSpPr>
        <p:spPr bwMode="auto">
          <a:xfrm>
            <a:off x="4742089" y="437030"/>
            <a:ext cx="3882918" cy="899268"/>
          </a:xfrm>
          <a:prstGeom prst="wedgeRoundRectCallout">
            <a:avLst>
              <a:gd name="adj1" fmla="val 55142"/>
              <a:gd name="adj2" fmla="val 100861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We have 100K employees…how will we distribute???</a:t>
            </a:r>
          </a:p>
        </p:txBody>
      </p:sp>
      <p:sp>
        <p:nvSpPr>
          <p:cNvPr id="366" name="Rounded Rectangular Callout 365">
            <a:extLst>
              <a:ext uri="{FF2B5EF4-FFF2-40B4-BE49-F238E27FC236}">
                <a16:creationId xmlns:a16="http://schemas.microsoft.com/office/drawing/2014/main" id="{BFDD3F8D-1BAA-9D4B-B7F3-FA7366B272C7}"/>
              </a:ext>
            </a:extLst>
          </p:cNvPr>
          <p:cNvSpPr/>
          <p:nvPr/>
        </p:nvSpPr>
        <p:spPr bwMode="auto">
          <a:xfrm>
            <a:off x="3187223" y="2405057"/>
            <a:ext cx="2896043" cy="882986"/>
          </a:xfrm>
          <a:prstGeom prst="wedgeRoundRectCallout">
            <a:avLst>
              <a:gd name="adj1" fmla="val 70228"/>
              <a:gd name="adj2" fmla="val -61300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Will it work on the latest version of Office?</a:t>
            </a:r>
          </a:p>
        </p:txBody>
      </p:sp>
      <p:sp>
        <p:nvSpPr>
          <p:cNvPr id="367" name="Rounded Rectangular Callout 366">
            <a:extLst>
              <a:ext uri="{FF2B5EF4-FFF2-40B4-BE49-F238E27FC236}">
                <a16:creationId xmlns:a16="http://schemas.microsoft.com/office/drawing/2014/main" id="{CFA5488A-D8C7-5644-B0D3-B3907B7FED14}"/>
              </a:ext>
            </a:extLst>
          </p:cNvPr>
          <p:cNvSpPr/>
          <p:nvPr/>
        </p:nvSpPr>
        <p:spPr bwMode="auto">
          <a:xfrm>
            <a:off x="1645385" y="4221228"/>
            <a:ext cx="3004482" cy="500881"/>
          </a:xfrm>
          <a:prstGeom prst="wedgeRoundRectCallout">
            <a:avLst>
              <a:gd name="adj1" fmla="val 77037"/>
              <a:gd name="adj2" fmla="val -97632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Can it run on my iPad?</a:t>
            </a:r>
          </a:p>
        </p:txBody>
      </p:sp>
      <p:sp>
        <p:nvSpPr>
          <p:cNvPr id="368" name="Rounded Rectangular Callout 367">
            <a:extLst>
              <a:ext uri="{FF2B5EF4-FFF2-40B4-BE49-F238E27FC236}">
                <a16:creationId xmlns:a16="http://schemas.microsoft.com/office/drawing/2014/main" id="{BB204A93-42B4-8046-98AA-8A506A53D0CF}"/>
              </a:ext>
            </a:extLst>
          </p:cNvPr>
          <p:cNvSpPr/>
          <p:nvPr/>
        </p:nvSpPr>
        <p:spPr bwMode="auto">
          <a:xfrm>
            <a:off x="1623640" y="5754767"/>
            <a:ext cx="2776819" cy="872334"/>
          </a:xfrm>
          <a:prstGeom prst="wedgeRoundRectCallout">
            <a:avLst>
              <a:gd name="adj1" fmla="val 69264"/>
              <a:gd name="adj2" fmla="val -46820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My Chromebook has  an awesome browser!</a:t>
            </a:r>
          </a:p>
        </p:txBody>
      </p:sp>
      <p:sp>
        <p:nvSpPr>
          <p:cNvPr id="369" name="Rounded Rectangular Callout 368">
            <a:extLst>
              <a:ext uri="{FF2B5EF4-FFF2-40B4-BE49-F238E27FC236}">
                <a16:creationId xmlns:a16="http://schemas.microsoft.com/office/drawing/2014/main" id="{A6FB5D57-E712-8F47-B7A5-EAAFDF7874FE}"/>
              </a:ext>
            </a:extLst>
          </p:cNvPr>
          <p:cNvSpPr/>
          <p:nvPr/>
        </p:nvSpPr>
        <p:spPr bwMode="auto">
          <a:xfrm>
            <a:off x="7632122" y="3368606"/>
            <a:ext cx="3918614" cy="1177728"/>
          </a:xfrm>
          <a:prstGeom prst="wedgeRoundRectCallout">
            <a:avLst>
              <a:gd name="adj1" fmla="val 27951"/>
              <a:gd name="adj2" fmla="val 66879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 have a great add-in idea, but come on…COM, VBA, and VSTO Development…REALLY?!?!</a:t>
            </a:r>
          </a:p>
        </p:txBody>
      </p:sp>
    </p:spTree>
    <p:extLst>
      <p:ext uri="{BB962C8B-B14F-4D97-AF65-F5344CB8AC3E}">
        <p14:creationId xmlns:p14="http://schemas.microsoft.com/office/powerpoint/2010/main" val="1977520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 animBg="1"/>
      <p:bldP spid="364" grpId="1" animBg="1"/>
      <p:bldP spid="365" grpId="0" animBg="1"/>
      <p:bldP spid="365" grpId="1" animBg="1"/>
      <p:bldP spid="366" grpId="0" animBg="1"/>
      <p:bldP spid="366" grpId="1" animBg="1"/>
      <p:bldP spid="367" grpId="0" animBg="1"/>
      <p:bldP spid="367" grpId="1" animBg="1"/>
      <p:bldP spid="368" grpId="0" animBg="1"/>
      <p:bldP spid="368" grpId="1" animBg="1"/>
      <p:bldP spid="369" grpId="0" animBg="1"/>
      <p:bldP spid="36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47C4D6-7532-1943-82AB-418B0AF2C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544" y="1500487"/>
            <a:ext cx="6294221" cy="40364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09142" cy="171431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Built with web standards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provides interop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Hosted centrally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Almost zero client footprint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Runs where Office runs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Discoverable marketplace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Modern Add-ins Value Proposition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5FD2A-B414-2E40-AD8D-087E39A0EFCC}"/>
              </a:ext>
            </a:extLst>
          </p:cNvPr>
          <p:cNvSpPr/>
          <p:nvPr/>
        </p:nvSpPr>
        <p:spPr bwMode="auto">
          <a:xfrm>
            <a:off x="7420303" y="2113035"/>
            <a:ext cx="2355462" cy="3423891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D37CBB89-1FDF-2B4B-84EA-E9B0DF8A2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611" y="2775398"/>
            <a:ext cx="1895156" cy="1895156"/>
          </a:xfrm>
          <a:prstGeom prst="rect">
            <a:avLst/>
          </a:prstGeom>
        </p:spPr>
      </p:pic>
      <p:sp>
        <p:nvSpPr>
          <p:cNvPr id="373" name="Cloud 372">
            <a:extLst>
              <a:ext uri="{FF2B5EF4-FFF2-40B4-BE49-F238E27FC236}">
                <a16:creationId xmlns:a16="http://schemas.microsoft.com/office/drawing/2014/main" id="{81B0362F-125A-7042-8966-FE93B379391E}"/>
              </a:ext>
            </a:extLst>
          </p:cNvPr>
          <p:cNvSpPr/>
          <p:nvPr/>
        </p:nvSpPr>
        <p:spPr bwMode="auto">
          <a:xfrm>
            <a:off x="9983310" y="1289497"/>
            <a:ext cx="2317679" cy="1495026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ctr" anchorCtr="0"/>
          <a:lstStyle/>
          <a:p>
            <a:pPr algn="ctr" defTabSz="950961"/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Centralized deployment on web server</a:t>
            </a: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61E1A74D-7FCF-814F-8F87-3D6FDCD7C2C7}"/>
              </a:ext>
            </a:extLst>
          </p:cNvPr>
          <p:cNvSpPr/>
          <p:nvPr/>
        </p:nvSpPr>
        <p:spPr bwMode="auto">
          <a:xfrm rot="5400000" flipH="1">
            <a:off x="10140727" y="2725801"/>
            <a:ext cx="1372774" cy="1687609"/>
          </a:xfrm>
          <a:prstGeom prst="bentArrow">
            <a:avLst>
              <a:gd name="adj1" fmla="val 36702"/>
              <a:gd name="adj2" fmla="val 37766"/>
              <a:gd name="adj3" fmla="val 43085"/>
              <a:gd name="adj4" fmla="val 4375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3D1A258-DF76-1146-BF10-3E739E40C670}"/>
              </a:ext>
            </a:extLst>
          </p:cNvPr>
          <p:cNvSpPr/>
          <p:nvPr/>
        </p:nvSpPr>
        <p:spPr bwMode="auto">
          <a:xfrm>
            <a:off x="6472725" y="4351038"/>
            <a:ext cx="1895156" cy="1143000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Office.js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C0AD30D-F710-1641-A833-AD54E127CCE6}"/>
              </a:ext>
            </a:extLst>
          </p:cNvPr>
          <p:cNvSpPr/>
          <p:nvPr/>
        </p:nvSpPr>
        <p:spPr bwMode="auto">
          <a:xfrm rot="16200000">
            <a:off x="5542940" y="2557498"/>
            <a:ext cx="1775011" cy="886085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Marketplace</a:t>
            </a:r>
          </a:p>
        </p:txBody>
      </p:sp>
    </p:spTree>
    <p:extLst>
      <p:ext uri="{BB962C8B-B14F-4D97-AF65-F5344CB8AC3E}">
        <p14:creationId xmlns:p14="http://schemas.microsoft.com/office/powerpoint/2010/main" val="1930277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B128D-EC3B-A24B-9496-C98478A3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Mail Add-ins</a:t>
            </a:r>
          </a:p>
        </p:txBody>
      </p:sp>
    </p:spTree>
    <p:extLst>
      <p:ext uri="{BB962C8B-B14F-4D97-AF65-F5344CB8AC3E}">
        <p14:creationId xmlns:p14="http://schemas.microsoft.com/office/powerpoint/2010/main" val="31282380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877711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and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Initiate specific add-in actions from the ribbon by adding buttons or drop-down menus.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Add-in commands can launch a task pane add-in with context to the selected message. These task panes can even be pinned to stay open.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Add-in commands can execute a JavaScript function for scenarios where the user doesn't need to make any additional selections to initiate the action.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Mail Add-ins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E6177-4C33-3D47-8999-C6AB0F048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19" y="1500487"/>
            <a:ext cx="5473467" cy="36186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73942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575234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Message compose add-ins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Outlook add-ins activated in compose forms to help author a message, meeting request, or appointment.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b="1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Contextual add-ins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Contextual add-ins are Outlook add-ins that activate based on text in a message or appointment that matches a known type (ex: address, meeting suggestion) or regular expression.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Mail Add-ins (cont.)</a:t>
            </a:r>
          </a:p>
        </p:txBody>
      </p:sp>
      <p:pic>
        <p:nvPicPr>
          <p:cNvPr id="5" name="Picture 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42FACA89-5778-4D43-BFF8-CA6E4A361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173" y="4346843"/>
            <a:ext cx="3691162" cy="24297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4B993-DFCC-5043-9A7E-8EA00D86F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173" y="1500487"/>
            <a:ext cx="3691163" cy="25281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28917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448122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Module extension add-ins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Module extension add-ins appear in the Outlook navigation bar, right alongside mail, tasks, and calendars allowing you to embed almost any applications inside Outlook.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On send add-ins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on send feature for Outlook add-ins provides a way to handle email or block email users from certain actions, and allows an add-in to set certain items on send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Mail Add-ins (cont.)</a:t>
            </a:r>
          </a:p>
        </p:txBody>
      </p:sp>
      <p:pic>
        <p:nvPicPr>
          <p:cNvPr id="5" name="Picture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8C989898-9D4F-A246-B4E3-99F646DB4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60" y="1500487"/>
            <a:ext cx="3694176" cy="27285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014E516-D577-A24E-924C-56E80923C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160" y="4685609"/>
            <a:ext cx="3694176" cy="20258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68400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1253</Words>
  <Application>Microsoft Macintosh PowerPoint</Application>
  <PresentationFormat>Custom</PresentationFormat>
  <Paragraphs>162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Segoe UI Semibold</vt:lpstr>
      <vt:lpstr>Segoe UI Semilight</vt:lpstr>
      <vt:lpstr>Wingdings</vt:lpstr>
      <vt:lpstr>Office 365 PPT Template - 2017</vt:lpstr>
      <vt:lpstr>Building Office Add-ins for Microsoft Outlook </vt:lpstr>
      <vt:lpstr>PowerPoint Presentation</vt:lpstr>
      <vt:lpstr>Office 365 Platform</vt:lpstr>
      <vt:lpstr>Historical Add-in Challenges</vt:lpstr>
      <vt:lpstr>Modern Add-ins Value Proposition</vt:lpstr>
      <vt:lpstr>Types of Mail Add-ins</vt:lpstr>
      <vt:lpstr>Types of Mail Add-ins</vt:lpstr>
      <vt:lpstr>Types of Mail Add-ins (cont.)</vt:lpstr>
      <vt:lpstr>Types of Mail Add-ins (cont.)</vt:lpstr>
      <vt:lpstr>Provisioning Add-ins</vt:lpstr>
      <vt:lpstr>Provisioning Add-in Projects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2019-03-05T02:32:00Z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