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901" r:id="rId6"/>
    <p:sldId id="908" r:id="rId7"/>
    <p:sldId id="779" r:id="rId8"/>
    <p:sldId id="780" r:id="rId9"/>
    <p:sldId id="788" r:id="rId10"/>
    <p:sldId id="783" r:id="rId11"/>
    <p:sldId id="872" r:id="rId12"/>
    <p:sldId id="884" r:id="rId13"/>
    <p:sldId id="886" r:id="rId14"/>
    <p:sldId id="885" r:id="rId15"/>
    <p:sldId id="865" r:id="rId16"/>
    <p:sldId id="893" r:id="rId17"/>
    <p:sldId id="891" r:id="rId18"/>
    <p:sldId id="894" r:id="rId19"/>
    <p:sldId id="873" r:id="rId20"/>
    <p:sldId id="898" r:id="rId21"/>
    <p:sldId id="892" r:id="rId22"/>
    <p:sldId id="899" r:id="rId23"/>
    <p:sldId id="895" r:id="rId24"/>
    <p:sldId id="887" r:id="rId25"/>
    <p:sldId id="900" r:id="rId26"/>
    <p:sldId id="896" r:id="rId27"/>
    <p:sldId id="889" r:id="rId28"/>
    <p:sldId id="888" r:id="rId29"/>
    <p:sldId id="866" r:id="rId30"/>
    <p:sldId id="867" r:id="rId31"/>
    <p:sldId id="881" r:id="rId32"/>
    <p:sldId id="878" r:id="rId33"/>
    <p:sldId id="879" r:id="rId34"/>
    <p:sldId id="880" r:id="rId35"/>
    <p:sldId id="868" r:id="rId36"/>
    <p:sldId id="853" r:id="rId37"/>
    <p:sldId id="902" r:id="rId38"/>
    <p:sldId id="903" r:id="rId39"/>
    <p:sldId id="904" r:id="rId40"/>
    <p:sldId id="905" r:id="rId41"/>
    <p:sldId id="906"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8" d="100"/>
          <a:sy n="68" d="100"/>
        </p:scale>
        <p:origin x="136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2727"/>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563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243836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10/3/2014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7690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endParaRPr lang="en-US" dirty="0"/>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15</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val="829859176"/>
                  </a:ext>
                </a:extLst>
              </a:tr>
              <a:tr h="458282">
                <a:tc>
                  <a:txBody>
                    <a:bodyPr/>
                    <a:lstStyle/>
                    <a:p>
                      <a:r>
                        <a:rPr lang="en-US" sz="1800" b="0" dirty="0" smtClean="0"/>
                        <a:t>Module 1: </a:t>
                      </a:r>
                      <a:r>
                        <a:rPr lang="en-US" sz="1800" b="0" dirty="0" smtClean="0"/>
                        <a:t>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67371" marR="67371" marT="33685" marB="33685" anchor="ctr"/>
                </a:tc>
                <a:extLst>
                  <a:ext uri="{0D108BD9-81ED-4DB2-BD59-A6C34878D82A}">
                    <a16:rowId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endParaRPr lang="en-US" sz="1800" b="0" dirty="0" smtClean="0"/>
                    </a:p>
                  </a:txBody>
                  <a:tcPr marL="67371" marR="67371" marT="33685" marB="33685" anchor="ctr"/>
                </a:tc>
                <a:extLst>
                  <a:ext uri="{0D108BD9-81ED-4DB2-BD59-A6C34878D82A}">
                    <a16:rowId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2883403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1664835298"/>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202611099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79935104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384199035"/>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497986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199699567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309261"/>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28079603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smtClean="0"/>
              <a:t>Deep Dive into Office 365 APIs for Calendar, Mail, </a:t>
            </a:r>
            <a:r>
              <a:rPr lang="en-US" sz="4800" b="1" dirty="0" smtClean="0"/>
              <a:t>and</a:t>
            </a:r>
            <a:r>
              <a:rPr lang="en-US" sz="4800" b="1" dirty="0" smtClean="0"/>
              <a:t> 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365 APIs accessible through </a:t>
            </a:r>
            <a:r>
              <a:rPr lang="en-US" sz="3600" dirty="0" err="1" smtClean="0"/>
              <a:t>ExchangeClient</a:t>
            </a:r>
            <a:r>
              <a:rPr lang="en-US" sz="3600" dirty="0" smtClean="0"/>
              <a:t> library</a:t>
            </a:r>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2037</Words>
  <Application>Microsoft Office PowerPoint</Application>
  <PresentationFormat>Custom</PresentationFormat>
  <Paragraphs>248</Paragraphs>
  <Slides>37</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Calendar, Mail, and Contacts</vt:lpstr>
      <vt:lpstr>Agenda </vt:lpstr>
      <vt:lpstr>Overview</vt:lpstr>
      <vt:lpstr>Office 365 APIs for Calendar, Mail and Contacts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ExchangeClient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Reading Contacts using REST</vt:lpstr>
      <vt:lpstr>Adding a new Contact</vt:lpstr>
      <vt:lpstr>Deleting a Contact</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2014-10-03T22:24:58Z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