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61319" autoAdjust="0"/>
  </p:normalViewPr>
  <p:slideViewPr>
    <p:cSldViewPr snapToGrid="0">
      <p:cViewPr varScale="1">
        <p:scale>
          <a:sx n="55" d="100"/>
          <a:sy n="55" d="100"/>
        </p:scale>
        <p:origin x="6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Content Controls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0881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>
                <a:latin typeface="+mj-lt"/>
              </a:rPr>
              <a:t>Word Add-in </a:t>
            </a:r>
            <a:r>
              <a:rPr lang="en-US" sz="1800" dirty="0">
                <a:latin typeface="+mj-lt"/>
              </a:rPr>
              <a:t>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https://dev.office.com/reference/add-ins/word/contentcontrol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1259</Words>
  <Application>Microsoft Macintosh PowerPoint</Application>
  <PresentationFormat>Custom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