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242" r:id="rId6"/>
    <p:sldId id="1306" r:id="rId7"/>
    <p:sldId id="1307"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11"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869" autoAdjust="0"/>
  </p:normalViewPr>
  <p:slideViewPr>
    <p:cSldViewPr snapToGrid="0">
      <p:cViewPr varScale="1">
        <p:scale>
          <a:sx n="145" d="100"/>
          <a:sy n="145" d="100"/>
        </p:scale>
        <p:origin x="120" y="66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6/8/2015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6/8/2015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a:t>
            </a:r>
            <a:r>
              <a:rPr lang="en-US"/>
              <a:t>  </a:t>
            </a:r>
            <a:endParaRPr lang="en-US" dirty="0"/>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a:t>
            </a:r>
            <a:r>
              <a:rPr lang="en-US" dirty="0"/>
              <a:t>:</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6/8/2015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6/8/2015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6/8/2015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6/8/2015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6/8/2015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43.emf"/><Relationship Id="rId7" Type="http://schemas.openxmlformats.org/officeDocument/2006/relationships/image" Target="../media/image38.emf"/><Relationship Id="rId2"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22.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36.emf"/><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emf"/><Relationship Id="rId9" Type="http://schemas.openxmlformats.org/officeDocument/2006/relationships/image" Target="../media/image51.png"/><Relationship Id="rId14"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hyperlink" Target="http://apisandbox.msdn.microsoft.com/" TargetMode="External"/><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0.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app model</a:t>
            </a:r>
            <a:endParaRPr lang="en-US" dirty="0"/>
          </a:p>
        </p:txBody>
      </p:sp>
      <p:sp>
        <p:nvSpPr>
          <p:cNvPr id="2" name="Text Placeholder 1"/>
          <p:cNvSpPr>
            <a:spLocks noGrp="1"/>
          </p:cNvSpPr>
          <p:nvPr>
            <p:ph type="body" sz="quarter" idx="12"/>
          </p:nvPr>
        </p:nvSpPr>
        <p:spPr/>
        <p:txBody>
          <a:bodyPr/>
          <a:lstStyle/>
          <a:p>
            <a:r>
              <a:rPr lang="fi-FI" dirty="0" smtClean="0"/>
              <a:t>Name</a:t>
            </a:r>
            <a:endParaRPr lang="fi-FI" dirty="0" smtClean="0"/>
          </a:p>
          <a:p>
            <a:r>
              <a:rPr lang="fi-FI" dirty="0" smtClean="0"/>
              <a:t>Title</a:t>
            </a:r>
            <a:endParaRPr lang="fi-FI" dirty="0" smtClean="0"/>
          </a:p>
          <a:p>
            <a:r>
              <a:rPr lang="fi-FI"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App Installed event in provider hosted </a:t>
            </a:r>
            <a:r>
              <a:rPr lang="en-US" sz="2800" dirty="0" smtClean="0"/>
              <a:t>app 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app 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Embedding</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Embedding</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Embedding (user 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JavaScript embedding for 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app 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embedding. You should use one JS embedding file cross all sites for easier fix if changes are happening. This should not however happen frequently.</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app, 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a:t>
            </a:r>
            <a:r>
              <a:rPr lang="en-US" sz="2000" dirty="0" smtClean="0"/>
              <a:t>github.com/OfficeDev/PnP/tree/master/Samples/Core.EmbedJavaScript</a:t>
            </a:r>
            <a:endParaRPr lang="en-US" sz="2000" dirty="0"/>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Embedding</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when apps are 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589383" y="3192377"/>
              <a:ext cx="121603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Embedding</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6842579"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Apps</a:t>
                </a: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embedding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embedding </a:t>
              </a:r>
              <a:r>
                <a:rPr lang="en-US" sz="2000" spc="-70" dirty="0">
                  <a:solidFill>
                    <a:schemeClr val="bg1"/>
                  </a:solidFill>
                </a:rPr>
                <a:t>carefully</a:t>
              </a: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smtClean="0"/>
              <a:t>From feature framework to app 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apps are added</a:t>
            </a:r>
            <a:endParaRPr lang="en-US" dirty="0"/>
          </a:p>
          <a:p>
            <a:pPr lvl="1"/>
            <a:endParaRPr lang="en-US" dirty="0"/>
          </a:p>
          <a:p>
            <a:r>
              <a:rPr lang="en-US" sz="3600" dirty="0" smtClean="0">
                <a:solidFill>
                  <a:schemeClr val="accent1"/>
                </a:solidFill>
              </a:rPr>
              <a:t>JavaScript embedding</a:t>
            </a:r>
            <a:endParaRPr lang="en-US" sz="3600" dirty="0">
              <a:solidFill>
                <a:schemeClr val="accent1"/>
              </a:solidFill>
            </a:endParaRPr>
          </a:p>
          <a:p>
            <a:pPr lvl="1"/>
            <a:r>
              <a:rPr lang="en-US" dirty="0"/>
              <a:t>Apply changes to the pages using </a:t>
            </a:r>
            <a:r>
              <a:rPr lang="en-US" dirty="0" smtClean="0"/>
              <a:t>JavaScript embedding technique</a:t>
            </a:r>
            <a:endParaRPr lang="en-US" dirty="0"/>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2373</Words>
  <Application>Microsoft Office PowerPoint</Application>
  <PresentationFormat>Custom</PresentationFormat>
  <Paragraphs>263</Paragraphs>
  <Slides>32</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Managing site settings using app model</vt:lpstr>
      <vt:lpstr>Agenda</vt:lpstr>
      <vt:lpstr>Vision</vt:lpstr>
      <vt:lpstr>Recommendations</vt:lpstr>
      <vt:lpstr>Introduction</vt:lpstr>
      <vt:lpstr>From feature framework to app model</vt:lpstr>
      <vt:lpstr>Site management</vt:lpstr>
      <vt:lpstr>Page and content modification</vt:lpstr>
      <vt:lpstr>Introduction wiki page modification</vt:lpstr>
      <vt:lpstr>Modify host web content</vt:lpstr>
      <vt:lpstr>PowerPoint Presentation</vt:lpstr>
      <vt:lpstr>JavaScript Embedding</vt:lpstr>
      <vt:lpstr>JavaScript Embedding</vt:lpstr>
      <vt:lpstr>JavaScript embedding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2015-06-08T13:06:03Z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