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14"/>
  </p:notesMasterIdLst>
  <p:handoutMasterIdLst>
    <p:handoutMasterId r:id="rId15"/>
  </p:handoutMasterIdLst>
  <p:sldIdLst>
    <p:sldId id="778" r:id="rId6"/>
    <p:sldId id="779" r:id="rId7"/>
    <p:sldId id="780" r:id="rId8"/>
    <p:sldId id="788" r:id="rId9"/>
    <p:sldId id="852" r:id="rId10"/>
    <p:sldId id="859" r:id="rId11"/>
    <p:sldId id="853" r:id="rId12"/>
    <p:sldId id="654" r:id="rId1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82" d="100"/>
          <a:sy n="82" d="100"/>
        </p:scale>
        <p:origin x="1572"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8/29/2014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8/29/2014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EEDE84A-98EC-4D75-9A7A-DFF39A931950}"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445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8/29/2014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319772814"/>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3: 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SharePoint-Hosted </a:t>
            </a:r>
            <a:r>
              <a:rPr lang="en-US" dirty="0"/>
              <a:t>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Introduction</a:t>
            </a:r>
          </a:p>
          <a:p>
            <a:r>
              <a:rPr lang="en-US" dirty="0" smtClean="0"/>
              <a:t>Programming in JavaScript</a:t>
            </a:r>
          </a:p>
          <a:p>
            <a:r>
              <a:rPr lang="en-US" dirty="0" smtClean="0"/>
              <a:t>App Parts</a:t>
            </a:r>
          </a:p>
          <a:p>
            <a:r>
              <a:rPr lang="en-US" dirty="0" smtClean="0"/>
              <a:t>UI Custom Actions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SharePoint-Hosted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JavaScript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a:t>Introduction</a:t>
            </a:r>
          </a:p>
          <a:p>
            <a:r>
              <a:rPr lang="en-US" dirty="0"/>
              <a:t>Programming in JavaScript</a:t>
            </a:r>
          </a:p>
          <a:p>
            <a:r>
              <a:rPr lang="en-US" dirty="0"/>
              <a:t>App Parts</a:t>
            </a:r>
          </a:p>
          <a:p>
            <a:r>
              <a:rPr lang="en-US" dirty="0"/>
              <a:t>UI Custom Actions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5fad15d0-477e-40da-a20d-40d4ca777cbd"/>
    <ds:schemaRef ds:uri="http://schemas.microsoft.com/office/2006/documentManagement/types"/>
    <ds:schemaRef ds:uri="http://purl.org/dc/elements/1.1/"/>
    <ds:schemaRef ds:uri="http://www.w3.org/XML/1998/namespace"/>
    <ds:schemaRef ds:uri="http://schemas.microsoft.com/office/2006/metadata/properties"/>
    <ds:schemaRef ds:uri="http://schemas.openxmlformats.org/package/2006/metadata/core-properties"/>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560</Words>
  <Application>Microsoft Office PowerPoint</Application>
  <PresentationFormat>Custom</PresentationFormat>
  <Paragraphs>46</Paragraphs>
  <Slides>8</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SharePoint-Hosted Apps</vt:lpstr>
      <vt:lpstr>Agenda </vt:lpstr>
      <vt:lpstr>PowerPoint Presentation</vt:lpstr>
      <vt:lpstr>Programming in JavaScript</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2014-08-29T18:35:34Z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