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1"/>
  </p:notesMasterIdLst>
  <p:handoutMasterIdLst>
    <p:handoutMasterId r:id="rId32"/>
  </p:handoutMasterIdLst>
  <p:sldIdLst>
    <p:sldId id="778" r:id="rId6"/>
    <p:sldId id="779" r:id="rId7"/>
    <p:sldId id="780" r:id="rId8"/>
    <p:sldId id="788" r:id="rId9"/>
    <p:sldId id="783" r:id="rId10"/>
    <p:sldId id="869" r:id="rId11"/>
    <p:sldId id="871" r:id="rId12"/>
    <p:sldId id="870" r:id="rId13"/>
    <p:sldId id="872" r:id="rId14"/>
    <p:sldId id="865" r:id="rId15"/>
    <p:sldId id="873" r:id="rId16"/>
    <p:sldId id="874" r:id="rId17"/>
    <p:sldId id="875" r:id="rId18"/>
    <p:sldId id="876" r:id="rId19"/>
    <p:sldId id="866" r:id="rId20"/>
    <p:sldId id="867" r:id="rId21"/>
    <p:sldId id="881" r:id="rId22"/>
    <p:sldId id="882" r:id="rId23"/>
    <p:sldId id="877" r:id="rId24"/>
    <p:sldId id="878" r:id="rId25"/>
    <p:sldId id="879" r:id="rId26"/>
    <p:sldId id="880" r:id="rId27"/>
    <p:sldId id="868" r:id="rId28"/>
    <p:sldId id="853" r:id="rId29"/>
    <p:sldId id="654"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71" d="100"/>
          <a:sy n="71" d="100"/>
        </p:scale>
        <p:origin x="660"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9/29/2014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OneDrive URI is hard-coded just for clarity. Normally, you would get this from the discover service.</a:t>
            </a:r>
            <a:endParaRPr lang="en-US" dirty="0"/>
          </a:p>
        </p:txBody>
      </p:sp>
      <p:sp>
        <p:nvSpPr>
          <p:cNvPr id="4" name="Date Placeholder 3"/>
          <p:cNvSpPr>
            <a:spLocks noGrp="1"/>
          </p:cNvSpPr>
          <p:nvPr>
            <p:ph type="dt" idx="10"/>
          </p:nvPr>
        </p:nvSpPr>
        <p:spPr/>
        <p:txBody>
          <a:bodyPr/>
          <a:lstStyle/>
          <a:p>
            <a:fld id="{1A5C2C3A-D50C-4B9F-A685-57400100D200}"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02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9F6C2A45-62A9-453C-B1A0-E9BD4232256A}"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4A523DA0-D7F9-40C8-93F2-955D0B90721A}"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672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a:t>
            </a:r>
            <a:r>
              <a:rPr lang="en-US" smtClean="0"/>
              <a:t>Normally, you would get this from the discover service.</a:t>
            </a:r>
          </a:p>
          <a:p>
            <a:endParaRPr lang="en-US"/>
          </a:p>
        </p:txBody>
      </p:sp>
      <p:sp>
        <p:nvSpPr>
          <p:cNvPr id="4" name="Date Placeholder 3"/>
          <p:cNvSpPr>
            <a:spLocks noGrp="1"/>
          </p:cNvSpPr>
          <p:nvPr>
            <p:ph type="dt" idx="10"/>
          </p:nvPr>
        </p:nvSpPr>
        <p:spPr/>
        <p:txBody>
          <a:bodyPr/>
          <a:lstStyle/>
          <a:p>
            <a:fld id="{1CC0E6A2-9C05-4C6A-B248-617B7C1A9EAE}"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55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documents and folders you store in OneDrive for Business are private until you decide to share them. When you share documents and folders, you can decide whether to let people edit them, or just view them. You can also </a:t>
            </a:r>
            <a:r>
              <a:rPr lang="en-US" dirty="0" smtClean="0">
                <a:effectLst/>
                <a:hlinkClick r:id="rId3"/>
              </a:rPr>
              <a:t>share documents or folders in a site library</a:t>
            </a:r>
            <a:r>
              <a:rPr lang="en-US" dirty="0" smtClean="0">
                <a:effectLst/>
              </a:rPr>
              <a:t>.</a:t>
            </a:r>
          </a:p>
          <a:p>
            <a:r>
              <a:rPr lang="en-US" b="1" dirty="0" smtClean="0"/>
              <a:t> Note </a:t>
            </a:r>
            <a:r>
              <a:rPr lang="en-US" dirty="0" smtClean="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ADC4CC81-B90F-4AD9-813B-0B6C2BAB785E}"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45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OneDrive for Business sync app lets you </a:t>
            </a:r>
            <a:r>
              <a:rPr lang="en-US" dirty="0" smtClean="0">
                <a:hlinkClick r:id="rId3"/>
              </a:rPr>
              <a:t>synchronize your OneDrive for Business library or other SharePoint site libraries to your local computer</a:t>
            </a:r>
            <a:r>
              <a:rPr lang="en-US" dirty="0" smtClean="0"/>
              <a:t>. This sync app is available with Office 2013 or with Office 365 subscriptions that include Office 2013 applications. If you don’t have Office 2013, a </a:t>
            </a:r>
            <a:r>
              <a:rPr lang="en-US" dirty="0" smtClean="0">
                <a:hlinkClick r:id="rId4"/>
              </a:rPr>
              <a:t>free download</a:t>
            </a:r>
            <a:r>
              <a:rPr lang="en-US" dirty="0" smtClean="0"/>
              <a:t> of the OneDrive for Business sync app is also available. </a:t>
            </a:r>
          </a:p>
          <a:p>
            <a:r>
              <a:rPr lang="en-US" dirty="0" smtClean="0"/>
              <a:t>To sync OneDrive for Business, sign in to Office 365 or SharePoint, select </a:t>
            </a:r>
            <a:r>
              <a:rPr lang="en-US" b="1" dirty="0" smtClean="0"/>
              <a:t>OneDrive</a:t>
            </a:r>
            <a:r>
              <a:rPr lang="en-US" dirty="0" smtClean="0"/>
              <a:t> at the top of the page, and then click </a:t>
            </a:r>
            <a:r>
              <a:rPr lang="en-US" b="1" dirty="0" smtClean="0"/>
              <a:t>Sync</a:t>
            </a:r>
            <a:r>
              <a:rPr lang="en-US" dirty="0" smtClean="0"/>
              <a:t>.</a:t>
            </a:r>
          </a:p>
          <a:p>
            <a:endParaRPr lang="en-US" dirty="0" smtClean="0"/>
          </a:p>
          <a:p>
            <a:r>
              <a:rPr lang="en-US" dirty="0" smtClean="0"/>
              <a:t>You’ll find your synchronized files in your File Explorer, under Favorites. If you’re syncing an Office 365 OneDrive for Business library, your synchronized files appear in the OneDrive@&lt;</a:t>
            </a:r>
            <a:r>
              <a:rPr lang="en-US" i="1" dirty="0" smtClean="0"/>
              <a:t>organization</a:t>
            </a:r>
            <a:r>
              <a:rPr lang="en-US" dirty="0" smtClean="0"/>
              <a:t>&gt; folder. Work on them locally if you like and your changes will be synchronized automatically with your OneDrive for Business library when you’re online.</a:t>
            </a:r>
            <a:endParaRPr lang="en-US" dirty="0"/>
          </a:p>
        </p:txBody>
      </p:sp>
      <p:sp>
        <p:nvSpPr>
          <p:cNvPr id="4" name="Date Placeholder 3"/>
          <p:cNvSpPr>
            <a:spLocks noGrp="1"/>
          </p:cNvSpPr>
          <p:nvPr>
            <p:ph type="dt" idx="10"/>
          </p:nvPr>
        </p:nvSpPr>
        <p:spPr/>
        <p:txBody>
          <a:bodyPr/>
          <a:lstStyle/>
          <a:p>
            <a:fld id="{ECF38875-AA95-4108-85FB-972DEC840C1C}"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012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9/29/2014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err="1" smtClean="0"/>
              <a:t>Sepetember</a:t>
            </a:r>
            <a:r>
              <a:rPr lang="en-US" dirty="0" smtClean="0"/>
              <a:t>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626"/>
          </a:xfrm>
        </p:spPr>
        <p:txBody>
          <a:bodyPr/>
          <a:lstStyle/>
          <a:p>
            <a:r>
              <a:rPr lang="en-US" dirty="0" smtClean="0"/>
              <a:t>Read Files </a:t>
            </a:r>
            <a:r>
              <a:rPr lang="en-US" dirty="0" smtClean="0"/>
              <a:t>collection</a:t>
            </a:r>
            <a:endParaRPr lang="en-US" dirty="0" smtClean="0"/>
          </a:p>
          <a:p>
            <a:r>
              <a:rPr lang="en-US" dirty="0" smtClean="0"/>
              <a:t>Can also read an individual Folder</a:t>
            </a:r>
          </a:p>
          <a:p>
            <a:r>
              <a:rPr lang="en-US" dirty="0" smtClean="0"/>
              <a:t>Both client and server paging supported</a:t>
            </a:r>
          </a:p>
          <a:p>
            <a:pPr lvl="1"/>
            <a:r>
              <a:rPr lang="en-US" dirty="0" smtClean="0"/>
              <a:t>Client-side with LINQ</a:t>
            </a:r>
          </a:p>
          <a:p>
            <a:pPr lvl="1"/>
            <a:r>
              <a:rPr lang="en-US" dirty="0" smtClean="0"/>
              <a:t>Server-side with $</a:t>
            </a:r>
            <a:r>
              <a:rPr lang="en-US" dirty="0" err="1" smtClean="0"/>
              <a:t>skiptoken</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609648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US" sz="2352" dirty="0"/>
              <a:t>Get the metadata for all files in OneDrive</a:t>
            </a:r>
          </a:p>
          <a:p>
            <a:r>
              <a:rPr lang="en-US" sz="2352" dirty="0"/>
              <a:t>GET http://&lt;onedrive&gt;/_api/Files</a:t>
            </a:r>
          </a:p>
          <a:p>
            <a:endParaRPr lang="en-US" sz="1960" dirty="0"/>
          </a:p>
          <a:p>
            <a:r>
              <a:rPr lang="en-US" sz="2352" dirty="0"/>
              <a:t>Get the metadata for a folder in OneDrive</a:t>
            </a:r>
          </a:p>
          <a:p>
            <a:r>
              <a:rPr lang="en-US" sz="2352" dirty="0"/>
              <a:t>GET http://&lt;onedrive&gt;/_api/Files('folder')</a:t>
            </a:r>
          </a:p>
          <a:p>
            <a:endParaRPr lang="en-US" sz="1960" dirty="0"/>
          </a:p>
          <a:p>
            <a:r>
              <a:rPr lang="en-US" sz="2352" dirty="0"/>
              <a:t>Get the metadata for the children of a folder in OneDrive</a:t>
            </a:r>
          </a:p>
          <a:p>
            <a:r>
              <a:rPr lang="en-US" sz="2352" dirty="0"/>
              <a:t>GET http://&lt;onedrive&gt;/_api/Files('folder')/Children</a:t>
            </a:r>
          </a:p>
          <a:p>
            <a:endParaRPr lang="en-US" sz="1960" dirty="0"/>
          </a:p>
          <a:p>
            <a:r>
              <a:rPr lang="en-US" sz="2352" dirty="0"/>
              <a:t>Get the metadata for a single file in OneDrive</a:t>
            </a:r>
          </a:p>
          <a:p>
            <a:r>
              <a:rPr lang="en-US" sz="2352" dirty="0"/>
              <a:t>GET http://&lt;onedrive&gt;/_api/Files('folder/filename.docx')</a:t>
            </a:r>
          </a:p>
          <a:p>
            <a:endParaRPr lang="en-US" sz="1960" dirty="0"/>
          </a:p>
          <a:p>
            <a:r>
              <a:rPr lang="en-US" sz="2352" dirty="0"/>
              <a:t>Download a single file from OneDrive</a:t>
            </a:r>
          </a:p>
          <a:p>
            <a:r>
              <a:rPr lang="en-US" sz="2352" dirty="0"/>
              <a:t>GET http://&lt;onedrive&gt;/_api/Files('folder/filename.docx')/download</a:t>
            </a:r>
          </a:p>
          <a:p>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/_api/Files/Add(name='folder/filename.</a:t>
            </a:r>
            <a:r>
              <a:rPr lang="en-US" sz="2352" dirty="0" err="1"/>
              <a:t>docx</a:t>
            </a:r>
            <a:r>
              <a:rPr lang="en-US" sz="2352" dirty="0"/>
              <a:t>',overwrite=&lt;</a:t>
            </a:r>
            <a:r>
              <a:rPr lang="en-US" sz="2352" dirty="0" err="1"/>
              <a:t>bool</a:t>
            </a:r>
            <a:r>
              <a:rPr lang="en-US" sz="2352" dirty="0"/>
              <a:t>&gt;)</a:t>
            </a:r>
          </a:p>
          <a:p>
            <a:endParaRPr lang="en-US" sz="1960" dirty="0"/>
          </a:p>
          <a:p>
            <a:r>
              <a:rPr lang="en-US" sz="2352" dirty="0"/>
              <a:t>Delete a file from OneDrive</a:t>
            </a:r>
          </a:p>
          <a:p>
            <a:r>
              <a:rPr lang="en-US" sz="2352" dirty="0"/>
              <a:t>DELETE /_api/Files('folder/filename.docx')</a:t>
            </a:r>
          </a:p>
          <a:p>
            <a:endParaRPr lang="en-US" sz="1960" dirty="0"/>
          </a:p>
          <a:p>
            <a:r>
              <a:rPr lang="en-US" sz="2352" dirty="0"/>
              <a:t>Get metadata for a folder and its children</a:t>
            </a:r>
          </a:p>
          <a:p>
            <a:r>
              <a:rPr lang="en-US" sz="2352" dirty="0"/>
              <a:t>GET /_</a:t>
            </a:r>
            <a:r>
              <a:rPr lang="en-US" sz="2352" dirty="0" err="1"/>
              <a:t>api</a:t>
            </a:r>
            <a:r>
              <a:rPr lang="en-US" sz="2352" dirty="0"/>
              <a:t>/Files('folder')?$expand=Children</a:t>
            </a:r>
          </a:p>
          <a:p>
            <a:endParaRPr lang="en-US" sz="1960" dirty="0"/>
          </a:p>
          <a:p>
            <a:r>
              <a:rPr lang="en-US" sz="2352" dirty="0"/>
              <a:t>Get on selected metadata fields back for first 5 files in OneDrive</a:t>
            </a:r>
          </a:p>
          <a:p>
            <a:r>
              <a:rPr lang="en-US" sz="2352" dirty="0"/>
              <a:t>GET /_api/Files?$select=</a:t>
            </a:r>
            <a:r>
              <a:rPr lang="en-US" sz="2352" dirty="0" err="1"/>
              <a:t>Name,Id,TimeCreated,Size</a:t>
            </a:r>
            <a:r>
              <a:rPr lang="en-US" sz="2352" dirty="0"/>
              <a:t>&amp;$top=5</a:t>
            </a:r>
          </a:p>
          <a:p>
            <a:endParaRPr lang="en-US" sz="1960" dirty="0"/>
          </a:p>
          <a:p>
            <a:r>
              <a:rPr lang="en-US" sz="2352" dirty="0"/>
              <a:t>Use Files API on other document libraries</a:t>
            </a:r>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88" y="2455383"/>
            <a:ext cx="8426336" cy="3568801"/>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852056370"/>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57" y="3130267"/>
            <a:ext cx="9214840" cy="2707825"/>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58" y="2977179"/>
            <a:ext cx="8965228" cy="312217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2536260"/>
            <a:ext cx="10067144" cy="2719028"/>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Office 365 </a:t>
            </a:r>
            <a:r>
              <a:rPr lang="en-US" dirty="0" smtClean="0"/>
              <a:t>APIs</a:t>
            </a:r>
            <a:br>
              <a:rPr lang="en-US" dirty="0" smtClean="0"/>
            </a:br>
            <a:r>
              <a:rPr lang="en-US" dirty="0" smtClean="0"/>
              <a:t>for </a:t>
            </a:r>
            <a:r>
              <a:rPr lang="en-US" dirty="0"/>
              <a:t>OneDrive for Business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File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696256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Sharing</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41" y="1083765"/>
            <a:ext cx="6569009" cy="36655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17" y="2916534"/>
            <a:ext cx="4999153" cy="3132091"/>
          </a:xfrm>
          <a:prstGeom prst="rect">
            <a:avLst/>
          </a:prstGeom>
        </p:spPr>
      </p:pic>
      <p:sp>
        <p:nvSpPr>
          <p:cNvPr id="6" name="Bent-Up Arrow 5"/>
          <p:cNvSpPr/>
          <p:nvPr/>
        </p:nvSpPr>
        <p:spPr bwMode="auto">
          <a:xfrm rot="5400000">
            <a:off x="3562533" y="4614001"/>
            <a:ext cx="659581" cy="703385"/>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9368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Sync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74" y="1436197"/>
            <a:ext cx="11195115" cy="3969521"/>
          </a:xfrm>
          <a:prstGeom prst="rect">
            <a:avLst/>
          </a:prstGeom>
        </p:spPr>
      </p:pic>
    </p:spTree>
    <p:extLst>
      <p:ext uri="{BB962C8B-B14F-4D97-AF65-F5344CB8AC3E}">
        <p14:creationId xmlns:p14="http://schemas.microsoft.com/office/powerpoint/2010/main" val="17563667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 API</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1679346"/>
            <a:ext cx="10058400" cy="4399199"/>
          </a:xfrm>
          <a:prstGeom prst="rect">
            <a:avLst/>
          </a:prstGeom>
        </p:spPr>
      </p:pic>
      <p:sp>
        <p:nvSpPr>
          <p:cNvPr id="5" name="TextBox 4"/>
          <p:cNvSpPr txBox="1"/>
          <p:nvPr/>
        </p:nvSpPr>
        <p:spPr>
          <a:xfrm>
            <a:off x="801043" y="1112843"/>
            <a:ext cx="2804422"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https://[site]/_api/Files</a:t>
            </a:r>
          </a:p>
        </p:txBody>
      </p:sp>
    </p:spTree>
    <p:extLst>
      <p:ext uri="{BB962C8B-B14F-4D97-AF65-F5344CB8AC3E}">
        <p14:creationId xmlns:p14="http://schemas.microsoft.com/office/powerpoint/2010/main" val="3621575403"/>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2806</Words>
  <Application>Microsoft Office PowerPoint</Application>
  <PresentationFormat>Custom</PresentationFormat>
  <Paragraphs>192</Paragraphs>
  <Slides>25</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Office 365 APIs for OneDrive for Business</vt:lpstr>
      <vt:lpstr>Agenda </vt:lpstr>
      <vt:lpstr>Overview</vt:lpstr>
      <vt:lpstr>OneDrive for Business</vt:lpstr>
      <vt:lpstr>OneDrive for Business Sharing</vt:lpstr>
      <vt:lpstr>OneDrive for Business Sync</vt:lpstr>
      <vt:lpstr>The Files API</vt:lpstr>
      <vt:lpstr>File Operations with SharePointClient</vt:lpstr>
      <vt:lpstr>SharePointClient class</vt:lpstr>
      <vt:lpstr>Reading File Metadata</vt:lpstr>
      <vt:lpstr>Uploading a new File</vt:lpstr>
      <vt:lpstr>Deleting a File</vt:lpstr>
      <vt:lpstr>PowerPoint Presentation</vt:lpstr>
      <vt:lpstr>File Operations with REST</vt:lpstr>
      <vt:lpstr>OneDrive for Business Files REST API</vt:lpstr>
      <vt:lpstr>OneDrive for Business Files REST API</vt:lpstr>
      <vt:lpstr>Obtaining an Access Token</vt:lpstr>
      <vt:lpstr>Reading File Metadata</vt:lpstr>
      <vt:lpstr>Uploading a new File</vt:lpstr>
      <vt:lpstr>Deleting a File</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2014-09-29T19:46:06Z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