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2.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3.xml" ContentType="application/vnd.openxmlformats-officedocument.theme+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4.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43" r:id="rId4"/>
    <p:sldMasterId id="2147483866" r:id="rId5"/>
    <p:sldMasterId id="2147483899" r:id="rId6"/>
    <p:sldMasterId id="2147483903" r:id="rId7"/>
    <p:sldMasterId id="2147483920" r:id="rId8"/>
  </p:sldMasterIdLst>
  <p:notesMasterIdLst>
    <p:notesMasterId r:id="rId38"/>
  </p:notesMasterIdLst>
  <p:handoutMasterIdLst>
    <p:handoutMasterId r:id="rId39"/>
  </p:handoutMasterIdLst>
  <p:sldIdLst>
    <p:sldId id="305" r:id="rId9"/>
    <p:sldId id="303" r:id="rId10"/>
    <p:sldId id="304" r:id="rId11"/>
    <p:sldId id="314" r:id="rId12"/>
    <p:sldId id="269" r:id="rId13"/>
    <p:sldId id="310" r:id="rId14"/>
    <p:sldId id="311" r:id="rId15"/>
    <p:sldId id="286" r:id="rId16"/>
    <p:sldId id="312" r:id="rId17"/>
    <p:sldId id="287" r:id="rId18"/>
    <p:sldId id="288" r:id="rId19"/>
    <p:sldId id="289" r:id="rId20"/>
    <p:sldId id="313" r:id="rId21"/>
    <p:sldId id="290" r:id="rId22"/>
    <p:sldId id="291" r:id="rId23"/>
    <p:sldId id="292" r:id="rId24"/>
    <p:sldId id="293" r:id="rId25"/>
    <p:sldId id="294" r:id="rId26"/>
    <p:sldId id="295" r:id="rId27"/>
    <p:sldId id="296" r:id="rId28"/>
    <p:sldId id="297" r:id="rId29"/>
    <p:sldId id="298" r:id="rId30"/>
    <p:sldId id="299" r:id="rId31"/>
    <p:sldId id="300" r:id="rId32"/>
    <p:sldId id="301" r:id="rId33"/>
    <p:sldId id="307" r:id="rId34"/>
    <p:sldId id="308" r:id="rId35"/>
    <p:sldId id="309" r:id="rId36"/>
    <p:sldId id="280" r:id="rId37"/>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7">
          <p15:clr>
            <a:srgbClr val="A4A3A4"/>
          </p15:clr>
        </p15:guide>
        <p15:guide id="2" orient="horz" pos="4171">
          <p15:clr>
            <a:srgbClr val="A4A3A4"/>
          </p15:clr>
        </p15:guide>
        <p15:guide id="3" orient="horz" pos="2307">
          <p15:clr>
            <a:srgbClr val="A4A3A4"/>
          </p15:clr>
        </p15:guide>
        <p15:guide id="4" orient="horz" pos="3565">
          <p15:clr>
            <a:srgbClr val="A4A3A4"/>
          </p15:clr>
        </p15:guide>
        <p15:guide id="5" orient="horz" pos="3624">
          <p15:clr>
            <a:srgbClr val="A4A3A4"/>
          </p15:clr>
        </p15:guide>
        <p15:guide id="6" orient="horz" pos="912">
          <p15:clr>
            <a:srgbClr val="A4A3A4"/>
          </p15:clr>
        </p15:guide>
        <p15:guide id="7" orient="horz" pos="1057">
          <p15:clr>
            <a:srgbClr val="A4A3A4"/>
          </p15:clr>
        </p15:guide>
        <p15:guide id="8" orient="horz" pos="2375">
          <p15:clr>
            <a:srgbClr val="A4A3A4"/>
          </p15:clr>
        </p15:guide>
        <p15:guide id="9" orient="horz" pos="1114">
          <p15:clr>
            <a:srgbClr val="A4A3A4"/>
          </p15:clr>
        </p15:guide>
        <p15:guide id="10" pos="3806">
          <p15:clr>
            <a:srgbClr val="A4A3A4"/>
          </p15:clr>
        </p15:guide>
        <p15:guide id="11" pos="2557">
          <p15:clr>
            <a:srgbClr val="A4A3A4"/>
          </p15:clr>
        </p15:guide>
        <p15:guide id="12" pos="128">
          <p15:clr>
            <a:srgbClr val="A4A3A4"/>
          </p15:clr>
        </p15:guide>
        <p15:guide id="13" pos="6301">
          <p15:clr>
            <a:srgbClr val="A4A3A4"/>
          </p15:clr>
        </p15:guide>
        <p15:guide id="14" pos="1312">
          <p15:clr>
            <a:srgbClr val="A4A3A4"/>
          </p15:clr>
        </p15:guide>
        <p15:guide id="15" pos="5123">
          <p15:clr>
            <a:srgbClr val="A4A3A4"/>
          </p15:clr>
        </p15:guide>
        <p15:guide id="16" pos="1379">
          <p15:clr>
            <a:srgbClr val="A4A3A4"/>
          </p15:clr>
        </p15:guide>
        <p15:guide id="17" pos="2626">
          <p15:clr>
            <a:srgbClr val="A4A3A4"/>
          </p15:clr>
        </p15:guide>
        <p15:guide id="18" pos="3882">
          <p15:clr>
            <a:srgbClr val="A4A3A4"/>
          </p15:clr>
        </p15:guide>
        <p15:guide id="19" pos="5056">
          <p15:clr>
            <a:srgbClr val="A4A3A4"/>
          </p15:clr>
        </p15:guide>
        <p15:guide id="20" pos="6368">
          <p15:clr>
            <a:srgbClr val="A4A3A4"/>
          </p15:clr>
        </p15:guide>
        <p15:guide id="21" pos="7548">
          <p15:clr>
            <a:srgbClr val="A4A3A4"/>
          </p15:clr>
        </p15:guide>
        <p15:guide id="22" pos="328">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557EB9"/>
    <a:srgbClr val="03DCFF"/>
    <a:srgbClr val="4668C5"/>
    <a:srgbClr val="007233"/>
    <a:srgbClr val="002050"/>
    <a:srgbClr val="292929"/>
    <a:srgbClr val="83B800"/>
    <a:srgbClr val="FBFBFB"/>
    <a:srgbClr val="EE8200"/>
    <a:srgbClr val="F285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70" autoAdjust="0"/>
    <p:restoredTop sz="86076" autoAdjust="0"/>
  </p:normalViewPr>
  <p:slideViewPr>
    <p:cSldViewPr snapToGrid="0">
      <p:cViewPr varScale="1">
        <p:scale>
          <a:sx n="100" d="100"/>
          <a:sy n="100" d="100"/>
        </p:scale>
        <p:origin x="756" y="84"/>
      </p:cViewPr>
      <p:guideLst>
        <p:guide orient="horz" pos="147"/>
        <p:guide orient="horz" pos="4171"/>
        <p:guide orient="horz" pos="2307"/>
        <p:guide orient="horz" pos="3565"/>
        <p:guide orient="horz" pos="3624"/>
        <p:guide orient="horz" pos="912"/>
        <p:guide orient="horz" pos="1057"/>
        <p:guide orient="horz" pos="2375"/>
        <p:guide orient="horz" pos="1114"/>
        <p:guide pos="3806"/>
        <p:guide pos="2557"/>
        <p:guide pos="128"/>
        <p:guide pos="6301"/>
        <p:guide pos="1312"/>
        <p:guide pos="5123"/>
        <p:guide pos="1379"/>
        <p:guide pos="2626"/>
        <p:guide pos="3882"/>
        <p:guide pos="5056"/>
        <p:guide pos="6368"/>
        <p:guide pos="7548"/>
        <p:guide pos="328"/>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68" d="100"/>
          <a:sy n="68" d="100"/>
        </p:scale>
        <p:origin x="3101" y="53"/>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3.xml"/><Relationship Id="rId34" Type="http://schemas.openxmlformats.org/officeDocument/2006/relationships/slide" Target="slides/slide26.xml"/><Relationship Id="rId42" Type="http://schemas.openxmlformats.org/officeDocument/2006/relationships/theme" Target="theme/theme1.xml"/><Relationship Id="rId7" Type="http://schemas.openxmlformats.org/officeDocument/2006/relationships/slideMaster" Target="slideMasters/slideMaster4.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slide" Target="slides/slide29.xml"/><Relationship Id="rId40"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err="1" smtClean="0">
                <a:latin typeface="Segoe UI" pitchFamily="34" charset="0"/>
              </a:rPr>
              <a:t>TechReady</a:t>
            </a:r>
            <a:r>
              <a:rPr lang="en-US" dirty="0" smtClean="0">
                <a:latin typeface="Segoe UI" pitchFamily="34" charset="0"/>
              </a:rPr>
              <a:t> 14</a:t>
            </a:r>
            <a:endParaRPr lang="en-US" dirty="0">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7/16/2014</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err="1" smtClean="0"/>
              <a:t>TechReady</a:t>
            </a:r>
            <a:r>
              <a:rPr lang="en-US" dirty="0" smtClean="0"/>
              <a:t> 14</a:t>
            </a: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7/16/2014</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smtClean="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7827E0-75C2-4762-9602-52F8A16E59DD}"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12700332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6min</a:t>
            </a:r>
          </a:p>
          <a:p>
            <a:r>
              <a:rPr lang="en-US" dirty="0" smtClean="0"/>
              <a:t>RICHARD - Demo provider-hosted app</a:t>
            </a:r>
            <a:r>
              <a:rPr lang="en-US" baseline="0" dirty="0" smtClean="0"/>
              <a:t> with chrome control, </a:t>
            </a:r>
            <a:r>
              <a:rPr lang="en-US" baseline="0" dirty="0" err="1" smtClean="0"/>
              <a:t>listivew</a:t>
            </a:r>
            <a:r>
              <a:rPr lang="en-US" baseline="0" dirty="0" smtClean="0"/>
              <a:t>, people picker, taxonomy picker</a:t>
            </a:r>
            <a:endParaRPr lang="en-US" dirty="0"/>
          </a:p>
        </p:txBody>
      </p:sp>
      <p:sp>
        <p:nvSpPr>
          <p:cNvPr id="6" name="Date Placeholder 5"/>
          <p:cNvSpPr>
            <a:spLocks noGrp="1"/>
          </p:cNvSpPr>
          <p:nvPr>
            <p:ph type="dt" idx="12"/>
          </p:nvPr>
        </p:nvSpPr>
        <p:spPr/>
        <p:txBody>
          <a:bodyPr/>
          <a:lstStyle/>
          <a:p>
            <a:fld id="{0097E157-E0D5-46B4-9986-DBFE9E7E9A3F}" type="datetime1">
              <a:rPr lang="en-US" smtClean="0"/>
              <a:t>7/16/2014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2587021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4min</a:t>
            </a:r>
          </a:p>
          <a:p>
            <a:r>
              <a:rPr lang="en-US" dirty="0" smtClean="0"/>
              <a:t>STEVE</a:t>
            </a:r>
            <a:endParaRPr lang="en-US" dirty="0"/>
          </a:p>
        </p:txBody>
      </p:sp>
      <p:sp>
        <p:nvSpPr>
          <p:cNvPr id="6" name="Date Placeholder 5"/>
          <p:cNvSpPr>
            <a:spLocks noGrp="1"/>
          </p:cNvSpPr>
          <p:nvPr>
            <p:ph type="dt" idx="12"/>
          </p:nvPr>
        </p:nvSpPr>
        <p:spPr/>
        <p:txBody>
          <a:bodyPr/>
          <a:lstStyle/>
          <a:p>
            <a:fld id="{211D4B0C-B40C-4B38-86E4-2AFA7E194751}" type="datetime1">
              <a:rPr lang="en-US" smtClean="0"/>
              <a:t>7/16/2014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7728335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6min</a:t>
            </a:r>
          </a:p>
          <a:p>
            <a:r>
              <a:rPr lang="en-US" dirty="0" smtClean="0"/>
              <a:t>STEVE - Demonstrate</a:t>
            </a:r>
            <a:r>
              <a:rPr lang="en-US" baseline="0" dirty="0" smtClean="0"/>
              <a:t> a timer job built as a console application deployed as a </a:t>
            </a:r>
            <a:r>
              <a:rPr lang="en-US" baseline="0" dirty="0" err="1" smtClean="0"/>
              <a:t>WebJob</a:t>
            </a:r>
            <a:endParaRPr lang="en-US" dirty="0"/>
          </a:p>
        </p:txBody>
      </p:sp>
      <p:sp>
        <p:nvSpPr>
          <p:cNvPr id="6" name="Date Placeholder 5"/>
          <p:cNvSpPr>
            <a:spLocks noGrp="1"/>
          </p:cNvSpPr>
          <p:nvPr>
            <p:ph type="dt" idx="12"/>
          </p:nvPr>
        </p:nvSpPr>
        <p:spPr/>
        <p:txBody>
          <a:bodyPr/>
          <a:lstStyle/>
          <a:p>
            <a:fld id="{0097E157-E0D5-46B4-9986-DBFE9E7E9A3F}" type="datetime1">
              <a:rPr lang="en-US" smtClean="0"/>
              <a:t>7/16/2014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1739663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2min</a:t>
            </a:r>
          </a:p>
          <a:p>
            <a:r>
              <a:rPr lang="en-US" dirty="0" smtClean="0"/>
              <a:t>RICHARD</a:t>
            </a:r>
            <a:endParaRPr lang="en-US" dirty="0"/>
          </a:p>
        </p:txBody>
      </p:sp>
      <p:sp>
        <p:nvSpPr>
          <p:cNvPr id="6" name="Date Placeholder 5"/>
          <p:cNvSpPr>
            <a:spLocks noGrp="1"/>
          </p:cNvSpPr>
          <p:nvPr>
            <p:ph type="dt" idx="12"/>
          </p:nvPr>
        </p:nvSpPr>
        <p:spPr/>
        <p:txBody>
          <a:bodyPr/>
          <a:lstStyle/>
          <a:p>
            <a:fld id="{211D4B0C-B40C-4B38-86E4-2AFA7E194751}" type="datetime1">
              <a:rPr lang="en-US" smtClean="0"/>
              <a:t>7/16/2014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9523702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5min</a:t>
            </a:r>
          </a:p>
          <a:p>
            <a:r>
              <a:rPr lang="en-US" dirty="0" smtClean="0"/>
              <a:t>RICHARD - Demonstrate the use of script</a:t>
            </a:r>
            <a:r>
              <a:rPr lang="en-US" baseline="0" dirty="0" smtClean="0"/>
              <a:t> injection in a </a:t>
            </a:r>
            <a:r>
              <a:rPr lang="en-US" baseline="0" dirty="0" err="1" smtClean="0"/>
              <a:t>UserCustomAction</a:t>
            </a:r>
            <a:endParaRPr lang="en-US" dirty="0"/>
          </a:p>
        </p:txBody>
      </p:sp>
      <p:sp>
        <p:nvSpPr>
          <p:cNvPr id="6" name="Date Placeholder 5"/>
          <p:cNvSpPr>
            <a:spLocks noGrp="1"/>
          </p:cNvSpPr>
          <p:nvPr>
            <p:ph type="dt" idx="12"/>
          </p:nvPr>
        </p:nvSpPr>
        <p:spPr/>
        <p:txBody>
          <a:bodyPr/>
          <a:lstStyle/>
          <a:p>
            <a:fld id="{0097E157-E0D5-46B4-9986-DBFE9E7E9A3F}" type="datetime1">
              <a:rPr lang="en-US" smtClean="0"/>
              <a:t>7/16/2014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384765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10min</a:t>
            </a:r>
          </a:p>
          <a:p>
            <a:r>
              <a:rPr lang="en-US" dirty="0" smtClean="0"/>
              <a:t>STEVE</a:t>
            </a:r>
            <a:endParaRPr lang="en-US" dirty="0"/>
          </a:p>
        </p:txBody>
      </p:sp>
      <p:sp>
        <p:nvSpPr>
          <p:cNvPr id="6" name="Date Placeholder 5"/>
          <p:cNvSpPr>
            <a:spLocks noGrp="1"/>
          </p:cNvSpPr>
          <p:nvPr>
            <p:ph type="dt" idx="12"/>
          </p:nvPr>
        </p:nvSpPr>
        <p:spPr/>
        <p:txBody>
          <a:bodyPr/>
          <a:lstStyle/>
          <a:p>
            <a:fld id="{211D4B0C-B40C-4B38-86E4-2AFA7E194751}" type="datetime1">
              <a:rPr lang="en-US" smtClean="0"/>
              <a:t>7/16/2014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3460309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18min</a:t>
            </a:r>
          </a:p>
          <a:p>
            <a:r>
              <a:rPr lang="en-US" dirty="0" smtClean="0"/>
              <a:t>STEVE - Demonstrate the Office AMS xml</a:t>
            </a:r>
            <a:r>
              <a:rPr lang="en-US" baseline="0" dirty="0" smtClean="0"/>
              <a:t> template and deployment logic…also show site collection provisioning</a:t>
            </a:r>
            <a:endParaRPr lang="en-US" dirty="0"/>
          </a:p>
        </p:txBody>
      </p:sp>
      <p:sp>
        <p:nvSpPr>
          <p:cNvPr id="6" name="Date Placeholder 5"/>
          <p:cNvSpPr>
            <a:spLocks noGrp="1"/>
          </p:cNvSpPr>
          <p:nvPr>
            <p:ph type="dt" idx="12"/>
          </p:nvPr>
        </p:nvSpPr>
        <p:spPr/>
        <p:txBody>
          <a:bodyPr/>
          <a:lstStyle/>
          <a:p>
            <a:fld id="{0097E157-E0D5-46B4-9986-DBFE9E7E9A3F}" type="datetime1">
              <a:rPr lang="en-US" smtClean="0"/>
              <a:t>7/16/2014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2206681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5min</a:t>
            </a:r>
          </a:p>
          <a:p>
            <a:r>
              <a:rPr lang="en-US" dirty="0" smtClean="0"/>
              <a:t>RICHARD</a:t>
            </a:r>
            <a:endParaRPr lang="en-US" dirty="0"/>
          </a:p>
        </p:txBody>
      </p:sp>
      <p:sp>
        <p:nvSpPr>
          <p:cNvPr id="6" name="Date Placeholder 5"/>
          <p:cNvSpPr>
            <a:spLocks noGrp="1"/>
          </p:cNvSpPr>
          <p:nvPr>
            <p:ph type="dt" idx="12"/>
          </p:nvPr>
        </p:nvSpPr>
        <p:spPr/>
        <p:txBody>
          <a:bodyPr/>
          <a:lstStyle/>
          <a:p>
            <a:fld id="{211D4B0C-B40C-4B38-86E4-2AFA7E194751}" type="datetime1">
              <a:rPr lang="en-US" smtClean="0"/>
              <a:t>7/16/2014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dirty="0"/>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455380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8min</a:t>
            </a:r>
          </a:p>
          <a:p>
            <a:r>
              <a:rPr lang="en-US" dirty="0" smtClean="0"/>
              <a:t>RICHARD - Demonstrate OneDrive branding</a:t>
            </a:r>
            <a:r>
              <a:rPr lang="en-US" baseline="0" dirty="0" smtClean="0"/>
              <a:t> IP from Office AMS</a:t>
            </a:r>
            <a:endParaRPr lang="en-US" dirty="0"/>
          </a:p>
        </p:txBody>
      </p:sp>
      <p:sp>
        <p:nvSpPr>
          <p:cNvPr id="6" name="Date Placeholder 5"/>
          <p:cNvSpPr>
            <a:spLocks noGrp="1"/>
          </p:cNvSpPr>
          <p:nvPr>
            <p:ph type="dt" idx="12"/>
          </p:nvPr>
        </p:nvSpPr>
        <p:spPr/>
        <p:txBody>
          <a:bodyPr/>
          <a:lstStyle/>
          <a:p>
            <a:fld id="{0097E157-E0D5-46B4-9986-DBFE9E7E9A3F}" type="datetime1">
              <a:rPr lang="en-US" smtClean="0"/>
              <a:t>7/16/2014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dirty="0"/>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8664425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fld id="{C4288E4C-8759-4E7B-86B2-188CDEA78791}" type="datetime1">
              <a:rPr lang="en-US" smtClean="0">
                <a:solidFill>
                  <a:prstClr val="black"/>
                </a:solidFill>
              </a:rPr>
              <a:pPr/>
              <a:t>7/16/2014</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27</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3651632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solidFill>
                  <a:prstClr val="black"/>
                </a:solidFill>
              </a:rPr>
              <a:pPr/>
              <a:t>7/16/2014</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6</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smtClean="0">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25252151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3min</a:t>
            </a:r>
          </a:p>
          <a:p>
            <a:r>
              <a:rPr lang="en-US" dirty="0" smtClean="0"/>
              <a:t>STEVE</a:t>
            </a:r>
            <a:endParaRPr lang="en-US" dirty="0"/>
          </a:p>
        </p:txBody>
      </p:sp>
      <p:sp>
        <p:nvSpPr>
          <p:cNvPr id="6" name="Date Placeholder 5"/>
          <p:cNvSpPr>
            <a:spLocks noGrp="1"/>
          </p:cNvSpPr>
          <p:nvPr>
            <p:ph type="dt" idx="12"/>
          </p:nvPr>
        </p:nvSpPr>
        <p:spPr/>
        <p:txBody>
          <a:bodyPr/>
          <a:lstStyle/>
          <a:p>
            <a:fld id="{211D4B0C-B40C-4B38-86E4-2AFA7E194751}" type="datetime1">
              <a:rPr lang="en-US" smtClean="0"/>
              <a:t>7/16/2014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1247183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Richard</a:t>
            </a:r>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7/16/2014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432380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Steve</a:t>
            </a:r>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7/16/2014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10251874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Richard</a:t>
            </a:r>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7/16/2014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528521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.5min</a:t>
            </a:r>
          </a:p>
          <a:p>
            <a:r>
              <a:rPr lang="en-US" dirty="0" smtClean="0"/>
              <a:t>STEVE</a:t>
            </a:r>
            <a:endParaRPr lang="en-US" dirty="0"/>
          </a:p>
        </p:txBody>
      </p:sp>
      <p:sp>
        <p:nvSpPr>
          <p:cNvPr id="6" name="Date Placeholder 5"/>
          <p:cNvSpPr>
            <a:spLocks noGrp="1"/>
          </p:cNvSpPr>
          <p:nvPr>
            <p:ph type="dt" idx="12"/>
          </p:nvPr>
        </p:nvSpPr>
        <p:spPr/>
        <p:txBody>
          <a:bodyPr/>
          <a:lstStyle/>
          <a:p>
            <a:fld id="{211D4B0C-B40C-4B38-86E4-2AFA7E194751}" type="datetime1">
              <a:rPr lang="en-US" smtClean="0"/>
              <a:t>7/16/2014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1630381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.5min</a:t>
            </a:r>
          </a:p>
          <a:p>
            <a:r>
              <a:rPr lang="en-US" dirty="0" smtClean="0"/>
              <a:t>STEVE</a:t>
            </a:r>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7/16/2014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10428395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3</a:t>
            </a:r>
            <a:r>
              <a:rPr lang="en-US" smtClean="0"/>
              <a:t>min</a:t>
            </a:r>
            <a:endParaRPr lang="en-US" dirty="0" smtClean="0"/>
          </a:p>
          <a:p>
            <a:r>
              <a:rPr lang="en-US" dirty="0" smtClean="0"/>
              <a:t>RICHARD</a:t>
            </a:r>
            <a:endParaRPr lang="en-US" dirty="0"/>
          </a:p>
        </p:txBody>
      </p:sp>
      <p:sp>
        <p:nvSpPr>
          <p:cNvPr id="6" name="Date Placeholder 5"/>
          <p:cNvSpPr>
            <a:spLocks noGrp="1"/>
          </p:cNvSpPr>
          <p:nvPr>
            <p:ph type="dt" idx="12"/>
          </p:nvPr>
        </p:nvSpPr>
        <p:spPr/>
        <p:txBody>
          <a:bodyPr/>
          <a:lstStyle/>
          <a:p>
            <a:fld id="{211D4B0C-B40C-4B38-86E4-2AFA7E194751}" type="datetime1">
              <a:rPr lang="en-US" smtClean="0"/>
              <a:t>7/16/2014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76929430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urse Tit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32264" y="2312126"/>
            <a:ext cx="11122924" cy="1933979"/>
          </a:xfrm>
          <a:prstGeom prst="rect">
            <a:avLst/>
          </a:prstGeom>
        </p:spPr>
        <p:txBody>
          <a:bodyPr anchor="ctr">
            <a:noAutofit/>
          </a:bodyPr>
          <a:lstStyle>
            <a:lvl1pPr algn="l">
              <a:lnSpc>
                <a:spcPct val="90000"/>
              </a:lnSpc>
              <a:defRPr sz="4800" spc="-150"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532265" y="4735774"/>
            <a:ext cx="6147660" cy="1878780"/>
          </a:xfrm>
          <a:prstGeom prst="rect">
            <a:avLst/>
          </a:prstGeom>
        </p:spPr>
        <p:txBody>
          <a:bodyPr>
            <a:noAutofit/>
          </a:bodyPr>
          <a:lstStyle>
            <a:lvl1pPr marL="0" indent="0" algn="l">
              <a:lnSpc>
                <a:spcPct val="90000"/>
              </a:lnSpc>
              <a:spcBef>
                <a:spcPts val="0"/>
              </a:spcBef>
              <a:buNone/>
              <a:defRPr sz="2400" b="1" cap="none" baseline="0">
                <a:solidFill>
                  <a:schemeClr val="bg1">
                    <a:lumMod val="95000"/>
                    <a:alpha val="99000"/>
                  </a:schemeClr>
                </a:solidFill>
                <a:latin typeface="Segoe UI Light"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r="10607"/>
          <a:stretch/>
        </p:blipFill>
        <p:spPr>
          <a:xfrm>
            <a:off x="10027608" y="189731"/>
            <a:ext cx="2028214" cy="907550"/>
          </a:xfrm>
          <a:prstGeom prst="rect">
            <a:avLst/>
          </a:prstGeom>
        </p:spPr>
      </p:pic>
    </p:spTree>
    <p:extLst>
      <p:ext uri="{BB962C8B-B14F-4D97-AF65-F5344CB8AC3E}">
        <p14:creationId xmlns:p14="http://schemas.microsoft.com/office/powerpoint/2010/main" val="3522069566"/>
      </p:ext>
    </p:extLst>
  </p:cSld>
  <p:clrMapOvr>
    <a:masterClrMapping/>
  </p:clrMapOvr>
  <p:transition>
    <p:fade/>
  </p:transition>
  <p:timing>
    <p:tnLst>
      <p:par>
        <p:cTn id="1" dur="indefinite" restart="never" nodeType="tmRoot"/>
      </p:par>
    </p:tnLst>
  </p:timing>
  <p:hf hdr="0"/>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269170" y="289511"/>
            <a:ext cx="11652805" cy="899665"/>
          </a:xfrm>
          <a:prstGeom prst="rect">
            <a:avLst/>
          </a:prstGeom>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69170" y="1189176"/>
            <a:ext cx="11652805" cy="2018835"/>
          </a:xfrm>
          <a:prstGeom prst="rect">
            <a:avLst/>
          </a:prstGeom>
        </p:spPr>
        <p:txBody>
          <a:bodyPr/>
          <a:lstStyle>
            <a:lvl1pPr marL="0" indent="0">
              <a:buNone/>
              <a:defRPr>
                <a:gradFill>
                  <a:gsLst>
                    <a:gs pos="2920">
                      <a:schemeClr val="tx2"/>
                    </a:gs>
                    <a:gs pos="39000">
                      <a:schemeClr val="tx2"/>
                    </a:gs>
                  </a:gsLst>
                  <a:lin ang="5400000" scaled="0"/>
                </a:gradFill>
              </a:defRPr>
            </a:lvl1pPr>
            <a:lvl2pPr marL="28006" indent="0">
              <a:buNone/>
              <a:defRPr sz="1960"/>
            </a:lvl2pPr>
            <a:lvl3pPr marL="219384" indent="0">
              <a:buNone/>
              <a:defRPr sz="1960"/>
            </a:lvl3pPr>
            <a:lvl4pPr marL="466773" indent="0">
              <a:buNone/>
              <a:defRPr sz="1764"/>
            </a:lvl4pPr>
            <a:lvl5pPr marL="725053" indent="0">
              <a:buNone/>
              <a:defRPr sz="1764"/>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0780089"/>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Demo slide">
    <p:bg bwMode="auto">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69232" y="1187644"/>
            <a:ext cx="8065660"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2352"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171" y="1186356"/>
            <a:ext cx="8065721" cy="2697988"/>
          </a:xfrm>
          <a:prstGeom prst="rect">
            <a:avLst/>
          </a:prstGeom>
          <a:noFill/>
        </p:spPr>
        <p:txBody>
          <a:bodyPr tIns="91440" bIns="91440" anchor="t" anchorCtr="0"/>
          <a:lstStyle>
            <a:lvl1pPr>
              <a:defRPr sz="7057" spc="-98"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169" y="3877277"/>
            <a:ext cx="8065712" cy="1793881"/>
          </a:xfrm>
          <a:prstGeom prst="rect">
            <a:avLst/>
          </a:prstGeom>
          <a:noFill/>
        </p:spPr>
        <p:txBody>
          <a:bodyPr lIns="182880" tIns="146304" rIns="182880" bIns="146304">
            <a:noAutofit/>
          </a:bodyPr>
          <a:lstStyle>
            <a:lvl1pPr marL="0" indent="0">
              <a:spcBef>
                <a:spcPts val="0"/>
              </a:spcBef>
              <a:buNone/>
              <a:defRPr sz="3528" spc="0" baseline="0">
                <a:gradFill>
                  <a:gsLst>
                    <a:gs pos="0">
                      <a:srgbClr val="FFFFFF"/>
                    </a:gs>
                    <a:gs pos="100000">
                      <a:srgbClr val="FFFFFF"/>
                    </a:gs>
                  </a:gsLst>
                  <a:lin ang="5400000" scaled="0"/>
                </a:gradFill>
                <a:latin typeface="+mj-lt"/>
              </a:defRPr>
            </a:lvl1pPr>
          </a:lstStyle>
          <a:p>
            <a:pPr lvl="0"/>
            <a:r>
              <a:rPr lang="en-US" dirty="0" smtClean="0"/>
              <a:t>Speaker Name</a:t>
            </a:r>
          </a:p>
        </p:txBody>
      </p:sp>
      <p:pic>
        <p:nvPicPr>
          <p:cNvPr id="6"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8877812" y="440042"/>
            <a:ext cx="2906279" cy="1257969"/>
          </a:xfrm>
          <a:prstGeom prst="rect">
            <a:avLst/>
          </a:prstGeom>
        </p:spPr>
      </p:pic>
    </p:spTree>
    <p:extLst>
      <p:ext uri="{BB962C8B-B14F-4D97-AF65-F5344CB8AC3E}">
        <p14:creationId xmlns:p14="http://schemas.microsoft.com/office/powerpoint/2010/main" val="18640748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Demo slide">
    <p:bg bwMode="auto">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69232" y="1187644"/>
            <a:ext cx="8065660"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2352"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171" y="1186356"/>
            <a:ext cx="8065721" cy="2697988"/>
          </a:xfrm>
          <a:prstGeom prst="rect">
            <a:avLst/>
          </a:prstGeom>
          <a:noFill/>
        </p:spPr>
        <p:txBody>
          <a:bodyPr tIns="91440" bIns="91440" anchor="t" anchorCtr="0"/>
          <a:lstStyle>
            <a:lvl1pPr>
              <a:defRPr sz="7057" spc="-98"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169" y="3877277"/>
            <a:ext cx="8065712" cy="1793881"/>
          </a:xfrm>
          <a:prstGeom prst="rect">
            <a:avLst/>
          </a:prstGeom>
          <a:noFill/>
        </p:spPr>
        <p:txBody>
          <a:bodyPr lIns="182880" tIns="146304" rIns="182880" bIns="146304">
            <a:noAutofit/>
          </a:bodyPr>
          <a:lstStyle>
            <a:lvl1pPr marL="0" indent="0">
              <a:spcBef>
                <a:spcPts val="0"/>
              </a:spcBef>
              <a:buNone/>
              <a:defRPr sz="3528" spc="0" baseline="0">
                <a:gradFill>
                  <a:gsLst>
                    <a:gs pos="0">
                      <a:srgbClr val="FFFFFF"/>
                    </a:gs>
                    <a:gs pos="100000">
                      <a:srgbClr val="FFFFFF"/>
                    </a:gs>
                  </a:gsLst>
                  <a:lin ang="5400000" scaled="0"/>
                </a:gradFill>
                <a:latin typeface="+mj-lt"/>
              </a:defRPr>
            </a:lvl1pPr>
          </a:lstStyle>
          <a:p>
            <a:pPr lvl="0"/>
            <a:r>
              <a:rPr lang="en-US" dirty="0" smtClean="0"/>
              <a:t>Speaker Name</a:t>
            </a:r>
          </a:p>
        </p:txBody>
      </p:sp>
      <p:pic>
        <p:nvPicPr>
          <p:cNvPr id="6"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8877812" y="440042"/>
            <a:ext cx="2906279" cy="1257969"/>
          </a:xfrm>
          <a:prstGeom prst="rect">
            <a:avLst/>
          </a:prstGeom>
        </p:spPr>
      </p:pic>
    </p:spTree>
    <p:extLst>
      <p:ext uri="{BB962C8B-B14F-4D97-AF65-F5344CB8AC3E}">
        <p14:creationId xmlns:p14="http://schemas.microsoft.com/office/powerpoint/2010/main" val="3662563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_Demo slide">
    <p:bg bwMode="auto">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69232" y="1187644"/>
            <a:ext cx="8065660"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2352"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171" y="1186356"/>
            <a:ext cx="8065721" cy="2697988"/>
          </a:xfrm>
          <a:prstGeom prst="rect">
            <a:avLst/>
          </a:prstGeom>
          <a:noFill/>
        </p:spPr>
        <p:txBody>
          <a:bodyPr tIns="91440" bIns="91440" anchor="t" anchorCtr="0"/>
          <a:lstStyle>
            <a:lvl1pPr>
              <a:defRPr sz="7057" spc="-98"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169" y="3877277"/>
            <a:ext cx="8065712" cy="1793881"/>
          </a:xfrm>
          <a:prstGeom prst="rect">
            <a:avLst/>
          </a:prstGeom>
          <a:noFill/>
        </p:spPr>
        <p:txBody>
          <a:bodyPr lIns="182880" tIns="146304" rIns="182880" bIns="146304">
            <a:noAutofit/>
          </a:bodyPr>
          <a:lstStyle>
            <a:lvl1pPr marL="0" indent="0">
              <a:spcBef>
                <a:spcPts val="0"/>
              </a:spcBef>
              <a:buNone/>
              <a:defRPr sz="3528" spc="0" baseline="0">
                <a:gradFill>
                  <a:gsLst>
                    <a:gs pos="0">
                      <a:srgbClr val="FFFFFF"/>
                    </a:gs>
                    <a:gs pos="100000">
                      <a:srgbClr val="FFFFFF"/>
                    </a:gs>
                  </a:gsLst>
                  <a:lin ang="5400000" scaled="0"/>
                </a:gradFill>
                <a:latin typeface="+mj-lt"/>
              </a:defRPr>
            </a:lvl1pPr>
          </a:lstStyle>
          <a:p>
            <a:pPr lvl="0"/>
            <a:r>
              <a:rPr lang="en-US" dirty="0" smtClean="0"/>
              <a:t>Speaker Name</a:t>
            </a:r>
          </a:p>
        </p:txBody>
      </p:sp>
      <p:pic>
        <p:nvPicPr>
          <p:cNvPr id="6"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8877812" y="440042"/>
            <a:ext cx="2906279" cy="1257969"/>
          </a:xfrm>
          <a:prstGeom prst="rect">
            <a:avLst/>
          </a:prstGeom>
        </p:spPr>
      </p:pic>
    </p:spTree>
    <p:extLst>
      <p:ext uri="{BB962C8B-B14F-4D97-AF65-F5344CB8AC3E}">
        <p14:creationId xmlns:p14="http://schemas.microsoft.com/office/powerpoint/2010/main" val="268530467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4_Demo slide">
    <p:bg bwMode="auto">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69232" y="1187644"/>
            <a:ext cx="8065660"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2352"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171" y="1186356"/>
            <a:ext cx="8065721" cy="2697988"/>
          </a:xfrm>
          <a:prstGeom prst="rect">
            <a:avLst/>
          </a:prstGeom>
          <a:noFill/>
        </p:spPr>
        <p:txBody>
          <a:bodyPr tIns="91440" bIns="91440" anchor="t" anchorCtr="0"/>
          <a:lstStyle>
            <a:lvl1pPr>
              <a:defRPr sz="7057" spc="-98"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169" y="3877277"/>
            <a:ext cx="8065712" cy="1793881"/>
          </a:xfrm>
          <a:prstGeom prst="rect">
            <a:avLst/>
          </a:prstGeom>
          <a:noFill/>
        </p:spPr>
        <p:txBody>
          <a:bodyPr lIns="182880" tIns="146304" rIns="182880" bIns="146304">
            <a:noAutofit/>
          </a:bodyPr>
          <a:lstStyle>
            <a:lvl1pPr marL="0" indent="0">
              <a:spcBef>
                <a:spcPts val="0"/>
              </a:spcBef>
              <a:buNone/>
              <a:defRPr sz="3528" spc="0" baseline="0">
                <a:gradFill>
                  <a:gsLst>
                    <a:gs pos="0">
                      <a:srgbClr val="FFFFFF"/>
                    </a:gs>
                    <a:gs pos="100000">
                      <a:srgbClr val="FFFFFF"/>
                    </a:gs>
                  </a:gsLst>
                  <a:lin ang="5400000" scaled="0"/>
                </a:gradFill>
                <a:latin typeface="+mj-lt"/>
              </a:defRPr>
            </a:lvl1pPr>
          </a:lstStyle>
          <a:p>
            <a:pPr lvl="0"/>
            <a:r>
              <a:rPr lang="en-US" dirty="0" smtClean="0"/>
              <a:t>Speaker Name</a:t>
            </a:r>
          </a:p>
        </p:txBody>
      </p:sp>
      <p:pic>
        <p:nvPicPr>
          <p:cNvPr id="6"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8877812" y="440042"/>
            <a:ext cx="2906279" cy="1257969"/>
          </a:xfrm>
          <a:prstGeom prst="rect">
            <a:avLst/>
          </a:prstGeom>
        </p:spPr>
      </p:pic>
    </p:spTree>
    <p:extLst>
      <p:ext uri="{BB962C8B-B14F-4D97-AF65-F5344CB8AC3E}">
        <p14:creationId xmlns:p14="http://schemas.microsoft.com/office/powerpoint/2010/main" val="72803677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5_Demo slide">
    <p:bg bwMode="auto">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69232" y="1187644"/>
            <a:ext cx="8065660"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2352"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171" y="1186356"/>
            <a:ext cx="8065721" cy="2697988"/>
          </a:xfrm>
          <a:prstGeom prst="rect">
            <a:avLst/>
          </a:prstGeom>
          <a:noFill/>
        </p:spPr>
        <p:txBody>
          <a:bodyPr tIns="91440" bIns="91440" anchor="t" anchorCtr="0"/>
          <a:lstStyle>
            <a:lvl1pPr>
              <a:defRPr sz="7057" spc="-98"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169" y="3877277"/>
            <a:ext cx="8065712" cy="1793881"/>
          </a:xfrm>
          <a:prstGeom prst="rect">
            <a:avLst/>
          </a:prstGeom>
          <a:noFill/>
        </p:spPr>
        <p:txBody>
          <a:bodyPr lIns="182880" tIns="146304" rIns="182880" bIns="146304">
            <a:noAutofit/>
          </a:bodyPr>
          <a:lstStyle>
            <a:lvl1pPr marL="0" indent="0">
              <a:spcBef>
                <a:spcPts val="0"/>
              </a:spcBef>
              <a:buNone/>
              <a:defRPr sz="3528" spc="0" baseline="0">
                <a:gradFill>
                  <a:gsLst>
                    <a:gs pos="0">
                      <a:srgbClr val="FFFFFF"/>
                    </a:gs>
                    <a:gs pos="100000">
                      <a:srgbClr val="FFFFFF"/>
                    </a:gs>
                  </a:gsLst>
                  <a:lin ang="5400000" scaled="0"/>
                </a:gradFill>
                <a:latin typeface="+mj-lt"/>
              </a:defRPr>
            </a:lvl1pPr>
          </a:lstStyle>
          <a:p>
            <a:pPr lvl="0"/>
            <a:r>
              <a:rPr lang="en-US" dirty="0" smtClean="0"/>
              <a:t>Speaker Name</a:t>
            </a:r>
          </a:p>
        </p:txBody>
      </p:sp>
      <p:pic>
        <p:nvPicPr>
          <p:cNvPr id="6"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8877812" y="440042"/>
            <a:ext cx="2906279" cy="1257969"/>
          </a:xfrm>
          <a:prstGeom prst="rect">
            <a:avLst/>
          </a:prstGeom>
        </p:spPr>
      </p:pic>
    </p:spTree>
    <p:extLst>
      <p:ext uri="{BB962C8B-B14F-4D97-AF65-F5344CB8AC3E}">
        <p14:creationId xmlns:p14="http://schemas.microsoft.com/office/powerpoint/2010/main" val="59551704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accent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49843" y="5033096"/>
            <a:ext cx="5432229" cy="1881715"/>
          </a:xfrm>
          <a:prstGeom prst="rect">
            <a:avLst/>
          </a:prstGeom>
        </p:spPr>
      </p:pic>
      <p:sp>
        <p:nvSpPr>
          <p:cNvPr id="2" name="Title 1"/>
          <p:cNvSpPr>
            <a:spLocks noGrp="1"/>
          </p:cNvSpPr>
          <p:nvPr>
            <p:ph type="title" hasCustomPrompt="1"/>
          </p:nvPr>
        </p:nvSpPr>
        <p:spPr>
          <a:xfrm>
            <a:off x="978694" y="2109542"/>
            <a:ext cx="10237787" cy="997196"/>
          </a:xfrm>
        </p:spPr>
        <p:txBody>
          <a:bodyPr anchor="b" anchorCtr="0"/>
          <a:lstStyle>
            <a:lvl1pPr>
              <a:defRPr sz="7198"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18618615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3" y="2819605"/>
            <a:ext cx="11149013" cy="1218795"/>
          </a:xfrm>
        </p:spPr>
        <p:txBody>
          <a:bodyPr anchor="b" anchorCtr="0"/>
          <a:lstStyle>
            <a:lvl1pPr>
              <a:defRPr sz="8797"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3884691390"/>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2"/>
            <a:ext cx="10237786" cy="461665"/>
          </a:xfrm>
        </p:spPr>
        <p:txBody>
          <a:bodyPr>
            <a:noAutofit/>
          </a:bodyPr>
          <a:lstStyle>
            <a:lvl1pPr marL="0" indent="0" algn="l">
              <a:lnSpc>
                <a:spcPct val="90000"/>
              </a:lnSpc>
              <a:spcBef>
                <a:spcPts val="0"/>
              </a:spcBef>
              <a:buNone/>
              <a:defRPr lang="en-US" sz="3599" kern="1200" spc="-70" baseline="0" dirty="0">
                <a:gradFill>
                  <a:gsLst>
                    <a:gs pos="2083">
                      <a:schemeClr val="bg2"/>
                    </a:gs>
                    <a:gs pos="99000">
                      <a:schemeClr val="bg2"/>
                    </a:gs>
                  </a:gsLst>
                  <a:lin ang="5400000" scaled="0"/>
                </a:gradFill>
                <a:latin typeface="+mj-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pPr marL="0" marR="0" lvl="0" indent="0" algn="l" defTabSz="914089"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9"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597"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9" y="1447800"/>
            <a:ext cx="10237787" cy="914096"/>
          </a:xfrm>
        </p:spPr>
        <p:txBody>
          <a:bodyPr wrap="square" anchor="b">
            <a:noAutofit/>
          </a:bodyPr>
          <a:lstStyle>
            <a:lvl1pPr marL="0" indent="0">
              <a:buNone/>
              <a:defRPr sz="6598" spc="-150"/>
            </a:lvl1pPr>
          </a:lstStyle>
          <a:p>
            <a:pPr lvl="0"/>
            <a:r>
              <a:rPr lang="en-US" smtClean="0"/>
              <a:t>Click to edit Master text styles</a:t>
            </a:r>
          </a:p>
        </p:txBody>
      </p:sp>
    </p:spTree>
    <p:extLst>
      <p:ext uri="{BB962C8B-B14F-4D97-AF65-F5344CB8AC3E}">
        <p14:creationId xmlns:p14="http://schemas.microsoft.com/office/powerpoint/2010/main" val="154942908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3" y="1447799"/>
            <a:ext cx="11149013" cy="1975926"/>
          </a:xfrm>
          <a:prstGeom prst="rect">
            <a:avLst/>
          </a:prstGeom>
        </p:spPr>
        <p:txBody>
          <a:bodyPr/>
          <a:lstStyle>
            <a:lvl1pPr marL="0" indent="0">
              <a:spcBef>
                <a:spcPts val="2399"/>
              </a:spcBef>
              <a:buNone/>
              <a:defRPr sz="3999">
                <a:gradFill>
                  <a:gsLst>
                    <a:gs pos="100000">
                      <a:schemeClr val="tx2"/>
                    </a:gs>
                    <a:gs pos="0">
                      <a:schemeClr val="tx2"/>
                    </a:gs>
                  </a:gsLst>
                  <a:lin ang="5400000" scaled="0"/>
                </a:gradFill>
                <a:latin typeface="+mj-lt"/>
              </a:defRPr>
            </a:lvl1pPr>
            <a:lvl2pPr marL="0" indent="0">
              <a:buNone/>
              <a:defRPr sz="1999">
                <a:gradFill>
                  <a:gsLst>
                    <a:gs pos="100000">
                      <a:schemeClr val="bg2"/>
                    </a:gs>
                    <a:gs pos="6000">
                      <a:schemeClr val="bg2"/>
                    </a:gs>
                  </a:gsLst>
                  <a:lin ang="5400000" scaled="0"/>
                </a:gradFill>
              </a:defRPr>
            </a:lvl2pPr>
            <a:lvl3pPr marL="231705" indent="0">
              <a:buNone/>
              <a:defRPr sz="1999">
                <a:gradFill>
                  <a:gsLst>
                    <a:gs pos="100000">
                      <a:schemeClr val="bg2"/>
                    </a:gs>
                    <a:gs pos="6000">
                      <a:schemeClr val="bg2"/>
                    </a:gs>
                  </a:gsLst>
                  <a:lin ang="5400000" scaled="0"/>
                </a:gradFill>
              </a:defRPr>
            </a:lvl3pPr>
            <a:lvl4pPr marL="457063" indent="0">
              <a:buNone/>
              <a:defRPr sz="1999">
                <a:gradFill>
                  <a:gsLst>
                    <a:gs pos="100000">
                      <a:schemeClr val="bg2"/>
                    </a:gs>
                    <a:gs pos="6000">
                      <a:schemeClr val="bg2"/>
                    </a:gs>
                  </a:gsLst>
                  <a:lin ang="5400000" scaled="0"/>
                </a:gradFill>
              </a:defRPr>
            </a:lvl4pPr>
            <a:lvl5pPr marL="693530" indent="0">
              <a:buNone/>
              <a:defRPr sz="1999">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3305650521"/>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Modu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5910" y="3775166"/>
            <a:ext cx="11354938" cy="1933979"/>
          </a:xfrm>
          <a:prstGeom prst="rect">
            <a:avLst/>
          </a:prstGeom>
        </p:spPr>
        <p:txBody>
          <a:bodyPr anchor="t" anchorCtr="0">
            <a:noAutofit/>
          </a:bodyPr>
          <a:lstStyle>
            <a:lvl1pPr algn="l">
              <a:lnSpc>
                <a:spcPct val="90000"/>
              </a:lnSpc>
              <a:defRPr sz="4800" spc="-150" baseline="0">
                <a:solidFill>
                  <a:schemeClr val="bg1">
                    <a:alpha val="99000"/>
                  </a:schemeClr>
                </a:solidFill>
                <a:latin typeface="Segoe UI Light" pitchFamily="34" charset="0"/>
              </a:defRPr>
            </a:lvl1pPr>
          </a:lstStyle>
          <a:p>
            <a:r>
              <a:rPr lang="en-US" dirty="0" smtClean="0"/>
              <a:t>Module or Section transition style</a:t>
            </a:r>
            <a:endParaRPr lang="en-US" dirty="0"/>
          </a:p>
        </p:txBody>
      </p:sp>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r="10607"/>
          <a:stretch/>
        </p:blipFill>
        <p:spPr>
          <a:xfrm>
            <a:off x="10027608" y="189731"/>
            <a:ext cx="2028214" cy="907550"/>
          </a:xfrm>
          <a:prstGeom prst="rect">
            <a:avLst/>
          </a:prstGeom>
        </p:spPr>
      </p:pic>
      <p:sp>
        <p:nvSpPr>
          <p:cNvPr id="9" name="Subtitle 2"/>
          <p:cNvSpPr>
            <a:spLocks noGrp="1"/>
          </p:cNvSpPr>
          <p:nvPr>
            <p:ph type="subTitle" idx="1" hasCustomPrompt="1"/>
          </p:nvPr>
        </p:nvSpPr>
        <p:spPr>
          <a:xfrm>
            <a:off x="545910" y="2942705"/>
            <a:ext cx="11354938" cy="748146"/>
          </a:xfrm>
          <a:prstGeom prst="rect">
            <a:avLst/>
          </a:prstGeom>
        </p:spPr>
        <p:txBody>
          <a:bodyPr>
            <a:noAutofit/>
          </a:bodyPr>
          <a:lstStyle>
            <a:lvl1pPr marL="0" indent="0" algn="l">
              <a:lnSpc>
                <a:spcPct val="90000"/>
              </a:lnSpc>
              <a:spcBef>
                <a:spcPts val="0"/>
              </a:spcBef>
              <a:buNone/>
              <a:defRPr sz="2400" b="0" cap="none" baseline="0">
                <a:solidFill>
                  <a:schemeClr val="bg1">
                    <a:alpha val="99000"/>
                  </a:schemeClr>
                </a:solidFill>
                <a:latin typeface="Segoe UI Light"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dirty="0" smtClean="0"/>
              <a:t>Course Title Style</a:t>
            </a:r>
            <a:endParaRPr lang="en-US" dirty="0"/>
          </a:p>
        </p:txBody>
      </p:sp>
    </p:spTree>
    <p:extLst>
      <p:ext uri="{BB962C8B-B14F-4D97-AF65-F5344CB8AC3E}">
        <p14:creationId xmlns:p14="http://schemas.microsoft.com/office/powerpoint/2010/main" val="1081823264"/>
      </p:ext>
    </p:extLst>
  </p:cSld>
  <p:clrMapOvr>
    <a:masterClrMapping/>
  </p:clrMapOvr>
  <p:transition>
    <p:fade/>
  </p:transition>
  <p:timing>
    <p:tnLst>
      <p:par>
        <p:cTn id="1" dur="indefinite" restart="never" nodeType="tmRoot"/>
      </p:par>
    </p:tnLst>
  </p:timing>
  <p:hf hdr="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3" y="1447799"/>
            <a:ext cx="11149013" cy="1975926"/>
          </a:xfrm>
          <a:prstGeom prst="rect">
            <a:avLst/>
          </a:prstGeom>
        </p:spPr>
        <p:txBody>
          <a:bodyPr/>
          <a:lstStyle>
            <a:lvl1pPr marL="0" indent="0">
              <a:spcBef>
                <a:spcPts val="2399"/>
              </a:spcBef>
              <a:buNone/>
              <a:defRPr sz="3999">
                <a:gradFill>
                  <a:gsLst>
                    <a:gs pos="100000">
                      <a:schemeClr val="bg2"/>
                    </a:gs>
                    <a:gs pos="0">
                      <a:schemeClr val="bg2"/>
                    </a:gs>
                  </a:gsLst>
                  <a:lin ang="5400000" scaled="0"/>
                </a:gradFill>
                <a:latin typeface="+mj-lt"/>
              </a:defRPr>
            </a:lvl1pPr>
            <a:lvl2pPr marL="0" indent="0">
              <a:buNone/>
              <a:defRPr sz="1999">
                <a:gradFill>
                  <a:gsLst>
                    <a:gs pos="100000">
                      <a:schemeClr val="bg2"/>
                    </a:gs>
                    <a:gs pos="0">
                      <a:schemeClr val="bg2"/>
                    </a:gs>
                  </a:gsLst>
                  <a:lin ang="5400000" scaled="0"/>
                </a:gradFill>
              </a:defRPr>
            </a:lvl2pPr>
            <a:lvl3pPr marL="231705" indent="0">
              <a:buNone/>
              <a:defRPr sz="1999">
                <a:gradFill>
                  <a:gsLst>
                    <a:gs pos="100000">
                      <a:schemeClr val="bg2"/>
                    </a:gs>
                    <a:gs pos="0">
                      <a:schemeClr val="bg2"/>
                    </a:gs>
                  </a:gsLst>
                  <a:lin ang="5400000" scaled="0"/>
                </a:gradFill>
              </a:defRPr>
            </a:lvl3pPr>
            <a:lvl4pPr marL="457063" indent="0">
              <a:buNone/>
              <a:defRPr sz="1999">
                <a:gradFill>
                  <a:gsLst>
                    <a:gs pos="100000">
                      <a:schemeClr val="bg2"/>
                    </a:gs>
                    <a:gs pos="0">
                      <a:schemeClr val="bg2"/>
                    </a:gs>
                  </a:gsLst>
                  <a:lin ang="5400000" scaled="0"/>
                </a:gradFill>
              </a:defRPr>
            </a:lvl4pPr>
            <a:lvl5pPr marL="693530" indent="0">
              <a:buNone/>
              <a:defRPr sz="1999">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pPr defTabSz="914126"/>
            <a:fld id="{CCBC3394-D7D4-4493-8076-76FBA3F60B25}" type="slidenum">
              <a:rPr lang="en-US" smtClean="0">
                <a:gradFill>
                  <a:gsLst>
                    <a:gs pos="100000">
                      <a:srgbClr val="797A7D"/>
                    </a:gs>
                    <a:gs pos="0">
                      <a:srgbClr val="797A7D"/>
                    </a:gs>
                  </a:gsLst>
                  <a:lin ang="5400000" scaled="0"/>
                </a:gradFill>
              </a:rPr>
              <a:pPr defTabSz="914126"/>
              <a:t>‹#›</a:t>
            </a:fld>
            <a:endParaRPr lang="en-US">
              <a:gradFill>
                <a:gsLst>
                  <a:gs pos="100000">
                    <a:srgbClr val="797A7D"/>
                  </a:gs>
                  <a:gs pos="0">
                    <a:srgbClr val="797A7D"/>
                  </a:gs>
                </a:gsLst>
                <a:lin ang="5400000" scaled="0"/>
              </a:gradFill>
            </a:endParaRPr>
          </a:p>
        </p:txBody>
      </p:sp>
    </p:spTree>
    <p:extLst>
      <p:ext uri="{BB962C8B-B14F-4D97-AF65-F5344CB8AC3E}">
        <p14:creationId xmlns:p14="http://schemas.microsoft.com/office/powerpoint/2010/main" val="1688669491"/>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2"/>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799"/>
            <a:ext cx="11149013" cy="2043636"/>
          </a:xfrm>
          <a:prstGeom prst="rect">
            <a:avLst/>
          </a:prstGeom>
        </p:spPr>
        <p:txBody>
          <a:bodyPr/>
          <a:lstStyle>
            <a:lvl1pPr marL="284078" indent="-284078">
              <a:buFont typeface="Wingdings" pitchFamily="2" charset="2"/>
              <a:buChar char=""/>
              <a:defRPr sz="3199"/>
            </a:lvl1pPr>
            <a:lvl2pPr marL="517370" indent="-233293">
              <a:buFont typeface="Wingdings" pitchFamily="2" charset="2"/>
              <a:buChar char=""/>
              <a:defRPr>
                <a:latin typeface="+mn-lt"/>
              </a:defRPr>
            </a:lvl2pPr>
            <a:lvl3pPr marL="741141" indent="-223771">
              <a:buFont typeface="Wingdings" pitchFamily="2" charset="2"/>
              <a:buChar char=""/>
              <a:tabLst/>
              <a:defRPr>
                <a:latin typeface="+mn-lt"/>
              </a:defRPr>
            </a:lvl3pPr>
            <a:lvl4pPr marL="914126" indent="-172986">
              <a:buFont typeface="Wingdings" pitchFamily="2" charset="2"/>
              <a:buChar char=""/>
              <a:defRPr>
                <a:latin typeface="+mn-lt"/>
              </a:defRPr>
            </a:lvl4pPr>
            <a:lvl5pPr marL="1087112" indent="-172986">
              <a:buFont typeface="Wingdings" pitchFamily="2" charset="2"/>
              <a:buChar char=""/>
              <a:tabLst/>
              <a:defRPr>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pPr defTabSz="914126"/>
            <a:fld id="{CCBC3394-D7D4-4493-8076-76FBA3F60B25}" type="slidenum">
              <a:rPr lang="en-US" smtClean="0">
                <a:gradFill>
                  <a:gsLst>
                    <a:gs pos="100000">
                      <a:srgbClr val="797A7D"/>
                    </a:gs>
                    <a:gs pos="0">
                      <a:srgbClr val="797A7D"/>
                    </a:gs>
                  </a:gsLst>
                  <a:lin ang="5400000" scaled="0"/>
                </a:gradFill>
              </a:rPr>
              <a:pPr defTabSz="914126"/>
              <a:t>‹#›</a:t>
            </a:fld>
            <a:endParaRPr lang="en-US">
              <a:gradFill>
                <a:gsLst>
                  <a:gs pos="100000">
                    <a:srgbClr val="797A7D"/>
                  </a:gs>
                  <a:gs pos="0">
                    <a:srgbClr val="797A7D"/>
                  </a:gs>
                </a:gsLst>
                <a:lin ang="5400000" scaled="0"/>
              </a:gradFill>
            </a:endParaRPr>
          </a:p>
        </p:txBody>
      </p:sp>
    </p:spTree>
    <p:extLst>
      <p:ext uri="{BB962C8B-B14F-4D97-AF65-F5344CB8AC3E}">
        <p14:creationId xmlns:p14="http://schemas.microsoft.com/office/powerpoint/2010/main" val="989934841"/>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1" y="1447802"/>
            <a:ext cx="5394960" cy="2462213"/>
          </a:xfrm>
        </p:spPr>
        <p:txBody>
          <a:bodyPr/>
          <a:lstStyle>
            <a:lvl1pPr marL="0" indent="0">
              <a:spcBef>
                <a:spcPts val="1200"/>
              </a:spcBef>
              <a:buNone/>
              <a:defRPr sz="3199">
                <a:gradFill>
                  <a:gsLst>
                    <a:gs pos="100000">
                      <a:schemeClr val="tx2"/>
                    </a:gs>
                    <a:gs pos="0">
                      <a:schemeClr val="tx2"/>
                    </a:gs>
                  </a:gsLst>
                  <a:lin ang="5400000" scaled="0"/>
                </a:gradFill>
                <a:latin typeface="+mj-lt"/>
              </a:defRPr>
            </a:lvl1pPr>
            <a:lvl2pPr marL="0" indent="0">
              <a:buNone/>
              <a:defRPr sz="1999"/>
            </a:lvl2pPr>
            <a:lvl3pPr marL="233293" indent="0">
              <a:buNone/>
              <a:defRPr sz="1999"/>
            </a:lvl3pPr>
            <a:lvl4pPr marL="457063" indent="0">
              <a:buNone/>
              <a:defRPr sz="1999"/>
            </a:lvl4pPr>
            <a:lvl5pPr marL="693530" indent="0">
              <a:buNone/>
              <a:defRPr sz="1999"/>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8"/>
          <p:cNvSpPr>
            <a:spLocks noGrp="1"/>
          </p:cNvSpPr>
          <p:nvPr>
            <p:ph type="body" sz="quarter" idx="12"/>
          </p:nvPr>
        </p:nvSpPr>
        <p:spPr>
          <a:xfrm>
            <a:off x="6277928" y="1447802"/>
            <a:ext cx="5394960" cy="2462213"/>
          </a:xfrm>
        </p:spPr>
        <p:txBody>
          <a:bodyPr/>
          <a:lstStyle>
            <a:lvl1pPr marL="0" indent="0">
              <a:spcBef>
                <a:spcPts val="1200"/>
              </a:spcBef>
              <a:buNone/>
              <a:defRPr lang="en-US" sz="3199" kern="1200" spc="-70" baseline="0" dirty="0" smtClean="0">
                <a:gradFill>
                  <a:gsLst>
                    <a:gs pos="100000">
                      <a:schemeClr val="tx2"/>
                    </a:gs>
                    <a:gs pos="0">
                      <a:schemeClr val="tx2"/>
                    </a:gs>
                  </a:gsLst>
                  <a:lin ang="5400000" scaled="0"/>
                </a:gradFill>
                <a:latin typeface="+mj-lt"/>
                <a:ea typeface="+mn-ea"/>
                <a:cs typeface="+mn-cs"/>
              </a:defRPr>
            </a:lvl1pPr>
            <a:lvl2pPr marL="3174" marR="0" indent="0" algn="l" defTabSz="914089" rtl="0" eaLnBrk="1" fontAlgn="auto" latinLnBrk="0" hangingPunct="1">
              <a:lnSpc>
                <a:spcPct val="90000"/>
              </a:lnSpc>
              <a:spcBef>
                <a:spcPct val="20000"/>
              </a:spcBef>
              <a:spcAft>
                <a:spcPts val="0"/>
              </a:spcAft>
              <a:buClrTx/>
              <a:buSzPct val="90000"/>
              <a:buFont typeface="Arial" pitchFamily="34" charset="0"/>
              <a:buNone/>
              <a:tabLst/>
              <a:defRPr lang="en-US" sz="1999" kern="1200" spc="-70" baseline="0" dirty="0" smtClean="0">
                <a:gradFill>
                  <a:gsLst>
                    <a:gs pos="1250">
                      <a:schemeClr val="bg2"/>
                    </a:gs>
                    <a:gs pos="100000">
                      <a:schemeClr val="bg2"/>
                    </a:gs>
                  </a:gsLst>
                  <a:lin ang="5400000" scaled="0"/>
                </a:gradFill>
                <a:latin typeface="+mn-lt"/>
                <a:ea typeface="+mn-ea"/>
                <a:cs typeface="+mn-cs"/>
              </a:defRPr>
            </a:lvl2pPr>
            <a:lvl3pPr marL="233293" marR="0" indent="0" algn="l" defTabSz="914089" rtl="0" eaLnBrk="1" fontAlgn="auto" latinLnBrk="0" hangingPunct="1">
              <a:lnSpc>
                <a:spcPct val="90000"/>
              </a:lnSpc>
              <a:spcBef>
                <a:spcPct val="20000"/>
              </a:spcBef>
              <a:spcAft>
                <a:spcPts val="0"/>
              </a:spcAft>
              <a:buClrTx/>
              <a:buSzPct val="90000"/>
              <a:buFont typeface="Arial" pitchFamily="34" charset="0"/>
              <a:buNone/>
              <a:tabLst/>
              <a:defRPr lang="en-US" sz="1999" kern="1200" spc="-70" baseline="0" dirty="0" smtClean="0">
                <a:gradFill>
                  <a:gsLst>
                    <a:gs pos="1250">
                      <a:schemeClr val="bg2"/>
                    </a:gs>
                    <a:gs pos="100000">
                      <a:schemeClr val="bg2"/>
                    </a:gs>
                  </a:gsLst>
                  <a:lin ang="5400000" scaled="0"/>
                </a:gradFill>
                <a:latin typeface="+mn-lt"/>
                <a:ea typeface="+mn-ea"/>
                <a:cs typeface="+mn-cs"/>
              </a:defRPr>
            </a:lvl3pPr>
            <a:lvl4pPr marL="460237" marR="0" indent="0" algn="l" defTabSz="914089" rtl="0" eaLnBrk="1" fontAlgn="auto" latinLnBrk="0" hangingPunct="1">
              <a:lnSpc>
                <a:spcPct val="90000"/>
              </a:lnSpc>
              <a:spcBef>
                <a:spcPct val="20000"/>
              </a:spcBef>
              <a:spcAft>
                <a:spcPts val="0"/>
              </a:spcAft>
              <a:buClrTx/>
              <a:buSzPct val="90000"/>
              <a:buFont typeface="Arial" pitchFamily="34" charset="0"/>
              <a:buNone/>
              <a:tabLst/>
              <a:defRPr lang="en-US" sz="1999" kern="1200" spc="-70" baseline="0" dirty="0" smtClean="0">
                <a:gradFill>
                  <a:gsLst>
                    <a:gs pos="1250">
                      <a:schemeClr val="bg2"/>
                    </a:gs>
                    <a:gs pos="100000">
                      <a:schemeClr val="bg2"/>
                    </a:gs>
                  </a:gsLst>
                  <a:lin ang="5400000" scaled="0"/>
                </a:gradFill>
                <a:latin typeface="+mn-lt"/>
                <a:ea typeface="+mn-ea"/>
                <a:cs typeface="+mn-cs"/>
              </a:defRPr>
            </a:lvl4pPr>
            <a:lvl5pPr marL="687182" marR="0" indent="0" algn="l" defTabSz="914089" rtl="0" eaLnBrk="1" fontAlgn="auto" latinLnBrk="0" hangingPunct="1">
              <a:lnSpc>
                <a:spcPct val="90000"/>
              </a:lnSpc>
              <a:spcBef>
                <a:spcPct val="20000"/>
              </a:spcBef>
              <a:spcAft>
                <a:spcPts val="0"/>
              </a:spcAft>
              <a:buClrTx/>
              <a:buSzPct val="90000"/>
              <a:buFont typeface="Arial" pitchFamily="34" charset="0"/>
              <a:buNone/>
              <a:tabLst/>
              <a:defRPr lang="en-US" sz="1999"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089"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a:p>
            <a:pPr marL="0" marR="0" lvl="1" indent="0" algn="l" defTabSz="914089" rtl="0" eaLnBrk="1" fontAlgn="auto" latinLnBrk="0" hangingPunct="1">
              <a:lnSpc>
                <a:spcPct val="90000"/>
              </a:lnSpc>
              <a:spcBef>
                <a:spcPct val="20000"/>
              </a:spcBef>
              <a:spcAft>
                <a:spcPts val="0"/>
              </a:spcAft>
              <a:buClrTx/>
              <a:buSzPct val="90000"/>
              <a:buFont typeface="Arial" pitchFamily="34" charset="0"/>
              <a:buNone/>
              <a:tabLst/>
            </a:pPr>
            <a:r>
              <a:rPr lang="en-US" dirty="0" smtClean="0"/>
              <a:t>Second level</a:t>
            </a:r>
          </a:p>
          <a:p>
            <a:pPr marL="0" marR="0" lvl="2" indent="0" algn="l" defTabSz="914089" rtl="0" eaLnBrk="1" fontAlgn="auto" latinLnBrk="0" hangingPunct="1">
              <a:lnSpc>
                <a:spcPct val="90000"/>
              </a:lnSpc>
              <a:spcBef>
                <a:spcPct val="20000"/>
              </a:spcBef>
              <a:spcAft>
                <a:spcPts val="0"/>
              </a:spcAft>
              <a:buClrTx/>
              <a:buSzPct val="90000"/>
              <a:buFont typeface="Arial" pitchFamily="34" charset="0"/>
              <a:buNone/>
              <a:tabLst/>
            </a:pPr>
            <a:r>
              <a:rPr lang="en-US" dirty="0" smtClean="0"/>
              <a:t>Third level</a:t>
            </a:r>
          </a:p>
          <a:p>
            <a:pPr marL="0" marR="0" lvl="3" indent="0" algn="l" defTabSz="914089" rtl="0" eaLnBrk="1" fontAlgn="auto" latinLnBrk="0" hangingPunct="1">
              <a:lnSpc>
                <a:spcPct val="90000"/>
              </a:lnSpc>
              <a:spcBef>
                <a:spcPct val="20000"/>
              </a:spcBef>
              <a:spcAft>
                <a:spcPts val="0"/>
              </a:spcAft>
              <a:buClrTx/>
              <a:buSzPct val="90000"/>
              <a:buFont typeface="Arial" pitchFamily="34" charset="0"/>
              <a:buNone/>
              <a:tabLst/>
            </a:pPr>
            <a:r>
              <a:rPr lang="en-US" dirty="0" smtClean="0"/>
              <a:t>Fourth level</a:t>
            </a:r>
          </a:p>
          <a:p>
            <a:pPr marL="0" marR="0" lvl="4" indent="0" algn="l" defTabSz="914089" rtl="0" eaLnBrk="1" fontAlgn="auto" latinLnBrk="0" hangingPunct="1">
              <a:lnSpc>
                <a:spcPct val="90000"/>
              </a:lnSpc>
              <a:spcBef>
                <a:spcPct val="20000"/>
              </a:spcBef>
              <a:spcAft>
                <a:spcPts val="0"/>
              </a:spcAft>
              <a:buClrTx/>
              <a:buSzPct val="90000"/>
              <a:buFont typeface="Arial" pitchFamily="34" charset="0"/>
              <a:buNone/>
              <a:tabLst/>
            </a:pPr>
            <a:r>
              <a:rPr lang="en-US" dirty="0"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pPr defTabSz="914126"/>
            <a:fld id="{CCBC3394-D7D4-4493-8076-76FBA3F60B25}" type="slidenum">
              <a:rPr lang="en-US" smtClean="0">
                <a:gradFill>
                  <a:gsLst>
                    <a:gs pos="100000">
                      <a:srgbClr val="797A7D"/>
                    </a:gs>
                    <a:gs pos="0">
                      <a:srgbClr val="797A7D"/>
                    </a:gs>
                  </a:gsLst>
                  <a:lin ang="5400000" scaled="0"/>
                </a:gradFill>
              </a:rPr>
              <a:pPr defTabSz="914126"/>
              <a:t>‹#›</a:t>
            </a:fld>
            <a:endParaRPr lang="en-US">
              <a:gradFill>
                <a:gsLst>
                  <a:gs pos="100000">
                    <a:srgbClr val="797A7D"/>
                  </a:gs>
                  <a:gs pos="0">
                    <a:srgbClr val="797A7D"/>
                  </a:gs>
                </a:gsLst>
                <a:lin ang="5400000" scaled="0"/>
              </a:gradFill>
            </a:endParaRPr>
          </a:p>
        </p:txBody>
      </p:sp>
    </p:spTree>
    <p:extLst>
      <p:ext uri="{BB962C8B-B14F-4D97-AF65-F5344CB8AC3E}">
        <p14:creationId xmlns:p14="http://schemas.microsoft.com/office/powerpoint/2010/main" val="2084292986"/>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1" y="1447802"/>
            <a:ext cx="5394960" cy="2462213"/>
          </a:xfrm>
        </p:spPr>
        <p:txBody>
          <a:bodyPr/>
          <a:lstStyle>
            <a:lvl1pPr marL="0" indent="0">
              <a:spcBef>
                <a:spcPts val="1200"/>
              </a:spcBef>
              <a:buNone/>
              <a:defRPr sz="3199">
                <a:gradFill>
                  <a:gsLst>
                    <a:gs pos="1000">
                      <a:schemeClr val="bg2"/>
                    </a:gs>
                    <a:gs pos="98000">
                      <a:schemeClr val="bg2"/>
                    </a:gs>
                  </a:gsLst>
                  <a:lin ang="5400000" scaled="0"/>
                </a:gradFill>
                <a:latin typeface="+mj-lt"/>
              </a:defRPr>
            </a:lvl1pPr>
            <a:lvl2pPr marL="0" indent="0">
              <a:buNone/>
              <a:defRPr sz="1999">
                <a:gradFill>
                  <a:gsLst>
                    <a:gs pos="1000">
                      <a:schemeClr val="bg2"/>
                    </a:gs>
                    <a:gs pos="98000">
                      <a:schemeClr val="bg2"/>
                    </a:gs>
                  </a:gsLst>
                  <a:lin ang="5400000" scaled="0"/>
                </a:gradFill>
              </a:defRPr>
            </a:lvl2pPr>
            <a:lvl3pPr marL="233293" indent="0">
              <a:buNone/>
              <a:defRPr sz="1999">
                <a:gradFill>
                  <a:gsLst>
                    <a:gs pos="1000">
                      <a:schemeClr val="bg2"/>
                    </a:gs>
                    <a:gs pos="98000">
                      <a:schemeClr val="bg2"/>
                    </a:gs>
                  </a:gsLst>
                  <a:lin ang="5400000" scaled="0"/>
                </a:gradFill>
              </a:defRPr>
            </a:lvl3pPr>
            <a:lvl4pPr marL="457063" indent="0">
              <a:buNone/>
              <a:defRPr sz="1999">
                <a:gradFill>
                  <a:gsLst>
                    <a:gs pos="1000">
                      <a:schemeClr val="bg2"/>
                    </a:gs>
                    <a:gs pos="98000">
                      <a:schemeClr val="bg2"/>
                    </a:gs>
                  </a:gsLst>
                  <a:lin ang="5400000" scaled="0"/>
                </a:gradFill>
              </a:defRPr>
            </a:lvl4pPr>
            <a:lvl5pPr marL="693530" indent="0">
              <a:buNone/>
              <a:defRPr sz="1999">
                <a:gradFill>
                  <a:gsLst>
                    <a:gs pos="1000">
                      <a:schemeClr val="bg2"/>
                    </a:gs>
                    <a:gs pos="98000">
                      <a:schemeClr val="bg2"/>
                    </a:gs>
                  </a:gsLst>
                  <a:lin ang="5400000" scaled="0"/>
                </a:gra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8"/>
          <p:cNvSpPr>
            <a:spLocks noGrp="1"/>
          </p:cNvSpPr>
          <p:nvPr>
            <p:ph type="body" sz="quarter" idx="12"/>
          </p:nvPr>
        </p:nvSpPr>
        <p:spPr>
          <a:xfrm>
            <a:off x="6277928" y="1447802"/>
            <a:ext cx="5394960" cy="2462213"/>
          </a:xfrm>
        </p:spPr>
        <p:txBody>
          <a:bodyPr/>
          <a:lstStyle>
            <a:lvl1pPr marL="0" indent="0">
              <a:spcBef>
                <a:spcPts val="1200"/>
              </a:spcBef>
              <a:buNone/>
              <a:defRPr lang="en-US" sz="3199" kern="1200" spc="-70" baseline="0" dirty="0" smtClean="0">
                <a:gradFill>
                  <a:gsLst>
                    <a:gs pos="1000">
                      <a:schemeClr val="bg2"/>
                    </a:gs>
                    <a:gs pos="98000">
                      <a:schemeClr val="bg2"/>
                    </a:gs>
                  </a:gsLst>
                  <a:lin ang="5400000" scaled="0"/>
                </a:gradFill>
                <a:latin typeface="+mj-lt"/>
                <a:ea typeface="+mn-ea"/>
                <a:cs typeface="+mn-cs"/>
              </a:defRPr>
            </a:lvl1pPr>
            <a:lvl2pPr marL="3174" marR="0" indent="0" algn="l" defTabSz="914089" rtl="0" eaLnBrk="1" fontAlgn="auto" latinLnBrk="0" hangingPunct="1">
              <a:lnSpc>
                <a:spcPct val="90000"/>
              </a:lnSpc>
              <a:spcBef>
                <a:spcPct val="20000"/>
              </a:spcBef>
              <a:spcAft>
                <a:spcPts val="0"/>
              </a:spcAft>
              <a:buClrTx/>
              <a:buSzPct val="90000"/>
              <a:buFont typeface="Arial" pitchFamily="34" charset="0"/>
              <a:buNone/>
              <a:tabLst/>
              <a:defRPr lang="en-US" sz="1999" kern="1200" spc="-70" baseline="0" dirty="0" smtClean="0">
                <a:gradFill>
                  <a:gsLst>
                    <a:gs pos="1000">
                      <a:schemeClr val="bg2"/>
                    </a:gs>
                    <a:gs pos="98000">
                      <a:schemeClr val="bg2"/>
                    </a:gs>
                  </a:gsLst>
                  <a:lin ang="5400000" scaled="0"/>
                </a:gradFill>
                <a:latin typeface="+mn-lt"/>
                <a:ea typeface="+mn-ea"/>
                <a:cs typeface="+mn-cs"/>
              </a:defRPr>
            </a:lvl2pPr>
            <a:lvl3pPr marL="233293" marR="0" indent="0" algn="l" defTabSz="914089" rtl="0" eaLnBrk="1" fontAlgn="auto" latinLnBrk="0" hangingPunct="1">
              <a:lnSpc>
                <a:spcPct val="90000"/>
              </a:lnSpc>
              <a:spcBef>
                <a:spcPct val="20000"/>
              </a:spcBef>
              <a:spcAft>
                <a:spcPts val="0"/>
              </a:spcAft>
              <a:buClrTx/>
              <a:buSzPct val="90000"/>
              <a:buFont typeface="Arial" pitchFamily="34" charset="0"/>
              <a:buNone/>
              <a:tabLst/>
              <a:defRPr lang="en-US" sz="1999" kern="1200" spc="-70" baseline="0" dirty="0" smtClean="0">
                <a:gradFill>
                  <a:gsLst>
                    <a:gs pos="1000">
                      <a:schemeClr val="bg2"/>
                    </a:gs>
                    <a:gs pos="98000">
                      <a:schemeClr val="bg2"/>
                    </a:gs>
                  </a:gsLst>
                  <a:lin ang="5400000" scaled="0"/>
                </a:gradFill>
                <a:latin typeface="+mn-lt"/>
                <a:ea typeface="+mn-ea"/>
                <a:cs typeface="+mn-cs"/>
              </a:defRPr>
            </a:lvl3pPr>
            <a:lvl4pPr marL="460237" marR="0" indent="0" algn="l" defTabSz="914089" rtl="0" eaLnBrk="1" fontAlgn="auto" latinLnBrk="0" hangingPunct="1">
              <a:lnSpc>
                <a:spcPct val="90000"/>
              </a:lnSpc>
              <a:spcBef>
                <a:spcPct val="20000"/>
              </a:spcBef>
              <a:spcAft>
                <a:spcPts val="0"/>
              </a:spcAft>
              <a:buClrTx/>
              <a:buSzPct val="90000"/>
              <a:buFont typeface="Arial" pitchFamily="34" charset="0"/>
              <a:buNone/>
              <a:tabLst/>
              <a:defRPr lang="en-US" sz="1999" kern="1200" spc="-70" baseline="0" dirty="0" smtClean="0">
                <a:gradFill>
                  <a:gsLst>
                    <a:gs pos="1000">
                      <a:schemeClr val="bg2"/>
                    </a:gs>
                    <a:gs pos="98000">
                      <a:schemeClr val="bg2"/>
                    </a:gs>
                  </a:gsLst>
                  <a:lin ang="5400000" scaled="0"/>
                </a:gradFill>
                <a:latin typeface="+mn-lt"/>
                <a:ea typeface="+mn-ea"/>
                <a:cs typeface="+mn-cs"/>
              </a:defRPr>
            </a:lvl4pPr>
            <a:lvl5pPr marL="687182" marR="0" indent="0" algn="l" defTabSz="914089" rtl="0" eaLnBrk="1" fontAlgn="auto" latinLnBrk="0" hangingPunct="1">
              <a:lnSpc>
                <a:spcPct val="90000"/>
              </a:lnSpc>
              <a:spcBef>
                <a:spcPct val="20000"/>
              </a:spcBef>
              <a:spcAft>
                <a:spcPts val="0"/>
              </a:spcAft>
              <a:buClrTx/>
              <a:buSzPct val="90000"/>
              <a:buFont typeface="Arial" pitchFamily="34" charset="0"/>
              <a:buNone/>
              <a:tabLst/>
              <a:defRPr lang="en-US" sz="1999"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089"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a:p>
            <a:pPr marL="0" marR="0" lvl="1" indent="0" algn="l" defTabSz="914089" rtl="0" eaLnBrk="1" fontAlgn="auto" latinLnBrk="0" hangingPunct="1">
              <a:lnSpc>
                <a:spcPct val="90000"/>
              </a:lnSpc>
              <a:spcBef>
                <a:spcPct val="20000"/>
              </a:spcBef>
              <a:spcAft>
                <a:spcPts val="0"/>
              </a:spcAft>
              <a:buClrTx/>
              <a:buSzPct val="90000"/>
              <a:buFont typeface="Arial" pitchFamily="34" charset="0"/>
              <a:buNone/>
              <a:tabLst/>
            </a:pPr>
            <a:r>
              <a:rPr lang="en-US" dirty="0" smtClean="0"/>
              <a:t>Second level</a:t>
            </a:r>
          </a:p>
          <a:p>
            <a:pPr marL="0" marR="0" lvl="2" indent="0" algn="l" defTabSz="914089" rtl="0" eaLnBrk="1" fontAlgn="auto" latinLnBrk="0" hangingPunct="1">
              <a:lnSpc>
                <a:spcPct val="90000"/>
              </a:lnSpc>
              <a:spcBef>
                <a:spcPct val="20000"/>
              </a:spcBef>
              <a:spcAft>
                <a:spcPts val="0"/>
              </a:spcAft>
              <a:buClrTx/>
              <a:buSzPct val="90000"/>
              <a:buFont typeface="Arial" pitchFamily="34" charset="0"/>
              <a:buNone/>
              <a:tabLst/>
            </a:pPr>
            <a:r>
              <a:rPr lang="en-US" dirty="0" smtClean="0"/>
              <a:t>Third level</a:t>
            </a:r>
          </a:p>
          <a:p>
            <a:pPr marL="0" marR="0" lvl="3" indent="0" algn="l" defTabSz="914089" rtl="0" eaLnBrk="1" fontAlgn="auto" latinLnBrk="0" hangingPunct="1">
              <a:lnSpc>
                <a:spcPct val="90000"/>
              </a:lnSpc>
              <a:spcBef>
                <a:spcPct val="20000"/>
              </a:spcBef>
              <a:spcAft>
                <a:spcPts val="0"/>
              </a:spcAft>
              <a:buClrTx/>
              <a:buSzPct val="90000"/>
              <a:buFont typeface="Arial" pitchFamily="34" charset="0"/>
              <a:buNone/>
              <a:tabLst/>
            </a:pPr>
            <a:r>
              <a:rPr lang="en-US" dirty="0" smtClean="0"/>
              <a:t>Fourth level</a:t>
            </a:r>
          </a:p>
          <a:p>
            <a:pPr marL="0" marR="0" lvl="4" indent="0" algn="l" defTabSz="914089" rtl="0" eaLnBrk="1" fontAlgn="auto" latinLnBrk="0" hangingPunct="1">
              <a:lnSpc>
                <a:spcPct val="90000"/>
              </a:lnSpc>
              <a:spcBef>
                <a:spcPct val="20000"/>
              </a:spcBef>
              <a:spcAft>
                <a:spcPts val="0"/>
              </a:spcAft>
              <a:buClrTx/>
              <a:buSzPct val="90000"/>
              <a:buFont typeface="Arial" pitchFamily="34" charset="0"/>
              <a:buNone/>
              <a:tabLst/>
            </a:pPr>
            <a:r>
              <a:rPr lang="en-US" dirty="0"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pPr defTabSz="914126"/>
            <a:fld id="{CCBC3394-D7D4-4493-8076-76FBA3F60B25}" type="slidenum">
              <a:rPr lang="en-US" smtClean="0">
                <a:gradFill>
                  <a:gsLst>
                    <a:gs pos="100000">
                      <a:srgbClr val="797A7D"/>
                    </a:gs>
                    <a:gs pos="0">
                      <a:srgbClr val="797A7D"/>
                    </a:gs>
                  </a:gsLst>
                  <a:lin ang="5400000" scaled="0"/>
                </a:gradFill>
              </a:rPr>
              <a:pPr defTabSz="914126"/>
              <a:t>‹#›</a:t>
            </a:fld>
            <a:endParaRPr lang="en-US">
              <a:gradFill>
                <a:gsLst>
                  <a:gs pos="100000">
                    <a:srgbClr val="797A7D"/>
                  </a:gs>
                  <a:gs pos="0">
                    <a:srgbClr val="797A7D"/>
                  </a:gs>
                </a:gsLst>
                <a:lin ang="5400000" scaled="0"/>
              </a:gradFill>
            </a:endParaRPr>
          </a:p>
        </p:txBody>
      </p:sp>
    </p:spTree>
    <p:extLst>
      <p:ext uri="{BB962C8B-B14F-4D97-AF65-F5344CB8AC3E}">
        <p14:creationId xmlns:p14="http://schemas.microsoft.com/office/powerpoint/2010/main" val="3908854081"/>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1" y="1447802"/>
            <a:ext cx="5394960" cy="1797415"/>
          </a:xfrm>
        </p:spPr>
        <p:txBody>
          <a:bodyPr>
            <a:spAutoFit/>
          </a:bodyPr>
          <a:lstStyle>
            <a:lvl1pPr marL="292012" indent="-292012">
              <a:spcBef>
                <a:spcPts val="1200"/>
              </a:spcBef>
              <a:buClr>
                <a:schemeClr val="bg2"/>
              </a:buClr>
              <a:buSzPct val="100000"/>
              <a:buFont typeface="Wingdings" pitchFamily="2" charset="2"/>
              <a:buChar char=""/>
              <a:defRPr lang="en-US" sz="3199" kern="1200" spc="-70" baseline="0" dirty="0" smtClean="0">
                <a:gradFill>
                  <a:gsLst>
                    <a:gs pos="1250">
                      <a:schemeClr val="bg2"/>
                    </a:gs>
                    <a:gs pos="100000">
                      <a:schemeClr val="bg2"/>
                    </a:gs>
                  </a:gsLst>
                  <a:lin ang="5400000" scaled="0"/>
                </a:gradFill>
                <a:latin typeface="+mj-lt"/>
                <a:ea typeface="+mn-ea"/>
                <a:cs typeface="+mn-cs"/>
              </a:defRPr>
            </a:lvl1pPr>
            <a:lvl2pPr marL="520544" indent="-228531">
              <a:defRPr sz="1999"/>
            </a:lvl2pPr>
            <a:lvl3pPr marL="685594" indent="-165050">
              <a:tabLst/>
              <a:defRPr sz="1999"/>
            </a:lvl3pPr>
            <a:lvl4pPr marL="863341" indent="-177747">
              <a:defRPr/>
            </a:lvl4pPr>
            <a:lvl5pPr marL="1028391" indent="-165050">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6"/>
          <p:cNvSpPr>
            <a:spLocks noGrp="1"/>
          </p:cNvSpPr>
          <p:nvPr>
            <p:ph type="body" sz="quarter" idx="11"/>
          </p:nvPr>
        </p:nvSpPr>
        <p:spPr>
          <a:xfrm>
            <a:off x="6277928" y="1447802"/>
            <a:ext cx="5394960" cy="2166747"/>
          </a:xfrm>
        </p:spPr>
        <p:txBody>
          <a:bodyPr>
            <a:spAutoFit/>
          </a:bodyPr>
          <a:lstStyle>
            <a:lvl1pPr marL="339623" indent="-339623">
              <a:spcBef>
                <a:spcPts val="1200"/>
              </a:spcBef>
              <a:buClr>
                <a:schemeClr val="bg2"/>
              </a:buClr>
              <a:buFont typeface="Arial" pitchFamily="34" charset="0"/>
              <a:buChar char="•"/>
              <a:defRPr lang="en-US" sz="3199" kern="1200" spc="-70" baseline="0" dirty="0" smtClean="0">
                <a:gradFill>
                  <a:gsLst>
                    <a:gs pos="1250">
                      <a:schemeClr val="bg2"/>
                    </a:gs>
                    <a:gs pos="100000">
                      <a:schemeClr val="bg2"/>
                    </a:gs>
                  </a:gsLst>
                  <a:lin ang="5400000" scaled="0"/>
                </a:gradFill>
                <a:latin typeface="+mj-lt"/>
                <a:ea typeface="+mn-ea"/>
                <a:cs typeface="+mn-cs"/>
              </a:defRPr>
            </a:lvl1pPr>
            <a:lvl2pPr marL="634810" indent="-342797">
              <a:defRPr lang="en-US" sz="1999" kern="1200" spc="0" baseline="0" dirty="0" smtClean="0">
                <a:gradFill>
                  <a:gsLst>
                    <a:gs pos="1250">
                      <a:schemeClr val="bg2"/>
                    </a:gs>
                    <a:gs pos="100000">
                      <a:schemeClr val="bg2"/>
                    </a:gs>
                  </a:gsLst>
                  <a:lin ang="5400000" scaled="0"/>
                </a:gradFill>
                <a:latin typeface="+mn-lt"/>
                <a:ea typeface="+mn-ea"/>
                <a:cs typeface="+mn-cs"/>
              </a:defRPr>
            </a:lvl2pPr>
            <a:lvl3pPr marL="863341" indent="-342797">
              <a:defRPr lang="en-US" sz="1999" kern="1200" spc="0" baseline="0" dirty="0" smtClean="0">
                <a:gradFill>
                  <a:gsLst>
                    <a:gs pos="1250">
                      <a:schemeClr val="bg2"/>
                    </a:gs>
                    <a:gs pos="100000">
                      <a:schemeClr val="bg2"/>
                    </a:gs>
                  </a:gsLst>
                  <a:lin ang="5400000" scaled="0"/>
                </a:gradFill>
                <a:latin typeface="+mn-lt"/>
                <a:ea typeface="+mn-ea"/>
                <a:cs typeface="+mn-cs"/>
              </a:defRPr>
            </a:lvl3pPr>
            <a:lvl4pPr marL="1028391" indent="-342797">
              <a:defRPr lang="en-US" sz="1999" kern="1200" spc="0" baseline="0" dirty="0" smtClean="0">
                <a:gradFill>
                  <a:gsLst>
                    <a:gs pos="1250">
                      <a:schemeClr val="bg2"/>
                    </a:gs>
                    <a:gs pos="100000">
                      <a:schemeClr val="bg2"/>
                    </a:gs>
                  </a:gsLst>
                  <a:lin ang="5400000" scaled="0"/>
                </a:gradFill>
                <a:latin typeface="+mn-lt"/>
                <a:ea typeface="+mn-ea"/>
                <a:cs typeface="+mn-cs"/>
              </a:defRPr>
            </a:lvl4pPr>
            <a:lvl5pPr marL="1206138" indent="-342797">
              <a:defRPr lang="en-US" sz="1999" kern="1200" spc="0" baseline="0" dirty="0">
                <a:gradFill>
                  <a:gsLst>
                    <a:gs pos="1250">
                      <a:schemeClr val="bg2"/>
                    </a:gs>
                    <a:gs pos="100000">
                      <a:schemeClr val="bg2"/>
                    </a:gs>
                  </a:gsLst>
                  <a:lin ang="5400000" scaled="0"/>
                </a:gradFill>
                <a:latin typeface="+mn-lt"/>
                <a:ea typeface="+mn-ea"/>
                <a:cs typeface="+mn-cs"/>
              </a:defRPr>
            </a:lvl5pPr>
          </a:lstStyle>
          <a:p>
            <a:pPr marL="292012" marR="0" lvl="0" indent="-292012" algn="l" defTabSz="914089"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dirty="0" smtClean="0"/>
              <a:t>Click to edit Master text styles</a:t>
            </a:r>
          </a:p>
          <a:p>
            <a:pPr marL="292012" marR="0" lvl="1" indent="-292012" algn="l" defTabSz="914089"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dirty="0" smtClean="0"/>
              <a:t>Second level</a:t>
            </a:r>
          </a:p>
          <a:p>
            <a:pPr marL="292012" marR="0" lvl="2" indent="-292012" algn="l" defTabSz="914089"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dirty="0" smtClean="0"/>
              <a:t>Third level</a:t>
            </a:r>
          </a:p>
          <a:p>
            <a:pPr marL="292012" marR="0" lvl="3" indent="-292012" algn="l" defTabSz="914089"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dirty="0" smtClean="0"/>
              <a:t>Fourth level</a:t>
            </a:r>
          </a:p>
          <a:p>
            <a:pPr marL="292012" marR="0" lvl="4" indent="-292012" algn="l" defTabSz="914089"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dirty="0"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pPr defTabSz="914126"/>
            <a:fld id="{CCBC3394-D7D4-4493-8076-76FBA3F60B25}" type="slidenum">
              <a:rPr lang="en-US" smtClean="0">
                <a:gradFill>
                  <a:gsLst>
                    <a:gs pos="100000">
                      <a:srgbClr val="797A7D"/>
                    </a:gs>
                    <a:gs pos="0">
                      <a:srgbClr val="797A7D"/>
                    </a:gs>
                  </a:gsLst>
                  <a:lin ang="5400000" scaled="0"/>
                </a:gradFill>
              </a:rPr>
              <a:pPr defTabSz="914126"/>
              <a:t>‹#›</a:t>
            </a:fld>
            <a:endParaRPr lang="en-US">
              <a:gradFill>
                <a:gsLst>
                  <a:gs pos="100000">
                    <a:srgbClr val="797A7D"/>
                  </a:gs>
                  <a:gs pos="0">
                    <a:srgbClr val="797A7D"/>
                  </a:gs>
                </a:gsLst>
                <a:lin ang="5400000" scaled="0"/>
              </a:gradFill>
            </a:endParaRPr>
          </a:p>
        </p:txBody>
      </p:sp>
    </p:spTree>
    <p:extLst>
      <p:ext uri="{BB962C8B-B14F-4D97-AF65-F5344CB8AC3E}">
        <p14:creationId xmlns:p14="http://schemas.microsoft.com/office/powerpoint/2010/main" val="159141905"/>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2"/>
            <a:ext cx="5433533" cy="1661993"/>
          </a:xfrm>
          <a:prstGeom prst="rect">
            <a:avLst/>
          </a:prstGeom>
        </p:spPr>
        <p:txBody>
          <a:bodyPr>
            <a:noAutofit/>
          </a:bodyPr>
          <a:lstStyle>
            <a:lvl1pPr marL="0" indent="0">
              <a:buNone/>
              <a:defRPr sz="3199" b="0" cap="none" baseline="0">
                <a:gradFill>
                  <a:gsLst>
                    <a:gs pos="100000">
                      <a:schemeClr val="tx2"/>
                    </a:gs>
                    <a:gs pos="0">
                      <a:schemeClr val="tx2"/>
                    </a:gs>
                  </a:gsLst>
                  <a:lin ang="5400000" scaled="0"/>
                </a:gradFill>
                <a:latin typeface="+mj-lt"/>
              </a:defRPr>
            </a:lvl1pPr>
            <a:lvl2pPr marL="609310" indent="0">
              <a:buNone/>
              <a:defRPr sz="2699" b="1"/>
            </a:lvl2pPr>
            <a:lvl3pPr marL="1218621" indent="0">
              <a:buNone/>
              <a:defRPr sz="2399" b="1"/>
            </a:lvl3pPr>
            <a:lvl4pPr marL="1827931" indent="0">
              <a:buNone/>
              <a:defRPr sz="2099" b="1"/>
            </a:lvl4pPr>
            <a:lvl5pPr marL="2437242" indent="0">
              <a:buNone/>
              <a:defRPr sz="2099" b="1"/>
            </a:lvl5pPr>
            <a:lvl6pPr marL="3046553" indent="0">
              <a:buNone/>
              <a:defRPr sz="2099" b="1"/>
            </a:lvl6pPr>
            <a:lvl7pPr marL="3655863" indent="0">
              <a:buNone/>
              <a:defRPr sz="2099" b="1"/>
            </a:lvl7pPr>
            <a:lvl8pPr marL="4265173" indent="0">
              <a:buNone/>
              <a:defRPr sz="2099" b="1"/>
            </a:lvl8pPr>
            <a:lvl9pPr marL="4874484" indent="0">
              <a:buNone/>
              <a:defRPr sz="2099" b="1"/>
            </a:lvl9pPr>
          </a:lstStyle>
          <a:p>
            <a:pPr lvl="0"/>
            <a:r>
              <a:rPr lang="en-US" dirty="0" smtClean="0"/>
              <a:t>Click to edit Master text styles.</a:t>
            </a:r>
          </a:p>
        </p:txBody>
      </p:sp>
      <p:sp>
        <p:nvSpPr>
          <p:cNvPr id="6" name="Content Placeholder 5"/>
          <p:cNvSpPr>
            <a:spLocks noGrp="1"/>
          </p:cNvSpPr>
          <p:nvPr>
            <p:ph sz="quarter" idx="4"/>
          </p:nvPr>
        </p:nvSpPr>
        <p:spPr>
          <a:xfrm>
            <a:off x="6188150" y="1681906"/>
            <a:ext cx="5484740" cy="332399"/>
          </a:xfrm>
          <a:prstGeom prst="rect">
            <a:avLst/>
          </a:prstGeom>
        </p:spPr>
        <p:txBody>
          <a:bodyPr>
            <a:noAutofit/>
          </a:bodyPr>
          <a:lstStyle>
            <a:lvl1pPr marL="0" indent="0">
              <a:spcBef>
                <a:spcPts val="1200"/>
              </a:spcBef>
              <a:buNone/>
              <a:defRPr lang="en-US" sz="1999" kern="1200" spc="0" dirty="0" smtClean="0">
                <a:gradFill>
                  <a:gsLst>
                    <a:gs pos="100000">
                      <a:schemeClr val="bg2"/>
                    </a:gs>
                    <a:gs pos="0">
                      <a:schemeClr val="bg2"/>
                    </a:gs>
                  </a:gsLst>
                  <a:lin ang="5400000" scaled="0"/>
                </a:gradFill>
                <a:latin typeface="+mn-lt"/>
                <a:ea typeface="+mn-ea"/>
                <a:cs typeface="Segoe UI" pitchFamily="34" charset="0"/>
              </a:defRPr>
            </a:lvl1pPr>
            <a:lvl2pPr marL="913966" indent="-380819">
              <a:defRPr lang="en-US" sz="2099" kern="1200" dirty="0" smtClean="0">
                <a:solidFill>
                  <a:schemeClr val="bg2">
                    <a:lumMod val="50000"/>
                  </a:schemeClr>
                </a:solidFill>
                <a:latin typeface="+mn-lt"/>
                <a:ea typeface="+mn-ea"/>
                <a:cs typeface="Arial" pitchFamily="34" charset="0"/>
              </a:defRPr>
            </a:lvl2pPr>
            <a:lvl3pPr marL="913966" indent="-228491">
              <a:defRPr lang="en-US" sz="1899" kern="1200" dirty="0" smtClean="0">
                <a:solidFill>
                  <a:schemeClr val="bg2">
                    <a:lumMod val="50000"/>
                  </a:schemeClr>
                </a:solidFill>
                <a:latin typeface="+mn-lt"/>
                <a:ea typeface="+mn-ea"/>
                <a:cs typeface="Arial" pitchFamily="34" charset="0"/>
              </a:defRPr>
            </a:lvl3pPr>
            <a:lvl4pPr marL="1218621" indent="-228491">
              <a:defRPr lang="en-US" sz="1600" kern="1200" dirty="0" smtClean="0">
                <a:solidFill>
                  <a:schemeClr val="bg2">
                    <a:lumMod val="50000"/>
                  </a:schemeClr>
                </a:solidFill>
                <a:latin typeface="+mn-lt"/>
                <a:ea typeface="+mn-ea"/>
                <a:cs typeface="Arial" pitchFamily="34" charset="0"/>
              </a:defRPr>
            </a:lvl4pPr>
            <a:lvl5pPr marL="1447113" indent="-228491">
              <a:defRPr lang="en-US" sz="1600" kern="1200" dirty="0">
                <a:solidFill>
                  <a:schemeClr val="bg2">
                    <a:lumMod val="50000"/>
                  </a:schemeClr>
                </a:solidFill>
                <a:latin typeface="+mn-lt"/>
                <a:ea typeface="+mn-ea"/>
                <a:cs typeface="Arial" pitchFamily="34" charset="0"/>
              </a:defRPr>
            </a:lvl5pPr>
            <a:lvl6pPr>
              <a:defRPr sz="2099"/>
            </a:lvl6pPr>
            <a:lvl7pPr>
              <a:defRPr sz="2099"/>
            </a:lvl7pPr>
            <a:lvl8pPr>
              <a:defRPr sz="2099"/>
            </a:lvl8pPr>
            <a:lvl9pPr>
              <a:defRPr sz="2099"/>
            </a:lvl9pPr>
          </a:lstStyle>
          <a:p>
            <a:pPr lvl="0"/>
            <a:r>
              <a:rPr lang="en-US" dirty="0"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pPr defTabSz="914126"/>
            <a:fld id="{CCBC3394-D7D4-4493-8076-76FBA3F60B25}" type="slidenum">
              <a:rPr lang="en-US" smtClean="0">
                <a:gradFill>
                  <a:gsLst>
                    <a:gs pos="100000">
                      <a:srgbClr val="797A7D"/>
                    </a:gs>
                    <a:gs pos="0">
                      <a:srgbClr val="797A7D"/>
                    </a:gs>
                  </a:gsLst>
                  <a:lin ang="5400000" scaled="0"/>
                </a:gradFill>
              </a:rPr>
              <a:pPr defTabSz="914126"/>
              <a:t>‹#›</a:t>
            </a:fld>
            <a:endParaRPr lang="en-US">
              <a:gradFill>
                <a:gsLst>
                  <a:gs pos="100000">
                    <a:srgbClr val="797A7D"/>
                  </a:gs>
                  <a:gs pos="0">
                    <a:srgbClr val="797A7D"/>
                  </a:gs>
                </a:gsLst>
                <a:lin ang="5400000" scaled="0"/>
              </a:gradFill>
            </a:endParaRPr>
          </a:p>
        </p:txBody>
      </p:sp>
    </p:spTree>
    <p:extLst>
      <p:ext uri="{BB962C8B-B14F-4D97-AF65-F5344CB8AC3E}">
        <p14:creationId xmlns:p14="http://schemas.microsoft.com/office/powerpoint/2010/main" val="591555003"/>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Content w/Photo on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3999" b="0" cap="none" baseline="0">
                <a:gradFill>
                  <a:gsLst>
                    <a:gs pos="100000">
                      <a:schemeClr val="tx2"/>
                    </a:gs>
                    <a:gs pos="0">
                      <a:schemeClr val="tx2"/>
                    </a:gs>
                  </a:gsLst>
                  <a:lin ang="5400000" scaled="0"/>
                </a:gradFill>
                <a:latin typeface="+mj-lt"/>
              </a:defRPr>
            </a:lvl1pPr>
            <a:lvl2pPr marL="609310" indent="0">
              <a:buNone/>
              <a:defRPr sz="2699" b="1"/>
            </a:lvl2pPr>
            <a:lvl3pPr marL="1218621" indent="0">
              <a:buNone/>
              <a:defRPr sz="2399" b="1"/>
            </a:lvl3pPr>
            <a:lvl4pPr marL="1827931" indent="0">
              <a:buNone/>
              <a:defRPr sz="2099" b="1"/>
            </a:lvl4pPr>
            <a:lvl5pPr marL="2437242" indent="0">
              <a:buNone/>
              <a:defRPr sz="2099" b="1"/>
            </a:lvl5pPr>
            <a:lvl6pPr marL="3046553" indent="0">
              <a:buNone/>
              <a:defRPr sz="2099" b="1"/>
            </a:lvl6pPr>
            <a:lvl7pPr marL="3655863" indent="0">
              <a:buNone/>
              <a:defRPr sz="2099" b="1"/>
            </a:lvl7pPr>
            <a:lvl8pPr marL="4265173" indent="0">
              <a:buNone/>
              <a:defRPr sz="2099" b="1"/>
            </a:lvl8pPr>
            <a:lvl9pPr marL="4874484" indent="0">
              <a:buNone/>
              <a:defRPr sz="2099"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pPr defTabSz="914126"/>
            <a:fld id="{CCBC3394-D7D4-4493-8076-76FBA3F60B25}" type="slidenum">
              <a:rPr lang="en-US" smtClean="0">
                <a:gradFill>
                  <a:gsLst>
                    <a:gs pos="100000">
                      <a:srgbClr val="797A7D"/>
                    </a:gs>
                    <a:gs pos="0">
                      <a:srgbClr val="797A7D"/>
                    </a:gs>
                  </a:gsLst>
                  <a:lin ang="5400000" scaled="0"/>
                </a:gradFill>
              </a:rPr>
              <a:pPr defTabSz="914126"/>
              <a:t>‹#›</a:t>
            </a:fld>
            <a:endParaRPr lang="en-US">
              <a:gradFill>
                <a:gsLst>
                  <a:gs pos="100000">
                    <a:srgbClr val="797A7D"/>
                  </a:gs>
                  <a:gs pos="0">
                    <a:srgbClr val="797A7D"/>
                  </a:gs>
                </a:gsLst>
                <a:lin ang="5400000" scaled="0"/>
              </a:gradFill>
            </a:endParaRPr>
          </a:p>
        </p:txBody>
      </p:sp>
      <p:sp>
        <p:nvSpPr>
          <p:cNvPr id="9" name="Content Placeholder 5"/>
          <p:cNvSpPr>
            <a:spLocks noGrp="1"/>
          </p:cNvSpPr>
          <p:nvPr>
            <p:ph sz="quarter" idx="13"/>
          </p:nvPr>
        </p:nvSpPr>
        <p:spPr>
          <a:xfrm>
            <a:off x="520700" y="2734985"/>
            <a:ext cx="5444165" cy="609398"/>
          </a:xfrm>
          <a:prstGeom prst="rect">
            <a:avLst/>
          </a:prstGeom>
        </p:spPr>
        <p:txBody>
          <a:bodyPr>
            <a:noAutofit/>
          </a:bodyPr>
          <a:lstStyle>
            <a:lvl1pPr marL="0" indent="0">
              <a:spcBef>
                <a:spcPts val="1200"/>
              </a:spcBef>
              <a:buFont typeface="Arial" pitchFamily="34" charset="0"/>
              <a:buNone/>
              <a:defRPr lang="en-US" sz="1999" kern="1200" spc="0" dirty="0" smtClean="0">
                <a:gradFill>
                  <a:gsLst>
                    <a:gs pos="100000">
                      <a:schemeClr val="bg2"/>
                    </a:gs>
                    <a:gs pos="0">
                      <a:schemeClr val="bg2"/>
                    </a:gs>
                  </a:gsLst>
                  <a:lin ang="5400000" scaled="0"/>
                </a:gradFill>
                <a:latin typeface="+mn-lt"/>
                <a:ea typeface="+mn-ea"/>
                <a:cs typeface="Segoe UI" pitchFamily="34" charset="0"/>
              </a:defRPr>
            </a:lvl1pPr>
            <a:lvl2pPr marL="913966" indent="-380819">
              <a:defRPr lang="en-US" sz="2099" kern="1200" dirty="0" smtClean="0">
                <a:solidFill>
                  <a:schemeClr val="bg2">
                    <a:lumMod val="50000"/>
                  </a:schemeClr>
                </a:solidFill>
                <a:latin typeface="+mn-lt"/>
                <a:ea typeface="+mn-ea"/>
                <a:cs typeface="Arial" pitchFamily="34" charset="0"/>
              </a:defRPr>
            </a:lvl2pPr>
            <a:lvl3pPr marL="913966" indent="-228491">
              <a:defRPr lang="en-US" sz="1899" kern="1200" dirty="0" smtClean="0">
                <a:solidFill>
                  <a:schemeClr val="bg2">
                    <a:lumMod val="50000"/>
                  </a:schemeClr>
                </a:solidFill>
                <a:latin typeface="+mn-lt"/>
                <a:ea typeface="+mn-ea"/>
                <a:cs typeface="Arial" pitchFamily="34" charset="0"/>
              </a:defRPr>
            </a:lvl3pPr>
            <a:lvl4pPr marL="1218621" indent="-228491">
              <a:defRPr lang="en-US" sz="1600" kern="1200" dirty="0" smtClean="0">
                <a:solidFill>
                  <a:schemeClr val="bg2">
                    <a:lumMod val="50000"/>
                  </a:schemeClr>
                </a:solidFill>
                <a:latin typeface="+mn-lt"/>
                <a:ea typeface="+mn-ea"/>
                <a:cs typeface="Arial" pitchFamily="34" charset="0"/>
              </a:defRPr>
            </a:lvl4pPr>
            <a:lvl5pPr marL="1447113" indent="-228491">
              <a:defRPr lang="en-US" sz="1600" kern="1200" dirty="0">
                <a:solidFill>
                  <a:schemeClr val="bg2">
                    <a:lumMod val="50000"/>
                  </a:schemeClr>
                </a:solidFill>
                <a:latin typeface="+mn-lt"/>
                <a:ea typeface="+mn-ea"/>
                <a:cs typeface="Arial" pitchFamily="34" charset="0"/>
              </a:defRPr>
            </a:lvl5pPr>
            <a:lvl6pPr>
              <a:defRPr sz="2099"/>
            </a:lvl6pPr>
            <a:lvl7pPr>
              <a:defRPr sz="2099"/>
            </a:lvl7pPr>
            <a:lvl8pPr>
              <a:defRPr sz="2099"/>
            </a:lvl8pPr>
            <a:lvl9pPr>
              <a:defRPr sz="2099"/>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Tree>
    <p:extLst>
      <p:ext uri="{BB962C8B-B14F-4D97-AF65-F5344CB8AC3E}">
        <p14:creationId xmlns:p14="http://schemas.microsoft.com/office/powerpoint/2010/main" val="275154354"/>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3999" b="0" cap="none" baseline="0">
                <a:gradFill>
                  <a:gsLst>
                    <a:gs pos="100000">
                      <a:schemeClr val="tx2"/>
                    </a:gs>
                    <a:gs pos="0">
                      <a:schemeClr val="tx2"/>
                    </a:gs>
                  </a:gsLst>
                  <a:lin ang="5400000" scaled="0"/>
                </a:gradFill>
                <a:latin typeface="+mj-lt"/>
              </a:defRPr>
            </a:lvl1pPr>
            <a:lvl2pPr marL="609310" indent="0">
              <a:buNone/>
              <a:defRPr sz="2699" b="1"/>
            </a:lvl2pPr>
            <a:lvl3pPr marL="1218621" indent="0">
              <a:buNone/>
              <a:defRPr sz="2399" b="1"/>
            </a:lvl3pPr>
            <a:lvl4pPr marL="1827931" indent="0">
              <a:buNone/>
              <a:defRPr sz="2099" b="1"/>
            </a:lvl4pPr>
            <a:lvl5pPr marL="2437242" indent="0">
              <a:buNone/>
              <a:defRPr sz="2099" b="1"/>
            </a:lvl5pPr>
            <a:lvl6pPr marL="3046553" indent="0">
              <a:buNone/>
              <a:defRPr sz="2099" b="1"/>
            </a:lvl6pPr>
            <a:lvl7pPr marL="3655863" indent="0">
              <a:buNone/>
              <a:defRPr sz="2099" b="1"/>
            </a:lvl7pPr>
            <a:lvl8pPr marL="4265173" indent="0">
              <a:buNone/>
              <a:defRPr sz="2099" b="1"/>
            </a:lvl8pPr>
            <a:lvl9pPr marL="4874484" indent="0">
              <a:buNone/>
              <a:defRPr sz="2099" b="1"/>
            </a:lvl9pPr>
          </a:lstStyle>
          <a:p>
            <a:pPr lvl="0"/>
            <a:r>
              <a:rPr lang="en-US" dirty="0" smtClean="0"/>
              <a:t>Click to edit Master text styles.</a:t>
            </a:r>
          </a:p>
        </p:txBody>
      </p:sp>
      <p:sp>
        <p:nvSpPr>
          <p:cNvPr id="9" name="Content Placeholder 5"/>
          <p:cNvSpPr>
            <a:spLocks noGrp="1"/>
          </p:cNvSpPr>
          <p:nvPr>
            <p:ph sz="quarter" idx="13"/>
          </p:nvPr>
        </p:nvSpPr>
        <p:spPr>
          <a:xfrm>
            <a:off x="6218091" y="2734985"/>
            <a:ext cx="5444165" cy="609398"/>
          </a:xfrm>
          <a:prstGeom prst="rect">
            <a:avLst/>
          </a:prstGeom>
        </p:spPr>
        <p:txBody>
          <a:bodyPr>
            <a:noAutofit/>
          </a:bodyPr>
          <a:lstStyle>
            <a:lvl1pPr marL="0" indent="0">
              <a:spcBef>
                <a:spcPts val="1200"/>
              </a:spcBef>
              <a:buFont typeface="Arial" pitchFamily="34" charset="0"/>
              <a:buNone/>
              <a:defRPr lang="en-US" sz="1999" kern="1200" spc="0" dirty="0" smtClean="0">
                <a:gradFill>
                  <a:gsLst>
                    <a:gs pos="100000">
                      <a:schemeClr val="bg2"/>
                    </a:gs>
                    <a:gs pos="0">
                      <a:schemeClr val="bg2"/>
                    </a:gs>
                  </a:gsLst>
                  <a:lin ang="5400000" scaled="0"/>
                </a:gradFill>
                <a:latin typeface="+mn-lt"/>
                <a:ea typeface="+mn-ea"/>
                <a:cs typeface="Segoe UI" pitchFamily="34" charset="0"/>
              </a:defRPr>
            </a:lvl1pPr>
            <a:lvl2pPr marL="913966" indent="-380819">
              <a:defRPr lang="en-US" sz="2099" kern="1200" dirty="0" smtClean="0">
                <a:solidFill>
                  <a:schemeClr val="bg2">
                    <a:lumMod val="50000"/>
                  </a:schemeClr>
                </a:solidFill>
                <a:latin typeface="+mn-lt"/>
                <a:ea typeface="+mn-ea"/>
                <a:cs typeface="Arial" pitchFamily="34" charset="0"/>
              </a:defRPr>
            </a:lvl2pPr>
            <a:lvl3pPr marL="913966" indent="-228491">
              <a:defRPr lang="en-US" sz="1899" kern="1200" dirty="0" smtClean="0">
                <a:solidFill>
                  <a:schemeClr val="bg2">
                    <a:lumMod val="50000"/>
                  </a:schemeClr>
                </a:solidFill>
                <a:latin typeface="+mn-lt"/>
                <a:ea typeface="+mn-ea"/>
                <a:cs typeface="Arial" pitchFamily="34" charset="0"/>
              </a:defRPr>
            </a:lvl3pPr>
            <a:lvl4pPr marL="1218621" indent="-228491">
              <a:defRPr lang="en-US" sz="1600" kern="1200" dirty="0" smtClean="0">
                <a:solidFill>
                  <a:schemeClr val="bg2">
                    <a:lumMod val="50000"/>
                  </a:schemeClr>
                </a:solidFill>
                <a:latin typeface="+mn-lt"/>
                <a:ea typeface="+mn-ea"/>
                <a:cs typeface="Arial" pitchFamily="34" charset="0"/>
              </a:defRPr>
            </a:lvl4pPr>
            <a:lvl5pPr marL="1447113" indent="-228491">
              <a:defRPr lang="en-US" sz="1600" kern="1200" dirty="0">
                <a:solidFill>
                  <a:schemeClr val="bg2">
                    <a:lumMod val="50000"/>
                  </a:schemeClr>
                </a:solidFill>
                <a:latin typeface="+mn-lt"/>
                <a:ea typeface="+mn-ea"/>
                <a:cs typeface="Arial" pitchFamily="34" charset="0"/>
              </a:defRPr>
            </a:lvl5pPr>
            <a:lvl6pPr>
              <a:defRPr sz="2099"/>
            </a:lvl6pPr>
            <a:lvl7pPr>
              <a:defRPr sz="2099"/>
            </a:lvl7pPr>
            <a:lvl8pPr>
              <a:defRPr sz="2099"/>
            </a:lvl8pPr>
            <a:lvl9pPr>
              <a:defRPr sz="2099"/>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spTree>
    <p:extLst>
      <p:ext uri="{BB962C8B-B14F-4D97-AF65-F5344CB8AC3E}">
        <p14:creationId xmlns:p14="http://schemas.microsoft.com/office/powerpoint/2010/main" val="1381366862"/>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olor Block Header on Left &amp; Text on Right ">
    <p:spTree>
      <p:nvGrpSpPr>
        <p:cNvPr id="1" name=""/>
        <p:cNvGrpSpPr/>
        <p:nvPr/>
      </p:nvGrpSpPr>
      <p:grpSpPr>
        <a:xfrm>
          <a:off x="0" y="0"/>
          <a:ext cx="0" cy="0"/>
          <a:chOff x="0" y="0"/>
          <a:chExt cx="0" cy="0"/>
        </a:xfrm>
      </p:grpSpPr>
      <p:sp>
        <p:nvSpPr>
          <p:cNvPr id="2" name="Rectangle 1"/>
          <p:cNvSpPr/>
          <p:nvPr/>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2199"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2"/>
            <a:ext cx="5232401" cy="1661993"/>
          </a:xfrm>
          <a:prstGeom prst="rect">
            <a:avLst/>
          </a:prstGeom>
        </p:spPr>
        <p:txBody>
          <a:bodyPr>
            <a:noAutofit/>
          </a:bodyPr>
          <a:lstStyle>
            <a:lvl1pPr marL="0" indent="0">
              <a:buNone/>
              <a:defRPr sz="3999" b="0" cap="none" baseline="0">
                <a:gradFill>
                  <a:gsLst>
                    <a:gs pos="100000">
                      <a:schemeClr val="bg1"/>
                    </a:gs>
                    <a:gs pos="0">
                      <a:schemeClr val="bg1"/>
                    </a:gs>
                  </a:gsLst>
                  <a:lin ang="5400000" scaled="0"/>
                </a:gradFill>
                <a:latin typeface="+mj-lt"/>
              </a:defRPr>
            </a:lvl1pPr>
            <a:lvl2pPr marL="609310" indent="0">
              <a:buNone/>
              <a:defRPr sz="2699" b="1"/>
            </a:lvl2pPr>
            <a:lvl3pPr marL="1218621" indent="0">
              <a:buNone/>
              <a:defRPr sz="2399" b="1"/>
            </a:lvl3pPr>
            <a:lvl4pPr marL="1827931" indent="0">
              <a:buNone/>
              <a:defRPr sz="2099" b="1"/>
            </a:lvl4pPr>
            <a:lvl5pPr marL="2437242" indent="0">
              <a:buNone/>
              <a:defRPr sz="2099" b="1"/>
            </a:lvl5pPr>
            <a:lvl6pPr marL="3046553" indent="0">
              <a:buNone/>
              <a:defRPr sz="2099" b="1"/>
            </a:lvl6pPr>
            <a:lvl7pPr marL="3655863" indent="0">
              <a:buNone/>
              <a:defRPr sz="2099" b="1"/>
            </a:lvl7pPr>
            <a:lvl8pPr marL="4265173" indent="0">
              <a:buNone/>
              <a:defRPr sz="2099" b="1"/>
            </a:lvl8pPr>
            <a:lvl9pPr marL="4874484" indent="0">
              <a:buNone/>
              <a:defRPr sz="2099" b="1"/>
            </a:lvl9pPr>
          </a:lstStyle>
          <a:p>
            <a:pPr lvl="0"/>
            <a:r>
              <a:rPr lang="en-US" dirty="0" smtClean="0"/>
              <a:t>Click to edit Master text styles.</a:t>
            </a:r>
          </a:p>
        </p:txBody>
      </p:sp>
      <p:sp>
        <p:nvSpPr>
          <p:cNvPr id="6" name="Content Placeholder 5"/>
          <p:cNvSpPr>
            <a:spLocks noGrp="1"/>
          </p:cNvSpPr>
          <p:nvPr>
            <p:ph sz="quarter" idx="4"/>
          </p:nvPr>
        </p:nvSpPr>
        <p:spPr>
          <a:xfrm>
            <a:off x="6188150" y="1681906"/>
            <a:ext cx="5484740" cy="332399"/>
          </a:xfrm>
          <a:prstGeom prst="rect">
            <a:avLst/>
          </a:prstGeom>
        </p:spPr>
        <p:txBody>
          <a:bodyPr>
            <a:noAutofit/>
          </a:bodyPr>
          <a:lstStyle>
            <a:lvl1pPr marL="0" indent="0">
              <a:spcBef>
                <a:spcPts val="1200"/>
              </a:spcBef>
              <a:buNone/>
              <a:defRPr lang="en-US" sz="1999" kern="1200" spc="0" dirty="0" smtClean="0">
                <a:gradFill>
                  <a:gsLst>
                    <a:gs pos="100000">
                      <a:schemeClr val="bg2"/>
                    </a:gs>
                    <a:gs pos="0">
                      <a:schemeClr val="bg2"/>
                    </a:gs>
                  </a:gsLst>
                  <a:lin ang="5400000" scaled="0"/>
                </a:gradFill>
                <a:latin typeface="+mn-lt"/>
                <a:ea typeface="+mn-ea"/>
                <a:cs typeface="Segoe UI" pitchFamily="34" charset="0"/>
              </a:defRPr>
            </a:lvl1pPr>
            <a:lvl2pPr marL="913966" indent="-380819">
              <a:defRPr lang="en-US" sz="2099" kern="1200" dirty="0" smtClean="0">
                <a:solidFill>
                  <a:schemeClr val="bg2">
                    <a:lumMod val="50000"/>
                  </a:schemeClr>
                </a:solidFill>
                <a:latin typeface="+mn-lt"/>
                <a:ea typeface="+mn-ea"/>
                <a:cs typeface="Arial" pitchFamily="34" charset="0"/>
              </a:defRPr>
            </a:lvl2pPr>
            <a:lvl3pPr marL="913966" indent="-228491">
              <a:defRPr lang="en-US" sz="1899" kern="1200" dirty="0" smtClean="0">
                <a:solidFill>
                  <a:schemeClr val="bg2">
                    <a:lumMod val="50000"/>
                  </a:schemeClr>
                </a:solidFill>
                <a:latin typeface="+mn-lt"/>
                <a:ea typeface="+mn-ea"/>
                <a:cs typeface="Arial" pitchFamily="34" charset="0"/>
              </a:defRPr>
            </a:lvl3pPr>
            <a:lvl4pPr marL="1218621" indent="-228491">
              <a:defRPr lang="en-US" sz="1600" kern="1200" dirty="0" smtClean="0">
                <a:solidFill>
                  <a:schemeClr val="bg2">
                    <a:lumMod val="50000"/>
                  </a:schemeClr>
                </a:solidFill>
                <a:latin typeface="+mn-lt"/>
                <a:ea typeface="+mn-ea"/>
                <a:cs typeface="Arial" pitchFamily="34" charset="0"/>
              </a:defRPr>
            </a:lvl4pPr>
            <a:lvl5pPr marL="1447113" indent="-228491">
              <a:defRPr lang="en-US" sz="1600" kern="1200" dirty="0">
                <a:solidFill>
                  <a:schemeClr val="bg2">
                    <a:lumMod val="50000"/>
                  </a:schemeClr>
                </a:solidFill>
                <a:latin typeface="+mn-lt"/>
                <a:ea typeface="+mn-ea"/>
                <a:cs typeface="Arial" pitchFamily="34" charset="0"/>
              </a:defRPr>
            </a:lvl5pPr>
            <a:lvl6pPr>
              <a:defRPr sz="2099"/>
            </a:lvl6pPr>
            <a:lvl7pPr>
              <a:defRPr sz="2099"/>
            </a:lvl7pPr>
            <a:lvl8pPr>
              <a:defRPr sz="2099"/>
            </a:lvl8pPr>
            <a:lvl9pPr>
              <a:defRPr sz="2099"/>
            </a:lvl9pPr>
          </a:lstStyle>
          <a:p>
            <a:pPr lvl="0"/>
            <a:r>
              <a:rPr lang="en-US" smtClean="0"/>
              <a:t>Click to edit Master text styles</a:t>
            </a:r>
          </a:p>
        </p:txBody>
      </p:sp>
    </p:spTree>
    <p:extLst>
      <p:ext uri="{BB962C8B-B14F-4D97-AF65-F5344CB8AC3E}">
        <p14:creationId xmlns:p14="http://schemas.microsoft.com/office/powerpoint/2010/main" val="1692608210"/>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olor Block text w/Photo on Right">
    <p:spTree>
      <p:nvGrpSpPr>
        <p:cNvPr id="1" name=""/>
        <p:cNvGrpSpPr/>
        <p:nvPr/>
      </p:nvGrpSpPr>
      <p:grpSpPr>
        <a:xfrm>
          <a:off x="0" y="0"/>
          <a:ext cx="0" cy="0"/>
          <a:chOff x="0" y="0"/>
          <a:chExt cx="0" cy="0"/>
        </a:xfrm>
      </p:grpSpPr>
      <p:sp>
        <p:nvSpPr>
          <p:cNvPr id="7" name="Rectangle 6"/>
          <p:cNvSpPr/>
          <p:nvPr/>
        </p:nvSpPr>
        <p:spPr bwMode="white">
          <a:xfrm>
            <a:off x="1"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2199"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3999" b="0" cap="none" baseline="0">
                <a:gradFill>
                  <a:gsLst>
                    <a:gs pos="100000">
                      <a:schemeClr val="bg1"/>
                    </a:gs>
                    <a:gs pos="0">
                      <a:schemeClr val="bg1"/>
                    </a:gs>
                  </a:gsLst>
                  <a:lin ang="5400000" scaled="0"/>
                </a:gradFill>
                <a:latin typeface="+mj-lt"/>
              </a:defRPr>
            </a:lvl1pPr>
            <a:lvl2pPr marL="609310" indent="0">
              <a:buNone/>
              <a:defRPr sz="2699" b="1"/>
            </a:lvl2pPr>
            <a:lvl3pPr marL="1218621" indent="0">
              <a:buNone/>
              <a:defRPr sz="2399" b="1"/>
            </a:lvl3pPr>
            <a:lvl4pPr marL="1827931" indent="0">
              <a:buNone/>
              <a:defRPr sz="2099" b="1"/>
            </a:lvl4pPr>
            <a:lvl5pPr marL="2437242" indent="0">
              <a:buNone/>
              <a:defRPr sz="2099" b="1"/>
            </a:lvl5pPr>
            <a:lvl6pPr marL="3046553" indent="0">
              <a:buNone/>
              <a:defRPr sz="2099" b="1"/>
            </a:lvl6pPr>
            <a:lvl7pPr marL="3655863" indent="0">
              <a:buNone/>
              <a:defRPr sz="2099" b="1"/>
            </a:lvl7pPr>
            <a:lvl8pPr marL="4265173" indent="0">
              <a:buNone/>
              <a:defRPr sz="2099" b="1"/>
            </a:lvl8pPr>
            <a:lvl9pPr marL="4874484" indent="0">
              <a:buNone/>
              <a:defRPr sz="2099" b="1"/>
            </a:lvl9pPr>
          </a:lstStyle>
          <a:p>
            <a:pPr lvl="0"/>
            <a:r>
              <a:rPr lang="en-US" dirty="0" smtClean="0"/>
              <a:t>Click to edit Master text styles.</a:t>
            </a:r>
          </a:p>
        </p:txBody>
      </p:sp>
      <p:sp>
        <p:nvSpPr>
          <p:cNvPr id="9" name="Content Placeholder 5"/>
          <p:cNvSpPr>
            <a:spLocks noGrp="1"/>
          </p:cNvSpPr>
          <p:nvPr>
            <p:ph sz="quarter" idx="13"/>
          </p:nvPr>
        </p:nvSpPr>
        <p:spPr>
          <a:xfrm>
            <a:off x="520700" y="2734985"/>
            <a:ext cx="5444165" cy="609398"/>
          </a:xfrm>
          <a:prstGeom prst="rect">
            <a:avLst/>
          </a:prstGeom>
        </p:spPr>
        <p:txBody>
          <a:bodyPr>
            <a:noAutofit/>
          </a:bodyPr>
          <a:lstStyle>
            <a:lvl1pPr marL="0" indent="0">
              <a:spcBef>
                <a:spcPts val="1200"/>
              </a:spcBef>
              <a:buFont typeface="Arial" pitchFamily="34" charset="0"/>
              <a:buNone/>
              <a:defRPr lang="en-US" sz="1999" kern="1200" spc="0" dirty="0" smtClean="0">
                <a:gradFill>
                  <a:gsLst>
                    <a:gs pos="100000">
                      <a:schemeClr val="bg1"/>
                    </a:gs>
                    <a:gs pos="0">
                      <a:schemeClr val="bg1"/>
                    </a:gs>
                  </a:gsLst>
                  <a:lin ang="5400000" scaled="0"/>
                </a:gradFill>
                <a:latin typeface="+mn-lt"/>
                <a:ea typeface="+mn-ea"/>
                <a:cs typeface="Segoe UI" pitchFamily="34" charset="0"/>
              </a:defRPr>
            </a:lvl1pPr>
            <a:lvl2pPr marL="913966" indent="-380819">
              <a:defRPr lang="en-US" sz="2099" kern="1200" dirty="0" smtClean="0">
                <a:solidFill>
                  <a:schemeClr val="bg2">
                    <a:lumMod val="50000"/>
                  </a:schemeClr>
                </a:solidFill>
                <a:latin typeface="+mn-lt"/>
                <a:ea typeface="+mn-ea"/>
                <a:cs typeface="Arial" pitchFamily="34" charset="0"/>
              </a:defRPr>
            </a:lvl2pPr>
            <a:lvl3pPr marL="913966" indent="-228491">
              <a:defRPr lang="en-US" sz="1899" kern="1200" dirty="0" smtClean="0">
                <a:solidFill>
                  <a:schemeClr val="bg2">
                    <a:lumMod val="50000"/>
                  </a:schemeClr>
                </a:solidFill>
                <a:latin typeface="+mn-lt"/>
                <a:ea typeface="+mn-ea"/>
                <a:cs typeface="Arial" pitchFamily="34" charset="0"/>
              </a:defRPr>
            </a:lvl3pPr>
            <a:lvl4pPr marL="1218621" indent="-228491">
              <a:defRPr lang="en-US" sz="1600" kern="1200" dirty="0" smtClean="0">
                <a:solidFill>
                  <a:schemeClr val="bg2">
                    <a:lumMod val="50000"/>
                  </a:schemeClr>
                </a:solidFill>
                <a:latin typeface="+mn-lt"/>
                <a:ea typeface="+mn-ea"/>
                <a:cs typeface="Arial" pitchFamily="34" charset="0"/>
              </a:defRPr>
            </a:lvl4pPr>
            <a:lvl5pPr marL="1447113" indent="-228491">
              <a:defRPr lang="en-US" sz="1600" kern="1200" dirty="0">
                <a:solidFill>
                  <a:schemeClr val="bg2">
                    <a:lumMod val="50000"/>
                  </a:schemeClr>
                </a:solidFill>
                <a:latin typeface="+mn-lt"/>
                <a:ea typeface="+mn-ea"/>
                <a:cs typeface="Arial" pitchFamily="34" charset="0"/>
              </a:defRPr>
            </a:lvl5pPr>
            <a:lvl6pPr>
              <a:defRPr sz="2099"/>
            </a:lvl6pPr>
            <a:lvl7pPr>
              <a:defRPr sz="2099"/>
            </a:lvl7pPr>
            <a:lvl8pPr>
              <a:defRPr sz="2099"/>
            </a:lvl8pPr>
            <a:lvl9pPr>
              <a:defRPr sz="2099"/>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Tree>
    <p:extLst>
      <p:ext uri="{BB962C8B-B14F-4D97-AF65-F5344CB8AC3E}">
        <p14:creationId xmlns:p14="http://schemas.microsoft.com/office/powerpoint/2010/main" val="339125811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Title">
    <p:bg>
      <p:bgPr>
        <a:solidFill>
          <a:srgbClr val="4668C5"/>
        </a:solidFill>
        <a:effectLst/>
      </p:bgPr>
    </p:bg>
    <p:spTree>
      <p:nvGrpSpPr>
        <p:cNvPr id="1" name=""/>
        <p:cNvGrpSpPr/>
        <p:nvPr/>
      </p:nvGrpSpPr>
      <p:grpSpPr>
        <a:xfrm>
          <a:off x="0" y="0"/>
          <a:ext cx="0" cy="0"/>
          <a:chOff x="0" y="0"/>
          <a:chExt cx="0" cy="0"/>
        </a:xfrm>
      </p:grpSpPr>
      <p:sp>
        <p:nvSpPr>
          <p:cNvPr id="6" name="Title 7"/>
          <p:cNvSpPr>
            <a:spLocks noGrp="1"/>
          </p:cNvSpPr>
          <p:nvPr>
            <p:ph type="title" hasCustomPrompt="1"/>
          </p:nvPr>
        </p:nvSpPr>
        <p:spPr>
          <a:xfrm>
            <a:off x="1067963" y="424446"/>
            <a:ext cx="10052322" cy="1168379"/>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lang="en-US" sz="4200" kern="1200" spc="-150" dirty="0">
                <a:solidFill>
                  <a:schemeClr val="bg1"/>
                </a:solidFill>
                <a:latin typeface="Segoe UI Light" pitchFamily="34" charset="0"/>
                <a:ea typeface="+mn-ea"/>
                <a:cs typeface="Segoe UI Light" pitchFamily="34" charset="0"/>
              </a:defRPr>
            </a:lvl1pPr>
          </a:lstStyle>
          <a:p>
            <a:r>
              <a:rPr lang="en-US" dirty="0" smtClean="0"/>
              <a:t>Statement</a:t>
            </a:r>
            <a:endParaRPr lang="en-US" dirty="0"/>
          </a:p>
        </p:txBody>
      </p:sp>
      <p:sp>
        <p:nvSpPr>
          <p:cNvPr id="7" name="Text Placeholder 2"/>
          <p:cNvSpPr>
            <a:spLocks noGrp="1"/>
          </p:cNvSpPr>
          <p:nvPr>
            <p:ph type="body" sz="quarter" idx="10" hasCustomPrompt="1"/>
          </p:nvPr>
        </p:nvSpPr>
        <p:spPr>
          <a:xfrm>
            <a:off x="1757363" y="1907084"/>
            <a:ext cx="8196262" cy="4379416"/>
          </a:xfrm>
          <a:prstGeom prst="rect">
            <a:avLst/>
          </a:prstGeom>
        </p:spPr>
        <p:txBody>
          <a:bodyPr/>
          <a:lstStyle>
            <a:lvl1pPr marL="0" indent="0">
              <a:spcBef>
                <a:spcPts val="1600"/>
              </a:spcBef>
              <a:buNone/>
              <a:defRPr sz="2400" baseline="0">
                <a:solidFill>
                  <a:schemeClr val="bg1"/>
                </a:solidFill>
              </a:defRPr>
            </a:lvl1pPr>
            <a:lvl2pPr>
              <a:defRPr sz="2400">
                <a:solidFill>
                  <a:srgbClr val="83B800">
                    <a:alpha val="99000"/>
                  </a:srgbClr>
                </a:solidFill>
              </a:defRPr>
            </a:lvl2pPr>
            <a:lvl3pPr>
              <a:defRPr sz="2400">
                <a:solidFill>
                  <a:srgbClr val="83B800">
                    <a:alpha val="99000"/>
                  </a:srgbClr>
                </a:solidFill>
              </a:defRPr>
            </a:lvl3pPr>
            <a:lvl4pPr>
              <a:defRPr sz="2400">
                <a:solidFill>
                  <a:srgbClr val="83B800">
                    <a:alpha val="99000"/>
                  </a:srgbClr>
                </a:solidFill>
              </a:defRPr>
            </a:lvl4pPr>
            <a:lvl5pPr>
              <a:defRPr sz="2400">
                <a:solidFill>
                  <a:srgbClr val="83B800">
                    <a:alpha val="99000"/>
                  </a:srgbClr>
                </a:solidFill>
              </a:defRPr>
            </a:lvl5pPr>
          </a:lstStyle>
          <a:p>
            <a:pPr lvl="0"/>
            <a:r>
              <a:rPr lang="en-US" dirty="0" smtClean="0"/>
              <a:t>Point 1</a:t>
            </a:r>
          </a:p>
          <a:p>
            <a:pPr lvl="0"/>
            <a:r>
              <a:rPr lang="en-US" dirty="0" smtClean="0"/>
              <a:t>Point 2</a:t>
            </a:r>
          </a:p>
          <a:p>
            <a:pPr lvl="0"/>
            <a:r>
              <a:rPr lang="en-US" dirty="0" smtClean="0"/>
              <a:t>Point 3</a:t>
            </a:r>
          </a:p>
          <a:p>
            <a:pPr lvl="0"/>
            <a:r>
              <a:rPr lang="en-US" dirty="0" smtClean="0"/>
              <a:t>Point 4</a:t>
            </a:r>
          </a:p>
          <a:p>
            <a:pPr lvl="0"/>
            <a:r>
              <a:rPr lang="en-US" dirty="0" smtClean="0"/>
              <a:t>Point 5</a:t>
            </a:r>
          </a:p>
          <a:p>
            <a:pPr lvl="0"/>
            <a:r>
              <a:rPr lang="en-US" dirty="0" smtClean="0"/>
              <a:t>Point 6</a:t>
            </a:r>
          </a:p>
          <a:p>
            <a:pPr lvl="0"/>
            <a:r>
              <a:rPr lang="en-US" dirty="0" smtClean="0"/>
              <a:t>Point 7</a:t>
            </a:r>
          </a:p>
          <a:p>
            <a:pPr lvl="0"/>
            <a:r>
              <a:rPr lang="en-US" dirty="0" smtClean="0"/>
              <a:t>Point 8</a:t>
            </a:r>
          </a:p>
        </p:txBody>
      </p:sp>
    </p:spTree>
    <p:extLst>
      <p:ext uri="{BB962C8B-B14F-4D97-AF65-F5344CB8AC3E}">
        <p14:creationId xmlns:p14="http://schemas.microsoft.com/office/powerpoint/2010/main" val="3864942844"/>
      </p:ext>
    </p:extLst>
  </p:cSld>
  <p:clrMapOvr>
    <a:masterClrMapping/>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olor Block text w/Photo on Left">
    <p:spTree>
      <p:nvGrpSpPr>
        <p:cNvPr id="1" name=""/>
        <p:cNvGrpSpPr/>
        <p:nvPr/>
      </p:nvGrpSpPr>
      <p:grpSpPr>
        <a:xfrm>
          <a:off x="0" y="0"/>
          <a:ext cx="0" cy="0"/>
          <a:chOff x="0" y="0"/>
          <a:chExt cx="0" cy="0"/>
        </a:xfrm>
      </p:grpSpPr>
      <p:sp>
        <p:nvSpPr>
          <p:cNvPr id="7" name="Rectangle 6"/>
          <p:cNvSpPr/>
          <p:nvPr/>
        </p:nvSpPr>
        <p:spPr bwMode="white">
          <a:xfrm>
            <a:off x="5967414"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2199"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3999" b="0" cap="none" baseline="0">
                <a:gradFill>
                  <a:gsLst>
                    <a:gs pos="100000">
                      <a:schemeClr val="bg1"/>
                    </a:gs>
                    <a:gs pos="0">
                      <a:schemeClr val="bg1"/>
                    </a:gs>
                  </a:gsLst>
                  <a:lin ang="5400000" scaled="0"/>
                </a:gradFill>
                <a:latin typeface="+mj-lt"/>
              </a:defRPr>
            </a:lvl1pPr>
            <a:lvl2pPr marL="609310" indent="0">
              <a:buNone/>
              <a:defRPr sz="2699" b="1"/>
            </a:lvl2pPr>
            <a:lvl3pPr marL="1218621" indent="0">
              <a:buNone/>
              <a:defRPr sz="2399" b="1"/>
            </a:lvl3pPr>
            <a:lvl4pPr marL="1827931" indent="0">
              <a:buNone/>
              <a:defRPr sz="2099" b="1"/>
            </a:lvl4pPr>
            <a:lvl5pPr marL="2437242" indent="0">
              <a:buNone/>
              <a:defRPr sz="2099" b="1"/>
            </a:lvl5pPr>
            <a:lvl6pPr marL="3046553" indent="0">
              <a:buNone/>
              <a:defRPr sz="2099" b="1"/>
            </a:lvl6pPr>
            <a:lvl7pPr marL="3655863" indent="0">
              <a:buNone/>
              <a:defRPr sz="2099" b="1"/>
            </a:lvl7pPr>
            <a:lvl8pPr marL="4265173" indent="0">
              <a:buNone/>
              <a:defRPr sz="2099" b="1"/>
            </a:lvl8pPr>
            <a:lvl9pPr marL="4874484" indent="0">
              <a:buNone/>
              <a:defRPr sz="2099" b="1"/>
            </a:lvl9pPr>
          </a:lstStyle>
          <a:p>
            <a:pPr lvl="0"/>
            <a:r>
              <a:rPr lang="en-US" dirty="0" smtClean="0"/>
              <a:t>Click to edit Master text styles.</a:t>
            </a:r>
          </a:p>
        </p:txBody>
      </p:sp>
      <p:sp>
        <p:nvSpPr>
          <p:cNvPr id="9" name="Content Placeholder 5"/>
          <p:cNvSpPr>
            <a:spLocks noGrp="1"/>
          </p:cNvSpPr>
          <p:nvPr>
            <p:ph sz="quarter" idx="13"/>
          </p:nvPr>
        </p:nvSpPr>
        <p:spPr>
          <a:xfrm>
            <a:off x="6218091" y="2734985"/>
            <a:ext cx="5444165" cy="609398"/>
          </a:xfrm>
          <a:prstGeom prst="rect">
            <a:avLst/>
          </a:prstGeom>
        </p:spPr>
        <p:txBody>
          <a:bodyPr>
            <a:noAutofit/>
          </a:bodyPr>
          <a:lstStyle>
            <a:lvl1pPr marL="0" indent="0">
              <a:spcBef>
                <a:spcPts val="1200"/>
              </a:spcBef>
              <a:buFont typeface="Arial" pitchFamily="34" charset="0"/>
              <a:buNone/>
              <a:defRPr lang="en-US" sz="1999" kern="1200" spc="0" dirty="0" smtClean="0">
                <a:gradFill>
                  <a:gsLst>
                    <a:gs pos="100000">
                      <a:schemeClr val="bg1"/>
                    </a:gs>
                    <a:gs pos="0">
                      <a:schemeClr val="bg1"/>
                    </a:gs>
                  </a:gsLst>
                  <a:lin ang="5400000" scaled="0"/>
                </a:gradFill>
                <a:latin typeface="+mn-lt"/>
                <a:ea typeface="+mn-ea"/>
                <a:cs typeface="Segoe UI" pitchFamily="34" charset="0"/>
              </a:defRPr>
            </a:lvl1pPr>
            <a:lvl2pPr marL="913966" indent="-380819">
              <a:defRPr lang="en-US" sz="2099" kern="1200" dirty="0" smtClean="0">
                <a:solidFill>
                  <a:schemeClr val="bg2">
                    <a:lumMod val="50000"/>
                  </a:schemeClr>
                </a:solidFill>
                <a:latin typeface="+mn-lt"/>
                <a:ea typeface="+mn-ea"/>
                <a:cs typeface="Arial" pitchFamily="34" charset="0"/>
              </a:defRPr>
            </a:lvl2pPr>
            <a:lvl3pPr marL="913966" indent="-228491">
              <a:defRPr lang="en-US" sz="1899" kern="1200" dirty="0" smtClean="0">
                <a:solidFill>
                  <a:schemeClr val="bg2">
                    <a:lumMod val="50000"/>
                  </a:schemeClr>
                </a:solidFill>
                <a:latin typeface="+mn-lt"/>
                <a:ea typeface="+mn-ea"/>
                <a:cs typeface="Arial" pitchFamily="34" charset="0"/>
              </a:defRPr>
            </a:lvl3pPr>
            <a:lvl4pPr marL="1218621" indent="-228491">
              <a:defRPr lang="en-US" sz="1600" kern="1200" dirty="0" smtClean="0">
                <a:solidFill>
                  <a:schemeClr val="bg2">
                    <a:lumMod val="50000"/>
                  </a:schemeClr>
                </a:solidFill>
                <a:latin typeface="+mn-lt"/>
                <a:ea typeface="+mn-ea"/>
                <a:cs typeface="Arial" pitchFamily="34" charset="0"/>
              </a:defRPr>
            </a:lvl4pPr>
            <a:lvl5pPr marL="1447113" indent="-228491">
              <a:defRPr lang="en-US" sz="1600" kern="1200" dirty="0">
                <a:solidFill>
                  <a:schemeClr val="bg2">
                    <a:lumMod val="50000"/>
                  </a:schemeClr>
                </a:solidFill>
                <a:latin typeface="+mn-lt"/>
                <a:ea typeface="+mn-ea"/>
                <a:cs typeface="Arial" pitchFamily="34" charset="0"/>
              </a:defRPr>
            </a:lvl5pPr>
            <a:lvl6pPr>
              <a:defRPr sz="2099"/>
            </a:lvl6pPr>
            <a:lvl7pPr>
              <a:defRPr sz="2099"/>
            </a:lvl7pPr>
            <a:lvl8pPr>
              <a:defRPr sz="2099"/>
            </a:lvl8pPr>
            <a:lvl9pPr>
              <a:defRPr sz="2099"/>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spTree>
    <p:extLst>
      <p:ext uri="{BB962C8B-B14F-4D97-AF65-F5344CB8AC3E}">
        <p14:creationId xmlns:p14="http://schemas.microsoft.com/office/powerpoint/2010/main" val="296914811"/>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p:nvSpPr>
        <p:spPr bwMode="white">
          <a:xfrm>
            <a:off x="1"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2199" dirty="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1" y="1358055"/>
            <a:ext cx="11152188" cy="2863073"/>
          </a:xfrm>
          <a:prstGeom prst="rect">
            <a:avLst/>
          </a:prstGeom>
        </p:spPr>
        <p:txBody>
          <a:bodyPr>
            <a:normAutofit/>
          </a:bodyPr>
          <a:lstStyle>
            <a:lvl1pPr marL="0" indent="0">
              <a:lnSpc>
                <a:spcPct val="90000"/>
              </a:lnSpc>
              <a:buNone/>
              <a:defRPr sz="6398">
                <a:gradFill>
                  <a:gsLst>
                    <a:gs pos="100000">
                      <a:schemeClr val="bg1"/>
                    </a:gs>
                    <a:gs pos="0">
                      <a:schemeClr val="bg1"/>
                    </a:gs>
                  </a:gsLst>
                  <a:lin ang="5400000" scaled="0"/>
                </a:gradFill>
                <a:latin typeface="+mj-lt"/>
              </a:defRPr>
            </a:lvl1pPr>
            <a:lvl2pPr>
              <a:defRPr sz="6398">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pPr defTabSz="914126"/>
            <a:fld id="{CCBC3394-D7D4-4493-8076-76FBA3F60B25}" type="slidenum">
              <a:rPr lang="en-US" smtClean="0">
                <a:gradFill>
                  <a:gsLst>
                    <a:gs pos="100000">
                      <a:srgbClr val="797A7D"/>
                    </a:gs>
                    <a:gs pos="0">
                      <a:srgbClr val="797A7D"/>
                    </a:gs>
                  </a:gsLst>
                  <a:lin ang="5400000" scaled="0"/>
                </a:gradFill>
              </a:rPr>
              <a:pPr defTabSz="914126"/>
              <a:t>‹#›</a:t>
            </a:fld>
            <a:endParaRPr lang="en-US">
              <a:gradFill>
                <a:gsLst>
                  <a:gs pos="100000">
                    <a:srgbClr val="797A7D"/>
                  </a:gs>
                  <a:gs pos="0">
                    <a:srgbClr val="797A7D"/>
                  </a:gs>
                </a:gsLst>
                <a:lin ang="5400000" scaled="0"/>
              </a:gradFill>
            </a:endParaRPr>
          </a:p>
        </p:txBody>
      </p:sp>
      <p:sp>
        <p:nvSpPr>
          <p:cNvPr id="11" name="Content Placeholder 4"/>
          <p:cNvSpPr>
            <a:spLocks noGrp="1"/>
          </p:cNvSpPr>
          <p:nvPr>
            <p:ph sz="quarter" idx="13"/>
          </p:nvPr>
        </p:nvSpPr>
        <p:spPr>
          <a:xfrm>
            <a:off x="520701" y="4343402"/>
            <a:ext cx="11152188" cy="470747"/>
          </a:xfrm>
          <a:prstGeom prst="rect">
            <a:avLst/>
          </a:prstGeom>
        </p:spPr>
        <p:txBody>
          <a:bodyPr>
            <a:normAutofit/>
          </a:bodyPr>
          <a:lstStyle>
            <a:lvl1pPr marL="0" indent="0">
              <a:lnSpc>
                <a:spcPct val="90000"/>
              </a:lnSpc>
              <a:buNone/>
              <a:defRPr sz="3599">
                <a:gradFill>
                  <a:gsLst>
                    <a:gs pos="100000">
                      <a:schemeClr val="bg1"/>
                    </a:gs>
                    <a:gs pos="0">
                      <a:schemeClr val="bg1"/>
                    </a:gs>
                  </a:gsLst>
                  <a:lin ang="5400000" scaled="0"/>
                </a:gradFill>
                <a:latin typeface="+mj-lt"/>
              </a:defRPr>
            </a:lvl1pPr>
            <a:lvl2pPr>
              <a:defRPr sz="6398">
                <a:solidFill>
                  <a:schemeClr val="tx2"/>
                </a:solidFill>
                <a:latin typeface="+mn-lt"/>
              </a:defRPr>
            </a:lvl2pPr>
          </a:lstStyle>
          <a:p>
            <a:pPr lvl="0"/>
            <a:r>
              <a:rPr lang="en-US" smtClean="0"/>
              <a:t>Click to edit Master text styles</a:t>
            </a:r>
          </a:p>
        </p:txBody>
      </p:sp>
    </p:spTree>
    <p:extLst>
      <p:ext uri="{BB962C8B-B14F-4D97-AF65-F5344CB8AC3E}">
        <p14:creationId xmlns:p14="http://schemas.microsoft.com/office/powerpoint/2010/main" val="1081980731"/>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dirty="0" smtClean="0"/>
              <a:t>Click to edit Master title style</a:t>
            </a:r>
            <a:endParaRPr lang="en-US" dirty="0"/>
          </a:p>
        </p:txBody>
      </p:sp>
      <p:sp>
        <p:nvSpPr>
          <p:cNvPr id="4"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pPr defTabSz="914126"/>
            <a:fld id="{CCBC3394-D7D4-4493-8076-76FBA3F60B25}" type="slidenum">
              <a:rPr lang="en-US" smtClean="0">
                <a:gradFill>
                  <a:gsLst>
                    <a:gs pos="100000">
                      <a:srgbClr val="797A7D"/>
                    </a:gs>
                    <a:gs pos="0">
                      <a:srgbClr val="797A7D"/>
                    </a:gs>
                  </a:gsLst>
                  <a:lin ang="5400000" scaled="0"/>
                </a:gradFill>
              </a:rPr>
              <a:pPr defTabSz="914126"/>
              <a:t>‹#›</a:t>
            </a:fld>
            <a:endParaRPr lang="en-US">
              <a:gradFill>
                <a:gsLst>
                  <a:gs pos="100000">
                    <a:srgbClr val="797A7D"/>
                  </a:gs>
                  <a:gs pos="0">
                    <a:srgbClr val="797A7D"/>
                  </a:gs>
                </a:gsLst>
                <a:lin ang="5400000" scaled="0"/>
              </a:gradFill>
            </a:endParaRPr>
          </a:p>
        </p:txBody>
      </p:sp>
    </p:spTree>
    <p:extLst>
      <p:ext uri="{BB962C8B-B14F-4D97-AF65-F5344CB8AC3E}">
        <p14:creationId xmlns:p14="http://schemas.microsoft.com/office/powerpoint/2010/main" val="314017754"/>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11346511"/>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p:nvSpPr>
        <p:spPr bwMode="hidden">
          <a:xfrm>
            <a:off x="1"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1799"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9" y="1447802"/>
            <a:ext cx="11152188" cy="1988237"/>
          </a:xfrm>
        </p:spPr>
        <p:txBody>
          <a:bodyPr/>
          <a:lstStyle>
            <a:lvl1pPr marL="0" indent="0">
              <a:lnSpc>
                <a:spcPct val="95000"/>
              </a:lnSpc>
              <a:buNone/>
              <a:defRPr sz="3199">
                <a:gradFill>
                  <a:gsLst>
                    <a:gs pos="1250">
                      <a:srgbClr val="000000"/>
                    </a:gs>
                    <a:gs pos="100000">
                      <a:srgbClr val="000000"/>
                    </a:gs>
                  </a:gsLst>
                  <a:lin ang="5400000" scaled="0"/>
                </a:gradFill>
                <a:latin typeface="Consolas" pitchFamily="49" charset="0"/>
                <a:cs typeface="Consolas" pitchFamily="49" charset="0"/>
              </a:defRPr>
            </a:lvl1pPr>
            <a:lvl2pPr marL="33962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2916"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27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29979"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76336130"/>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1" y="228602"/>
            <a:ext cx="11152188" cy="664797"/>
          </a:xfrm>
        </p:spPr>
        <p:txBody>
          <a:bodyPr/>
          <a:lstStyle>
            <a:lvl1pPr>
              <a:defRPr sz="4799"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3" y="1447799"/>
            <a:ext cx="11149013" cy="2043636"/>
          </a:xfrm>
          <a:prstGeom prst="rect">
            <a:avLst/>
          </a:prstGeom>
        </p:spPr>
        <p:txBody>
          <a:bodyPr/>
          <a:lstStyle>
            <a:lvl1pPr marL="342797" indent="-342797">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461" indent="-28566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126" indent="-28566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2657" indent="-228531">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189" indent="-228531">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8"/>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599"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050080192"/>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609398"/>
          </a:xfrm>
        </p:spPr>
        <p:txBody>
          <a:bodyPr/>
          <a:lstStyle>
            <a:lvl1pPr>
              <a:defRPr sz="3999"/>
            </a:lvl1pPr>
          </a:lstStyle>
          <a:p>
            <a:r>
              <a:rPr lang="en-US" dirty="0" smtClean="0"/>
              <a:t>Click to edit Master title style</a:t>
            </a:r>
            <a:endParaRPr lang="en-US" dirty="0"/>
          </a:p>
        </p:txBody>
      </p:sp>
      <p:sp>
        <p:nvSpPr>
          <p:cNvPr id="7" name="Text Placeholder 6"/>
          <p:cNvSpPr>
            <a:spLocks noGrp="1"/>
          </p:cNvSpPr>
          <p:nvPr>
            <p:ph type="body" sz="quarter" idx="10"/>
          </p:nvPr>
        </p:nvSpPr>
        <p:spPr>
          <a:xfrm>
            <a:off x="519113" y="1447800"/>
            <a:ext cx="11149012" cy="2000548"/>
          </a:xfrm>
        </p:spPr>
        <p:txBody>
          <a:bodyPr>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85289103"/>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Content Placeholder 3"/>
          <p:cNvSpPr>
            <a:spLocks noGrp="1"/>
          </p:cNvSpPr>
          <p:nvPr>
            <p:ph sz="quarter" idx="10"/>
          </p:nvPr>
        </p:nvSpPr>
        <p:spPr>
          <a:xfrm>
            <a:off x="611188" y="1449389"/>
            <a:ext cx="10972800" cy="1988237"/>
          </a:xfrm>
        </p:spPr>
        <p:txBody>
          <a:bodyPr>
            <a:spAutoFit/>
          </a:bodyPr>
          <a:lstStyle>
            <a:lvl1pPr>
              <a:defRPr>
                <a:latin typeface="Segoe UI" pitchFamily="34" charset="0"/>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48074596"/>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1_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6"/>
            <a:ext cx="11149013" cy="1218795"/>
          </a:xfrm>
        </p:spPr>
        <p:txBody>
          <a:bodyPr anchor="b" anchorCtr="0"/>
          <a:lstStyle>
            <a:lvl1pPr>
              <a:defRPr sz="8795"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1044192293"/>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3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reeform 2"/>
          <p:cNvSpPr/>
          <p:nvPr userDrawn="1"/>
        </p:nvSpPr>
        <p:spPr bwMode="auto">
          <a:xfrm rot="5751357" flipH="1">
            <a:off x="5284388" y="553861"/>
            <a:ext cx="1620045" cy="8500897"/>
          </a:xfrm>
          <a:custGeom>
            <a:avLst/>
            <a:gdLst>
              <a:gd name="connsiteX0" fmla="*/ 2048722 w 4418809"/>
              <a:gd name="connsiteY0" fmla="*/ 10463832 h 17130814"/>
              <a:gd name="connsiteX1" fmla="*/ 2041247 w 4418809"/>
              <a:gd name="connsiteY1" fmla="*/ 10531766 h 17130814"/>
              <a:gd name="connsiteX2" fmla="*/ 1355426 w 4418809"/>
              <a:gd name="connsiteY2" fmla="*/ 10961683 h 17130814"/>
              <a:gd name="connsiteX3" fmla="*/ 895534 w 4418809"/>
              <a:gd name="connsiteY3" fmla="*/ 10346384 h 17130814"/>
              <a:gd name="connsiteX4" fmla="*/ 900855 w 4418809"/>
              <a:gd name="connsiteY4" fmla="*/ 10312998 h 17130814"/>
              <a:gd name="connsiteX5" fmla="*/ 907053 w 4418809"/>
              <a:gd name="connsiteY5" fmla="*/ 10318727 h 17130814"/>
              <a:gd name="connsiteX6" fmla="*/ 1184506 w 4418809"/>
              <a:gd name="connsiteY6" fmla="*/ 10391882 h 17130814"/>
              <a:gd name="connsiteX7" fmla="*/ 1325145 w 4418809"/>
              <a:gd name="connsiteY7" fmla="*/ 10343061 h 17130814"/>
              <a:gd name="connsiteX8" fmla="*/ 1367338 w 4418809"/>
              <a:gd name="connsiteY8" fmla="*/ 10312156 h 17130814"/>
              <a:gd name="connsiteX9" fmla="*/ 1354487 w 4418809"/>
              <a:gd name="connsiteY9" fmla="*/ 10346141 h 17130814"/>
              <a:gd name="connsiteX10" fmla="*/ 1344601 w 4418809"/>
              <a:gd name="connsiteY10" fmla="*/ 10383226 h 17130814"/>
              <a:gd name="connsiteX11" fmla="*/ 1344913 w 4418809"/>
              <a:gd name="connsiteY11" fmla="*/ 10383293 h 17130814"/>
              <a:gd name="connsiteX12" fmla="*/ 1343941 w 4418809"/>
              <a:gd name="connsiteY12" fmla="*/ 10386320 h 17130814"/>
              <a:gd name="connsiteX13" fmla="*/ 1502603 w 4418809"/>
              <a:gd name="connsiteY13" fmla="*/ 10630978 h 17130814"/>
              <a:gd name="connsiteX14" fmla="*/ 1747262 w 4418809"/>
              <a:gd name="connsiteY14" fmla="*/ 10472316 h 17130814"/>
              <a:gd name="connsiteX15" fmla="*/ 1747610 w 4418809"/>
              <a:gd name="connsiteY15" fmla="*/ 10469156 h 17130814"/>
              <a:gd name="connsiteX16" fmla="*/ 1710945 w 4418809"/>
              <a:gd name="connsiteY16" fmla="*/ 10461339 h 17130814"/>
              <a:gd name="connsiteX17" fmla="*/ 1710597 w 4418809"/>
              <a:gd name="connsiteY17" fmla="*/ 10464498 h 17130814"/>
              <a:gd name="connsiteX18" fmla="*/ 1510422 w 4418809"/>
              <a:gd name="connsiteY18" fmla="*/ 10594313 h 17130814"/>
              <a:gd name="connsiteX19" fmla="*/ 1380607 w 4418809"/>
              <a:gd name="connsiteY19" fmla="*/ 10394137 h 17130814"/>
              <a:gd name="connsiteX20" fmla="*/ 1381579 w 4418809"/>
              <a:gd name="connsiteY20" fmla="*/ 10391111 h 17130814"/>
              <a:gd name="connsiteX21" fmla="*/ 1381266 w 4418809"/>
              <a:gd name="connsiteY21" fmla="*/ 10391044 h 17130814"/>
              <a:gd name="connsiteX22" fmla="*/ 1434585 w 4418809"/>
              <a:gd name="connsiteY22" fmla="*/ 10268126 h 17130814"/>
              <a:gd name="connsiteX23" fmla="*/ 1471030 w 4418809"/>
              <a:gd name="connsiteY23" fmla="*/ 10225500 h 17130814"/>
              <a:gd name="connsiteX24" fmla="*/ 1514671 w 4418809"/>
              <a:gd name="connsiteY24" fmla="*/ 10194889 h 17130814"/>
              <a:gd name="connsiteX25" fmla="*/ 1724119 w 4418809"/>
              <a:gd name="connsiteY25" fmla="*/ 10128757 h 17130814"/>
              <a:gd name="connsiteX26" fmla="*/ 1754630 w 4418809"/>
              <a:gd name="connsiteY26" fmla="*/ 10128445 h 17130814"/>
              <a:gd name="connsiteX27" fmla="*/ 1781617 w 4418809"/>
              <a:gd name="connsiteY27" fmla="*/ 10131414 h 17130814"/>
              <a:gd name="connsiteX28" fmla="*/ 2048722 w 4418809"/>
              <a:gd name="connsiteY28" fmla="*/ 10463832 h 17130814"/>
              <a:gd name="connsiteX29" fmla="*/ 2331583 w 4418809"/>
              <a:gd name="connsiteY29" fmla="*/ 8652258 h 17130814"/>
              <a:gd name="connsiteX30" fmla="*/ 2319716 w 4418809"/>
              <a:gd name="connsiteY30" fmla="*/ 8653340 h 17130814"/>
              <a:gd name="connsiteX31" fmla="*/ 1831363 w 4418809"/>
              <a:gd name="connsiteY31" fmla="*/ 9131995 h 17130814"/>
              <a:gd name="connsiteX32" fmla="*/ 1983264 w 4418809"/>
              <a:gd name="connsiteY32" fmla="*/ 9517585 h 17130814"/>
              <a:gd name="connsiteX33" fmla="*/ 2008328 w 4418809"/>
              <a:gd name="connsiteY33" fmla="*/ 9531640 h 17130814"/>
              <a:gd name="connsiteX34" fmla="*/ 1967321 w 4418809"/>
              <a:gd name="connsiteY34" fmla="*/ 9524146 h 17130814"/>
              <a:gd name="connsiteX35" fmla="*/ 1681602 w 4418809"/>
              <a:gd name="connsiteY35" fmla="*/ 9341989 h 17130814"/>
              <a:gd name="connsiteX36" fmla="*/ 1684373 w 4418809"/>
              <a:gd name="connsiteY36" fmla="*/ 8573817 h 17130814"/>
              <a:gd name="connsiteX37" fmla="*/ 1692273 w 4418809"/>
              <a:gd name="connsiteY37" fmla="*/ 8566200 h 17130814"/>
              <a:gd name="connsiteX38" fmla="*/ 1722684 w 4418809"/>
              <a:gd name="connsiteY38" fmla="*/ 8547337 h 17130814"/>
              <a:gd name="connsiteX39" fmla="*/ 1724998 w 4418809"/>
              <a:gd name="connsiteY39" fmla="*/ 8545155 h 17130814"/>
              <a:gd name="connsiteX40" fmla="*/ 1720354 w 4418809"/>
              <a:gd name="connsiteY40" fmla="*/ 8539117 h 17130814"/>
              <a:gd name="connsiteX41" fmla="*/ 1725900 w 4418809"/>
              <a:gd name="connsiteY41" fmla="*/ 8533770 h 17130814"/>
              <a:gd name="connsiteX42" fmla="*/ 1701313 w 4418809"/>
              <a:gd name="connsiteY42" fmla="*/ 8505468 h 17130814"/>
              <a:gd name="connsiteX43" fmla="*/ 1677027 w 4418809"/>
              <a:gd name="connsiteY43" fmla="*/ 8528816 h 17130814"/>
              <a:gd name="connsiteX44" fmla="*/ 1639694 w 4418809"/>
              <a:gd name="connsiteY44" fmla="*/ 8547146 h 17130814"/>
              <a:gd name="connsiteX45" fmla="*/ 1463250 w 4418809"/>
              <a:gd name="connsiteY45" fmla="*/ 8486753 h 17130814"/>
              <a:gd name="connsiteX46" fmla="*/ 1494117 w 4418809"/>
              <a:gd name="connsiteY46" fmla="*/ 8250176 h 17130814"/>
              <a:gd name="connsiteX47" fmla="*/ 1496818 w 4418809"/>
              <a:gd name="connsiteY47" fmla="*/ 8248499 h 17130814"/>
              <a:gd name="connsiteX48" fmla="*/ 1493777 w 4418809"/>
              <a:gd name="connsiteY48" fmla="*/ 8244547 h 17130814"/>
              <a:gd name="connsiteX49" fmla="*/ 1495862 w 4418809"/>
              <a:gd name="connsiteY49" fmla="*/ 8245371 h 17130814"/>
              <a:gd name="connsiteX50" fmla="*/ 1506078 w 4418809"/>
              <a:gd name="connsiteY50" fmla="*/ 8209299 h 17130814"/>
              <a:gd name="connsiteX51" fmla="*/ 1261456 w 4418809"/>
              <a:gd name="connsiteY51" fmla="*/ 7860006 h 17130814"/>
              <a:gd name="connsiteX52" fmla="*/ 1273391 w 4418809"/>
              <a:gd name="connsiteY52" fmla="*/ 7792712 h 17130814"/>
              <a:gd name="connsiteX53" fmla="*/ 1622685 w 4418809"/>
              <a:gd name="connsiteY53" fmla="*/ 7548090 h 17130814"/>
              <a:gd name="connsiteX54" fmla="*/ 1675677 w 4418809"/>
              <a:gd name="connsiteY54" fmla="*/ 7557489 h 17130814"/>
              <a:gd name="connsiteX55" fmla="*/ 1718585 w 4418809"/>
              <a:gd name="connsiteY55" fmla="*/ 7596485 h 17130814"/>
              <a:gd name="connsiteX56" fmla="*/ 1922264 w 4418809"/>
              <a:gd name="connsiteY56" fmla="*/ 7677416 h 17130814"/>
              <a:gd name="connsiteX57" fmla="*/ 1983841 w 4418809"/>
              <a:gd name="connsiteY57" fmla="*/ 7676481 h 17130814"/>
              <a:gd name="connsiteX58" fmla="*/ 1957083 w 4418809"/>
              <a:gd name="connsiteY58" fmla="*/ 7688231 h 17130814"/>
              <a:gd name="connsiteX59" fmla="*/ 1766434 w 4418809"/>
              <a:gd name="connsiteY59" fmla="*/ 7984227 h 17130814"/>
              <a:gd name="connsiteX60" fmla="*/ 2331248 w 4418809"/>
              <a:gd name="connsiteY60" fmla="*/ 8652261 h 17130814"/>
              <a:gd name="connsiteX61" fmla="*/ 1921186 w 4418809"/>
              <a:gd name="connsiteY61" fmla="*/ 13764386 h 17130814"/>
              <a:gd name="connsiteX62" fmla="*/ 1910297 w 4418809"/>
              <a:gd name="connsiteY62" fmla="*/ 13831857 h 17130814"/>
              <a:gd name="connsiteX63" fmla="*/ 1203679 w 4418809"/>
              <a:gd name="connsiteY63" fmla="*/ 14226662 h 17130814"/>
              <a:gd name="connsiteX64" fmla="*/ 775383 w 4418809"/>
              <a:gd name="connsiteY64" fmla="*/ 13588965 h 17130814"/>
              <a:gd name="connsiteX65" fmla="*/ 782380 w 4418809"/>
              <a:gd name="connsiteY65" fmla="*/ 13555890 h 17130814"/>
              <a:gd name="connsiteX66" fmla="*/ 788283 w 4418809"/>
              <a:gd name="connsiteY66" fmla="*/ 13561925 h 17130814"/>
              <a:gd name="connsiteX67" fmla="*/ 1061695 w 4418809"/>
              <a:gd name="connsiteY67" fmla="*/ 13648970 h 17130814"/>
              <a:gd name="connsiteX68" fmla="*/ 1204615 w 4418809"/>
              <a:gd name="connsiteY68" fmla="*/ 13607300 h 17130814"/>
              <a:gd name="connsiteX69" fmla="*/ 1248313 w 4418809"/>
              <a:gd name="connsiteY69" fmla="*/ 13578560 h 17130814"/>
              <a:gd name="connsiteX70" fmla="*/ 1233765 w 4418809"/>
              <a:gd name="connsiteY70" fmla="*/ 13611855 h 17130814"/>
              <a:gd name="connsiteX71" fmla="*/ 1222022 w 4418809"/>
              <a:gd name="connsiteY71" fmla="*/ 13648394 h 17130814"/>
              <a:gd name="connsiteX72" fmla="*/ 1222331 w 4418809"/>
              <a:gd name="connsiteY72" fmla="*/ 13648477 h 17130814"/>
              <a:gd name="connsiteX73" fmla="*/ 1221208 w 4418809"/>
              <a:gd name="connsiteY73" fmla="*/ 13651450 h 17130814"/>
              <a:gd name="connsiteX74" fmla="*/ 1367337 w 4418809"/>
              <a:gd name="connsiteY74" fmla="*/ 13903795 h 17130814"/>
              <a:gd name="connsiteX75" fmla="*/ 1619682 w 4418809"/>
              <a:gd name="connsiteY75" fmla="*/ 13757665 h 17130814"/>
              <a:gd name="connsiteX76" fmla="*/ 1620189 w 4418809"/>
              <a:gd name="connsiteY76" fmla="*/ 13754527 h 17130814"/>
              <a:gd name="connsiteX77" fmla="*/ 1583964 w 4418809"/>
              <a:gd name="connsiteY77" fmla="*/ 13744872 h 17130814"/>
              <a:gd name="connsiteX78" fmla="*/ 1583457 w 4418809"/>
              <a:gd name="connsiteY78" fmla="*/ 13748009 h 17130814"/>
              <a:gd name="connsiteX79" fmla="*/ 1376994 w 4418809"/>
              <a:gd name="connsiteY79" fmla="*/ 13867570 h 17130814"/>
              <a:gd name="connsiteX80" fmla="*/ 1257433 w 4418809"/>
              <a:gd name="connsiteY80" fmla="*/ 13661106 h 17130814"/>
              <a:gd name="connsiteX81" fmla="*/ 1258556 w 4418809"/>
              <a:gd name="connsiteY81" fmla="*/ 13658132 h 17130814"/>
              <a:gd name="connsiteX82" fmla="*/ 1258247 w 4418809"/>
              <a:gd name="connsiteY82" fmla="*/ 13658050 h 17130814"/>
              <a:gd name="connsiteX83" fmla="*/ 1317694 w 4418809"/>
              <a:gd name="connsiteY83" fmla="*/ 13537976 h 17130814"/>
              <a:gd name="connsiteX84" fmla="*/ 1356241 w 4418809"/>
              <a:gd name="connsiteY84" fmla="*/ 13497241 h 17130814"/>
              <a:gd name="connsiteX85" fmla="*/ 1401369 w 4418809"/>
              <a:gd name="connsiteY85" fmla="*/ 13468868 h 17130814"/>
              <a:gd name="connsiteX86" fmla="*/ 1613884 w 4418809"/>
              <a:gd name="connsiteY86" fmla="*/ 13413377 h 17130814"/>
              <a:gd name="connsiteX87" fmla="*/ 1644371 w 4418809"/>
              <a:gd name="connsiteY87" fmla="*/ 13414603 h 17130814"/>
              <a:gd name="connsiteX88" fmla="*/ 1671175 w 4418809"/>
              <a:gd name="connsiteY88" fmla="*/ 13418928 h 17130814"/>
              <a:gd name="connsiteX89" fmla="*/ 1921186 w 4418809"/>
              <a:gd name="connsiteY89" fmla="*/ 13764386 h 17130814"/>
              <a:gd name="connsiteX90" fmla="*/ 2105482 w 4418809"/>
              <a:gd name="connsiteY90" fmla="*/ 11684224 h 17130814"/>
              <a:gd name="connsiteX91" fmla="*/ 1741099 w 4418809"/>
              <a:gd name="connsiteY91" fmla="*/ 11992304 h 17130814"/>
              <a:gd name="connsiteX92" fmla="*/ 1433019 w 4418809"/>
              <a:gd name="connsiteY92" fmla="*/ 11627922 h 17130814"/>
              <a:gd name="connsiteX93" fmla="*/ 1433337 w 4418809"/>
              <a:gd name="connsiteY93" fmla="*/ 11627948 h 17130814"/>
              <a:gd name="connsiteX94" fmla="*/ 1433283 w 4418809"/>
              <a:gd name="connsiteY94" fmla="*/ 11624770 h 17130814"/>
              <a:gd name="connsiteX95" fmla="*/ 1615474 w 4418809"/>
              <a:gd name="connsiteY95" fmla="*/ 11470730 h 17130814"/>
              <a:gd name="connsiteX96" fmla="*/ 1769514 w 4418809"/>
              <a:gd name="connsiteY96" fmla="*/ 11652921 h 17130814"/>
              <a:gd name="connsiteX97" fmla="*/ 1768932 w 4418809"/>
              <a:gd name="connsiteY97" fmla="*/ 11656046 h 17130814"/>
              <a:gd name="connsiteX98" fmla="*/ 1806292 w 4418809"/>
              <a:gd name="connsiteY98" fmla="*/ 11659174 h 17130814"/>
              <a:gd name="connsiteX99" fmla="*/ 1806873 w 4418809"/>
              <a:gd name="connsiteY99" fmla="*/ 11656049 h 17130814"/>
              <a:gd name="connsiteX100" fmla="*/ 1618602 w 4418809"/>
              <a:gd name="connsiteY100" fmla="*/ 11433370 h 17130814"/>
              <a:gd name="connsiteX101" fmla="*/ 1395923 w 4418809"/>
              <a:gd name="connsiteY101" fmla="*/ 11621642 h 17130814"/>
              <a:gd name="connsiteX102" fmla="*/ 1395977 w 4418809"/>
              <a:gd name="connsiteY102" fmla="*/ 11624820 h 17130814"/>
              <a:gd name="connsiteX103" fmla="*/ 1395659 w 4418809"/>
              <a:gd name="connsiteY103" fmla="*/ 11624794 h 17130814"/>
              <a:gd name="connsiteX104" fmla="*/ 1737971 w 4418809"/>
              <a:gd name="connsiteY104" fmla="*/ 12029664 h 17130814"/>
              <a:gd name="connsiteX105" fmla="*/ 1800508 w 4418809"/>
              <a:gd name="connsiteY105" fmla="*/ 12028604 h 17130814"/>
              <a:gd name="connsiteX106" fmla="*/ 1777910 w 4418809"/>
              <a:gd name="connsiteY106" fmla="*/ 12038127 h 17130814"/>
              <a:gd name="connsiteX107" fmla="*/ 1663752 w 4418809"/>
              <a:gd name="connsiteY107" fmla="*/ 12133680 h 17130814"/>
              <a:gd name="connsiteX108" fmla="*/ 1598645 w 4418809"/>
              <a:gd name="connsiteY108" fmla="*/ 12479689 h 17130814"/>
              <a:gd name="connsiteX109" fmla="*/ 1622501 w 4418809"/>
              <a:gd name="connsiteY109" fmla="*/ 12536298 h 17130814"/>
              <a:gd name="connsiteX110" fmla="*/ 1532691 w 4418809"/>
              <a:gd name="connsiteY110" fmla="*/ 12588046 h 17130814"/>
              <a:gd name="connsiteX111" fmla="*/ 834471 w 4418809"/>
              <a:gd name="connsiteY111" fmla="*/ 12390552 h 17130814"/>
              <a:gd name="connsiteX112" fmla="*/ 950377 w 4418809"/>
              <a:gd name="connsiteY112" fmla="*/ 11589461 h 17130814"/>
              <a:gd name="connsiteX113" fmla="*/ 947579 w 4418809"/>
              <a:gd name="connsiteY113" fmla="*/ 11585592 h 17130814"/>
              <a:gd name="connsiteX114" fmla="*/ 955147 w 4418809"/>
              <a:gd name="connsiteY114" fmla="*/ 11530097 h 17130814"/>
              <a:gd name="connsiteX115" fmla="*/ 1573431 w 4418809"/>
              <a:gd name="connsiteY115" fmla="*/ 11074224 h 17130814"/>
              <a:gd name="connsiteX116" fmla="*/ 2105482 w 4418809"/>
              <a:gd name="connsiteY116" fmla="*/ 11684224 h 17130814"/>
              <a:gd name="connsiteX117" fmla="*/ 1916364 w 4418809"/>
              <a:gd name="connsiteY117" fmla="*/ 14986088 h 17130814"/>
              <a:gd name="connsiteX118" fmla="*/ 1536917 w 4418809"/>
              <a:gd name="connsiteY118" fmla="*/ 15275412 h 17130814"/>
              <a:gd name="connsiteX119" fmla="*/ 1247594 w 4418809"/>
              <a:gd name="connsiteY119" fmla="*/ 14895964 h 17130814"/>
              <a:gd name="connsiteX120" fmla="*/ 1247910 w 4418809"/>
              <a:gd name="connsiteY120" fmla="*/ 14896007 h 17130814"/>
              <a:gd name="connsiteX121" fmla="*/ 1248016 w 4418809"/>
              <a:gd name="connsiteY121" fmla="*/ 14892830 h 17130814"/>
              <a:gd name="connsiteX122" fmla="*/ 1437740 w 4418809"/>
              <a:gd name="connsiteY122" fmla="*/ 14748168 h 17130814"/>
              <a:gd name="connsiteX123" fmla="*/ 1582402 w 4418809"/>
              <a:gd name="connsiteY123" fmla="*/ 14937892 h 17130814"/>
              <a:gd name="connsiteX124" fmla="*/ 1581663 w 4418809"/>
              <a:gd name="connsiteY124" fmla="*/ 14940984 h 17130814"/>
              <a:gd name="connsiteX125" fmla="*/ 1618817 w 4418809"/>
              <a:gd name="connsiteY125" fmla="*/ 14945990 h 17130814"/>
              <a:gd name="connsiteX126" fmla="*/ 1619556 w 4418809"/>
              <a:gd name="connsiteY126" fmla="*/ 14942899 h 17130814"/>
              <a:gd name="connsiteX127" fmla="*/ 1442747 w 4418809"/>
              <a:gd name="connsiteY127" fmla="*/ 14711014 h 17130814"/>
              <a:gd name="connsiteX128" fmla="*/ 1210862 w 4418809"/>
              <a:gd name="connsiteY128" fmla="*/ 14887823 h 17130814"/>
              <a:gd name="connsiteX129" fmla="*/ 1210756 w 4418809"/>
              <a:gd name="connsiteY129" fmla="*/ 14891000 h 17130814"/>
              <a:gd name="connsiteX130" fmla="*/ 1210440 w 4418809"/>
              <a:gd name="connsiteY130" fmla="*/ 14890957 h 17130814"/>
              <a:gd name="connsiteX131" fmla="*/ 1531910 w 4418809"/>
              <a:gd name="connsiteY131" fmla="*/ 15312566 h 17130814"/>
              <a:gd name="connsiteX132" fmla="*/ 1594421 w 4418809"/>
              <a:gd name="connsiteY132" fmla="*/ 15314660 h 17130814"/>
              <a:gd name="connsiteX133" fmla="*/ 1571372 w 4418809"/>
              <a:gd name="connsiteY133" fmla="*/ 15323031 h 17130814"/>
              <a:gd name="connsiteX134" fmla="*/ 1452543 w 4418809"/>
              <a:gd name="connsiteY134" fmla="*/ 15412709 h 17130814"/>
              <a:gd name="connsiteX135" fmla="*/ 1370079 w 4418809"/>
              <a:gd name="connsiteY135" fmla="*/ 15754997 h 17130814"/>
              <a:gd name="connsiteX136" fmla="*/ 1391052 w 4418809"/>
              <a:gd name="connsiteY136" fmla="*/ 15812736 h 17130814"/>
              <a:gd name="connsiteX137" fmla="*/ 1298748 w 4418809"/>
              <a:gd name="connsiteY137" fmla="*/ 15859892 h 17130814"/>
              <a:gd name="connsiteX138" fmla="*/ 611370 w 4418809"/>
              <a:gd name="connsiteY138" fmla="*/ 15627457 h 17130814"/>
              <a:gd name="connsiteX139" fmla="*/ 767504 w 4418809"/>
              <a:gd name="connsiteY139" fmla="*/ 14833227 h 17130814"/>
              <a:gd name="connsiteX140" fmla="*/ 764904 w 4418809"/>
              <a:gd name="connsiteY140" fmla="*/ 14829221 h 17130814"/>
              <a:gd name="connsiteX141" fmla="*/ 775260 w 4418809"/>
              <a:gd name="connsiteY141" fmla="*/ 14774179 h 17130814"/>
              <a:gd name="connsiteX142" fmla="*/ 1415734 w 4418809"/>
              <a:gd name="connsiteY142" fmla="*/ 14350047 h 17130814"/>
              <a:gd name="connsiteX143" fmla="*/ 1916364 w 4418809"/>
              <a:gd name="connsiteY143" fmla="*/ 14986088 h 17130814"/>
              <a:gd name="connsiteX144" fmla="*/ 2991941 w 4418809"/>
              <a:gd name="connsiteY144" fmla="*/ 4480530 h 17130814"/>
              <a:gd name="connsiteX145" fmla="*/ 2976597 w 4418809"/>
              <a:gd name="connsiteY145" fmla="*/ 4527837 h 17130814"/>
              <a:gd name="connsiteX146" fmla="*/ 2326003 w 4418809"/>
              <a:gd name="connsiteY146" fmla="*/ 4849152 h 17130814"/>
              <a:gd name="connsiteX147" fmla="*/ 1866112 w 4418809"/>
              <a:gd name="connsiteY147" fmla="*/ 4233852 h 17130814"/>
              <a:gd name="connsiteX148" fmla="*/ 1871433 w 4418809"/>
              <a:gd name="connsiteY148" fmla="*/ 4200468 h 17130814"/>
              <a:gd name="connsiteX149" fmla="*/ 1877631 w 4418809"/>
              <a:gd name="connsiteY149" fmla="*/ 4206197 h 17130814"/>
              <a:gd name="connsiteX150" fmla="*/ 2155084 w 4418809"/>
              <a:gd name="connsiteY150" fmla="*/ 4279350 h 17130814"/>
              <a:gd name="connsiteX151" fmla="*/ 2295723 w 4418809"/>
              <a:gd name="connsiteY151" fmla="*/ 4230530 h 17130814"/>
              <a:gd name="connsiteX152" fmla="*/ 2337916 w 4418809"/>
              <a:gd name="connsiteY152" fmla="*/ 4199625 h 17130814"/>
              <a:gd name="connsiteX153" fmla="*/ 2325065 w 4418809"/>
              <a:gd name="connsiteY153" fmla="*/ 4233610 h 17130814"/>
              <a:gd name="connsiteX154" fmla="*/ 2315178 w 4418809"/>
              <a:gd name="connsiteY154" fmla="*/ 4270695 h 17130814"/>
              <a:gd name="connsiteX155" fmla="*/ 2315490 w 4418809"/>
              <a:gd name="connsiteY155" fmla="*/ 4270762 h 17130814"/>
              <a:gd name="connsiteX156" fmla="*/ 2314519 w 4418809"/>
              <a:gd name="connsiteY156" fmla="*/ 4273788 h 17130814"/>
              <a:gd name="connsiteX157" fmla="*/ 2473181 w 4418809"/>
              <a:gd name="connsiteY157" fmla="*/ 4518447 h 17130814"/>
              <a:gd name="connsiteX158" fmla="*/ 2685256 w 4418809"/>
              <a:gd name="connsiteY158" fmla="*/ 4434901 h 17130814"/>
              <a:gd name="connsiteX159" fmla="*/ 2685509 w 4418809"/>
              <a:gd name="connsiteY159" fmla="*/ 4434449 h 17130814"/>
              <a:gd name="connsiteX160" fmla="*/ 2795862 w 4418809"/>
              <a:gd name="connsiteY160" fmla="*/ 4488832 h 17130814"/>
              <a:gd name="connsiteX161" fmla="*/ 2939290 w 4418809"/>
              <a:gd name="connsiteY161" fmla="*/ 4498007 h 17130814"/>
              <a:gd name="connsiteX162" fmla="*/ 3019300 w 4418809"/>
              <a:gd name="connsiteY162" fmla="*/ 4351300 h 17130814"/>
              <a:gd name="connsiteX163" fmla="*/ 3011824 w 4418809"/>
              <a:gd name="connsiteY163" fmla="*/ 4419234 h 17130814"/>
              <a:gd name="connsiteX164" fmla="*/ 3006036 w 4418809"/>
              <a:gd name="connsiteY164" fmla="*/ 4437078 h 17130814"/>
              <a:gd name="connsiteX165" fmla="*/ 2934493 w 4418809"/>
              <a:gd name="connsiteY165" fmla="*/ 4460825 h 17130814"/>
              <a:gd name="connsiteX166" fmla="*/ 2805408 w 4418809"/>
              <a:gd name="connsiteY166" fmla="*/ 4452568 h 17130814"/>
              <a:gd name="connsiteX167" fmla="*/ 2703508 w 4418809"/>
              <a:gd name="connsiteY167" fmla="*/ 4402351 h 17130814"/>
              <a:gd name="connsiteX168" fmla="*/ 2705077 w 4418809"/>
              <a:gd name="connsiteY168" fmla="*/ 4399553 h 17130814"/>
              <a:gd name="connsiteX169" fmla="*/ 2717840 w 4418809"/>
              <a:gd name="connsiteY169" fmla="*/ 4359785 h 17130814"/>
              <a:gd name="connsiteX170" fmla="*/ 2718188 w 4418809"/>
              <a:gd name="connsiteY170" fmla="*/ 4356625 h 17130814"/>
              <a:gd name="connsiteX171" fmla="*/ 2681522 w 4418809"/>
              <a:gd name="connsiteY171" fmla="*/ 4348807 h 17130814"/>
              <a:gd name="connsiteX172" fmla="*/ 2681174 w 4418809"/>
              <a:gd name="connsiteY172" fmla="*/ 4351967 h 17130814"/>
              <a:gd name="connsiteX173" fmla="*/ 2480999 w 4418809"/>
              <a:gd name="connsiteY173" fmla="*/ 4481782 h 17130814"/>
              <a:gd name="connsiteX174" fmla="*/ 2351184 w 4418809"/>
              <a:gd name="connsiteY174" fmla="*/ 4281606 h 17130814"/>
              <a:gd name="connsiteX175" fmla="*/ 2352156 w 4418809"/>
              <a:gd name="connsiteY175" fmla="*/ 4278580 h 17130814"/>
              <a:gd name="connsiteX176" fmla="*/ 2351844 w 4418809"/>
              <a:gd name="connsiteY176" fmla="*/ 4278513 h 17130814"/>
              <a:gd name="connsiteX177" fmla="*/ 2405163 w 4418809"/>
              <a:gd name="connsiteY177" fmla="*/ 4155595 h 17130814"/>
              <a:gd name="connsiteX178" fmla="*/ 2441607 w 4418809"/>
              <a:gd name="connsiteY178" fmla="*/ 4112969 h 17130814"/>
              <a:gd name="connsiteX179" fmla="*/ 2485249 w 4418809"/>
              <a:gd name="connsiteY179" fmla="*/ 4082357 h 17130814"/>
              <a:gd name="connsiteX180" fmla="*/ 2694697 w 4418809"/>
              <a:gd name="connsiteY180" fmla="*/ 4016226 h 17130814"/>
              <a:gd name="connsiteX181" fmla="*/ 2725207 w 4418809"/>
              <a:gd name="connsiteY181" fmla="*/ 4015913 h 17130814"/>
              <a:gd name="connsiteX182" fmla="*/ 2752194 w 4418809"/>
              <a:gd name="connsiteY182" fmla="*/ 4018882 h 17130814"/>
              <a:gd name="connsiteX183" fmla="*/ 3019300 w 4418809"/>
              <a:gd name="connsiteY183" fmla="*/ 4351300 h 17130814"/>
              <a:gd name="connsiteX184" fmla="*/ 2366703 w 4418809"/>
              <a:gd name="connsiteY184" fmla="*/ 12637622 h 17130814"/>
              <a:gd name="connsiteX185" fmla="*/ 2244329 w 4418809"/>
              <a:gd name="connsiteY185" fmla="*/ 12910127 h 17130814"/>
              <a:gd name="connsiteX186" fmla="*/ 1441326 w 4418809"/>
              <a:gd name="connsiteY186" fmla="*/ 13011933 h 17130814"/>
              <a:gd name="connsiteX187" fmla="*/ 1417908 w 4418809"/>
              <a:gd name="connsiteY187" fmla="*/ 13041210 h 17130814"/>
              <a:gd name="connsiteX188" fmla="*/ 1694797 w 4418809"/>
              <a:gd name="connsiteY188" fmla="*/ 13167085 h 17130814"/>
              <a:gd name="connsiteX189" fmla="*/ 1696362 w 4418809"/>
              <a:gd name="connsiteY189" fmla="*/ 13167287 h 17130814"/>
              <a:gd name="connsiteX190" fmla="*/ 1695845 w 4418809"/>
              <a:gd name="connsiteY190" fmla="*/ 13167959 h 17130814"/>
              <a:gd name="connsiteX191" fmla="*/ 1824384 w 4418809"/>
              <a:gd name="connsiteY191" fmla="*/ 13391937 h 17130814"/>
              <a:gd name="connsiteX192" fmla="*/ 1824458 w 4418809"/>
              <a:gd name="connsiteY192" fmla="*/ 13394182 h 17130814"/>
              <a:gd name="connsiteX193" fmla="*/ 1791140 w 4418809"/>
              <a:gd name="connsiteY193" fmla="*/ 13384308 h 17130814"/>
              <a:gd name="connsiteX194" fmla="*/ 1670231 w 4418809"/>
              <a:gd name="connsiteY194" fmla="*/ 13374184 h 17130814"/>
              <a:gd name="connsiteX195" fmla="*/ 1670379 w 4418809"/>
              <a:gd name="connsiteY195" fmla="*/ 13372421 h 17130814"/>
              <a:gd name="connsiteX196" fmla="*/ 1618951 w 4418809"/>
              <a:gd name="connsiteY196" fmla="*/ 13369906 h 17130814"/>
              <a:gd name="connsiteX197" fmla="*/ 1610450 w 4418809"/>
              <a:gd name="connsiteY197" fmla="*/ 13371344 h 17130814"/>
              <a:gd name="connsiteX198" fmla="*/ 1605864 w 4418809"/>
              <a:gd name="connsiteY198" fmla="*/ 13370604 h 17130814"/>
              <a:gd name="connsiteX199" fmla="*/ 1396401 w 4418809"/>
              <a:gd name="connsiteY199" fmla="*/ 13420526 h 17130814"/>
              <a:gd name="connsiteX200" fmla="*/ 1363708 w 4418809"/>
              <a:gd name="connsiteY200" fmla="*/ 13443888 h 17130814"/>
              <a:gd name="connsiteX201" fmla="*/ 1386579 w 4418809"/>
              <a:gd name="connsiteY201" fmla="*/ 13391668 h 17130814"/>
              <a:gd name="connsiteX202" fmla="*/ 1403621 w 4418809"/>
              <a:gd name="connsiteY202" fmla="*/ 13243774 h 17130814"/>
              <a:gd name="connsiteX203" fmla="*/ 1403304 w 4418809"/>
              <a:gd name="connsiteY203" fmla="*/ 13243802 h 17130814"/>
              <a:gd name="connsiteX204" fmla="*/ 1403355 w 4418809"/>
              <a:gd name="connsiteY204" fmla="*/ 13240623 h 17130814"/>
              <a:gd name="connsiteX205" fmla="*/ 1180497 w 4418809"/>
              <a:gd name="connsiteY205" fmla="*/ 13052563 h 17130814"/>
              <a:gd name="connsiteX206" fmla="*/ 992438 w 4418809"/>
              <a:gd name="connsiteY206" fmla="*/ 13275421 h 17130814"/>
              <a:gd name="connsiteX207" fmla="*/ 993022 w 4418809"/>
              <a:gd name="connsiteY207" fmla="*/ 13278546 h 17130814"/>
              <a:gd name="connsiteX208" fmla="*/ 1030378 w 4418809"/>
              <a:gd name="connsiteY208" fmla="*/ 13275382 h 17130814"/>
              <a:gd name="connsiteX209" fmla="*/ 1029793 w 4418809"/>
              <a:gd name="connsiteY209" fmla="*/ 13272257 h 17130814"/>
              <a:gd name="connsiteX210" fmla="*/ 1183661 w 4418809"/>
              <a:gd name="connsiteY210" fmla="*/ 13089919 h 17130814"/>
              <a:gd name="connsiteX211" fmla="*/ 1365999 w 4418809"/>
              <a:gd name="connsiteY211" fmla="*/ 13243787 h 17130814"/>
              <a:gd name="connsiteX212" fmla="*/ 1365948 w 4418809"/>
              <a:gd name="connsiteY212" fmla="*/ 13246966 h 17130814"/>
              <a:gd name="connsiteX213" fmla="*/ 1366265 w 4418809"/>
              <a:gd name="connsiteY213" fmla="*/ 13246938 h 17130814"/>
              <a:gd name="connsiteX214" fmla="*/ 1058532 w 4418809"/>
              <a:gd name="connsiteY214" fmla="*/ 13611614 h 17130814"/>
              <a:gd name="connsiteX215" fmla="*/ 693856 w 4418809"/>
              <a:gd name="connsiteY215" fmla="*/ 13303880 h 17130814"/>
              <a:gd name="connsiteX216" fmla="*/ 1225328 w 4418809"/>
              <a:gd name="connsiteY216" fmla="*/ 12693374 h 17130814"/>
              <a:gd name="connsiteX217" fmla="*/ 1342986 w 4418809"/>
              <a:gd name="connsiteY217" fmla="*/ 12694899 h 17130814"/>
              <a:gd name="connsiteX218" fmla="*/ 1344741 w 4418809"/>
              <a:gd name="connsiteY218" fmla="*/ 12695269 h 17130814"/>
              <a:gd name="connsiteX219" fmla="*/ 1346806 w 4418809"/>
              <a:gd name="connsiteY219" fmla="*/ 12670604 h 17130814"/>
              <a:gd name="connsiteX220" fmla="*/ 1385768 w 4418809"/>
              <a:gd name="connsiteY220" fmla="*/ 12671664 h 17130814"/>
              <a:gd name="connsiteX221" fmla="*/ 1600479 w 4418809"/>
              <a:gd name="connsiteY221" fmla="*/ 12595905 h 17130814"/>
              <a:gd name="connsiteX222" fmla="*/ 1642005 w 4418809"/>
              <a:gd name="connsiteY222" fmla="*/ 12568942 h 17130814"/>
              <a:gd name="connsiteX223" fmla="*/ 1668093 w 4418809"/>
              <a:gd name="connsiteY223" fmla="*/ 12607476 h 17130814"/>
              <a:gd name="connsiteX224" fmla="*/ 1722337 w 4418809"/>
              <a:gd name="connsiteY224" fmla="*/ 12660618 h 17130814"/>
              <a:gd name="connsiteX225" fmla="*/ 1722537 w 4418809"/>
              <a:gd name="connsiteY225" fmla="*/ 12660370 h 17130814"/>
              <a:gd name="connsiteX226" fmla="*/ 1724807 w 4418809"/>
              <a:gd name="connsiteY226" fmla="*/ 12662595 h 17130814"/>
              <a:gd name="connsiteX227" fmla="*/ 2014624 w 4418809"/>
              <a:gd name="connsiteY227" fmla="*/ 12630373 h 17130814"/>
              <a:gd name="connsiteX228" fmla="*/ 1982402 w 4418809"/>
              <a:gd name="connsiteY228" fmla="*/ 12340557 h 17130814"/>
              <a:gd name="connsiteX229" fmla="*/ 1979732 w 4418809"/>
              <a:gd name="connsiteY229" fmla="*/ 12338830 h 17130814"/>
              <a:gd name="connsiteX230" fmla="*/ 1956315 w 4418809"/>
              <a:gd name="connsiteY230" fmla="*/ 12368106 h 17130814"/>
              <a:gd name="connsiteX231" fmla="*/ 1958984 w 4418809"/>
              <a:gd name="connsiteY231" fmla="*/ 12369833 h 17130814"/>
              <a:gd name="connsiteX232" fmla="*/ 1985347 w 4418809"/>
              <a:gd name="connsiteY232" fmla="*/ 12606955 h 17130814"/>
              <a:gd name="connsiteX233" fmla="*/ 1748224 w 4418809"/>
              <a:gd name="connsiteY233" fmla="*/ 12633318 h 17130814"/>
              <a:gd name="connsiteX234" fmla="*/ 1745954 w 4418809"/>
              <a:gd name="connsiteY234" fmla="*/ 12631094 h 17130814"/>
              <a:gd name="connsiteX235" fmla="*/ 1745755 w 4418809"/>
              <a:gd name="connsiteY235" fmla="*/ 12631342 h 17130814"/>
              <a:gd name="connsiteX236" fmla="*/ 1693028 w 4418809"/>
              <a:gd name="connsiteY236" fmla="*/ 12157098 h 17130814"/>
              <a:gd name="connsiteX237" fmla="*/ 2167273 w 4418809"/>
              <a:gd name="connsiteY237" fmla="*/ 12104372 h 17130814"/>
              <a:gd name="connsiteX238" fmla="*/ 2210389 w 4418809"/>
              <a:gd name="connsiteY238" fmla="*/ 12142701 h 17130814"/>
              <a:gd name="connsiteX239" fmla="*/ 2210454 w 4418809"/>
              <a:gd name="connsiteY239" fmla="*/ 12142772 h 17130814"/>
              <a:gd name="connsiteX240" fmla="*/ 2209080 w 4418809"/>
              <a:gd name="connsiteY240" fmla="*/ 12147625 h 17130814"/>
              <a:gd name="connsiteX241" fmla="*/ 2216007 w 4418809"/>
              <a:gd name="connsiteY241" fmla="*/ 12148854 h 17130814"/>
              <a:gd name="connsiteX242" fmla="*/ 2248580 w 4418809"/>
              <a:gd name="connsiteY242" fmla="*/ 12184525 h 17130814"/>
              <a:gd name="connsiteX243" fmla="*/ 2366703 w 4418809"/>
              <a:gd name="connsiteY243" fmla="*/ 12637622 h 17130814"/>
              <a:gd name="connsiteX244" fmla="*/ 2142086 w 4418809"/>
              <a:gd name="connsiteY244" fmla="*/ 15855451 h 17130814"/>
              <a:gd name="connsiteX245" fmla="*/ 1993248 w 4418809"/>
              <a:gd name="connsiteY245" fmla="*/ 16217431 h 17130814"/>
              <a:gd name="connsiteX246" fmla="*/ 1186135 w 4418809"/>
              <a:gd name="connsiteY246" fmla="*/ 16278636 h 17130814"/>
              <a:gd name="connsiteX247" fmla="*/ 1161271 w 4418809"/>
              <a:gd name="connsiteY247" fmla="*/ 16306694 h 17130814"/>
              <a:gd name="connsiteX248" fmla="*/ 1431464 w 4418809"/>
              <a:gd name="connsiteY248" fmla="*/ 16446365 h 17130814"/>
              <a:gd name="connsiteX249" fmla="*/ 1433018 w 4418809"/>
              <a:gd name="connsiteY249" fmla="*/ 16446646 h 17130814"/>
              <a:gd name="connsiteX250" fmla="*/ 1432466 w 4418809"/>
              <a:gd name="connsiteY250" fmla="*/ 16447291 h 17130814"/>
              <a:gd name="connsiteX251" fmla="*/ 1469591 w 4418809"/>
              <a:gd name="connsiteY251" fmla="*/ 16923010 h 17130814"/>
              <a:gd name="connsiteX252" fmla="*/ 1110915 w 4418809"/>
              <a:gd name="connsiteY252" fmla="*/ 17025346 h 17130814"/>
              <a:gd name="connsiteX253" fmla="*/ 999115 w 4418809"/>
              <a:gd name="connsiteY253" fmla="*/ 16963058 h 17130814"/>
              <a:gd name="connsiteX254" fmla="*/ 1035630 w 4418809"/>
              <a:gd name="connsiteY254" fmla="*/ 16907424 h 17130814"/>
              <a:gd name="connsiteX255" fmla="*/ 1081865 w 4418809"/>
              <a:gd name="connsiteY255" fmla="*/ 16748284 h 17130814"/>
              <a:gd name="connsiteX256" fmla="*/ 700813 w 4418809"/>
              <a:gd name="connsiteY256" fmla="*/ 16297594 h 17130814"/>
              <a:gd name="connsiteX257" fmla="*/ 700783 w 4418809"/>
              <a:gd name="connsiteY257" fmla="*/ 16297948 h 17130814"/>
              <a:gd name="connsiteX258" fmla="*/ 697304 w 4418809"/>
              <a:gd name="connsiteY258" fmla="*/ 16297300 h 17130814"/>
              <a:gd name="connsiteX259" fmla="*/ 449425 w 4418809"/>
              <a:gd name="connsiteY259" fmla="*/ 16506878 h 17130814"/>
              <a:gd name="connsiteX260" fmla="*/ 659003 w 4418809"/>
              <a:gd name="connsiteY260" fmla="*/ 16754758 h 17130814"/>
              <a:gd name="connsiteX261" fmla="*/ 662542 w 4418809"/>
              <a:gd name="connsiteY261" fmla="*/ 16754697 h 17130814"/>
              <a:gd name="connsiteX262" fmla="*/ 666023 w 4418809"/>
              <a:gd name="connsiteY262" fmla="*/ 16713111 h 17130814"/>
              <a:gd name="connsiteX263" fmla="*/ 662485 w 4418809"/>
              <a:gd name="connsiteY263" fmla="*/ 16713171 h 17130814"/>
              <a:gd name="connsiteX264" fmla="*/ 491012 w 4418809"/>
              <a:gd name="connsiteY264" fmla="*/ 16510360 h 17130814"/>
              <a:gd name="connsiteX265" fmla="*/ 693822 w 4418809"/>
              <a:gd name="connsiteY265" fmla="*/ 16338887 h 17130814"/>
              <a:gd name="connsiteX266" fmla="*/ 697301 w 4418809"/>
              <a:gd name="connsiteY266" fmla="*/ 16339534 h 17130814"/>
              <a:gd name="connsiteX267" fmla="*/ 697331 w 4418809"/>
              <a:gd name="connsiteY267" fmla="*/ 16339181 h 17130814"/>
              <a:gd name="connsiteX268" fmla="*/ 1040277 w 4418809"/>
              <a:gd name="connsiteY268" fmla="*/ 16744802 h 17130814"/>
              <a:gd name="connsiteX269" fmla="*/ 634657 w 4418809"/>
              <a:gd name="connsiteY269" fmla="*/ 17087748 h 17130814"/>
              <a:gd name="connsiteX270" fmla="*/ 63559 w 4418809"/>
              <a:gd name="connsiteY270" fmla="*/ 16390814 h 17130814"/>
              <a:gd name="connsiteX271" fmla="*/ 615526 w 4418809"/>
              <a:gd name="connsiteY271" fmla="*/ 15801097 h 17130814"/>
              <a:gd name="connsiteX272" fmla="*/ 694417 w 4418809"/>
              <a:gd name="connsiteY272" fmla="*/ 15799515 h 17130814"/>
              <a:gd name="connsiteX273" fmla="*/ 694520 w 4418809"/>
              <a:gd name="connsiteY273" fmla="*/ 15798286 h 17130814"/>
              <a:gd name="connsiteX274" fmla="*/ 724668 w 4418809"/>
              <a:gd name="connsiteY274" fmla="*/ 15824329 h 17130814"/>
              <a:gd name="connsiteX275" fmla="*/ 1366054 w 4418809"/>
              <a:gd name="connsiteY275" fmla="*/ 15871157 h 17130814"/>
              <a:gd name="connsiteX276" fmla="*/ 1408886 w 4418809"/>
              <a:gd name="connsiteY276" fmla="*/ 15846322 h 17130814"/>
              <a:gd name="connsiteX277" fmla="*/ 1432999 w 4418809"/>
              <a:gd name="connsiteY277" fmla="*/ 15886122 h 17130814"/>
              <a:gd name="connsiteX278" fmla="*/ 1484496 w 4418809"/>
              <a:gd name="connsiteY278" fmla="*/ 15941931 h 17130814"/>
              <a:gd name="connsiteX279" fmla="*/ 1484707 w 4418809"/>
              <a:gd name="connsiteY279" fmla="*/ 15941693 h 17130814"/>
              <a:gd name="connsiteX280" fmla="*/ 1486864 w 4418809"/>
              <a:gd name="connsiteY280" fmla="*/ 15944030 h 17130814"/>
              <a:gd name="connsiteX281" fmla="*/ 1777935 w 4418809"/>
              <a:gd name="connsiteY281" fmla="*/ 15926455 h 17130814"/>
              <a:gd name="connsiteX282" fmla="*/ 1760361 w 4418809"/>
              <a:gd name="connsiteY282" fmla="*/ 15635383 h 17130814"/>
              <a:gd name="connsiteX283" fmla="*/ 1757782 w 4418809"/>
              <a:gd name="connsiteY283" fmla="*/ 15633524 h 17130814"/>
              <a:gd name="connsiteX284" fmla="*/ 1732918 w 4418809"/>
              <a:gd name="connsiteY284" fmla="*/ 15661583 h 17130814"/>
              <a:gd name="connsiteX285" fmla="*/ 1735497 w 4418809"/>
              <a:gd name="connsiteY285" fmla="*/ 15663442 h 17130814"/>
              <a:gd name="connsiteX286" fmla="*/ 1749875 w 4418809"/>
              <a:gd name="connsiteY286" fmla="*/ 15901592 h 17130814"/>
              <a:gd name="connsiteX287" fmla="*/ 1511727 w 4418809"/>
              <a:gd name="connsiteY287" fmla="*/ 15915970 h 17130814"/>
              <a:gd name="connsiteX288" fmla="*/ 1509570 w 4418809"/>
              <a:gd name="connsiteY288" fmla="*/ 15913634 h 17130814"/>
              <a:gd name="connsiteX289" fmla="*/ 1509359 w 4418809"/>
              <a:gd name="connsiteY289" fmla="*/ 15913873 h 17130814"/>
              <a:gd name="connsiteX290" fmla="*/ 1480601 w 4418809"/>
              <a:gd name="connsiteY290" fmla="*/ 15437573 h 17130814"/>
              <a:gd name="connsiteX291" fmla="*/ 1956901 w 4418809"/>
              <a:gd name="connsiteY291" fmla="*/ 15408816 h 17130814"/>
              <a:gd name="connsiteX292" fmla="*/ 1998031 w 4418809"/>
              <a:gd name="connsiteY292" fmla="*/ 15449269 h 17130814"/>
              <a:gd name="connsiteX293" fmla="*/ 1998092 w 4418809"/>
              <a:gd name="connsiteY293" fmla="*/ 15449343 h 17130814"/>
              <a:gd name="connsiteX294" fmla="*/ 1996475 w 4418809"/>
              <a:gd name="connsiteY294" fmla="*/ 15454121 h 17130814"/>
              <a:gd name="connsiteX295" fmla="*/ 2003332 w 4418809"/>
              <a:gd name="connsiteY295" fmla="*/ 15455698 h 17130814"/>
              <a:gd name="connsiteX296" fmla="*/ 2034065 w 4418809"/>
              <a:gd name="connsiteY296" fmla="*/ 15492966 h 17130814"/>
              <a:gd name="connsiteX297" fmla="*/ 2142086 w 4418809"/>
              <a:gd name="connsiteY297" fmla="*/ 15855451 h 17130814"/>
              <a:gd name="connsiteX298" fmla="*/ 3076059 w 4418809"/>
              <a:gd name="connsiteY298" fmla="*/ 5571693 h 17130814"/>
              <a:gd name="connsiteX299" fmla="*/ 2711677 w 4418809"/>
              <a:gd name="connsiteY299" fmla="*/ 5879773 h 17130814"/>
              <a:gd name="connsiteX300" fmla="*/ 2403596 w 4418809"/>
              <a:gd name="connsiteY300" fmla="*/ 5515390 h 17130814"/>
              <a:gd name="connsiteX301" fmla="*/ 2403914 w 4418809"/>
              <a:gd name="connsiteY301" fmla="*/ 5515417 h 17130814"/>
              <a:gd name="connsiteX302" fmla="*/ 2403860 w 4418809"/>
              <a:gd name="connsiteY302" fmla="*/ 5512238 h 17130814"/>
              <a:gd name="connsiteX303" fmla="*/ 2586052 w 4418809"/>
              <a:gd name="connsiteY303" fmla="*/ 5358198 h 17130814"/>
              <a:gd name="connsiteX304" fmla="*/ 2740092 w 4418809"/>
              <a:gd name="connsiteY304" fmla="*/ 5540390 h 17130814"/>
              <a:gd name="connsiteX305" fmla="*/ 2739510 w 4418809"/>
              <a:gd name="connsiteY305" fmla="*/ 5543515 h 17130814"/>
              <a:gd name="connsiteX306" fmla="*/ 2776869 w 4418809"/>
              <a:gd name="connsiteY306" fmla="*/ 5546643 h 17130814"/>
              <a:gd name="connsiteX307" fmla="*/ 2777451 w 4418809"/>
              <a:gd name="connsiteY307" fmla="*/ 5543518 h 17130814"/>
              <a:gd name="connsiteX308" fmla="*/ 2589180 w 4418809"/>
              <a:gd name="connsiteY308" fmla="*/ 5320839 h 17130814"/>
              <a:gd name="connsiteX309" fmla="*/ 2366501 w 4418809"/>
              <a:gd name="connsiteY309" fmla="*/ 5509110 h 17130814"/>
              <a:gd name="connsiteX310" fmla="*/ 2366555 w 4418809"/>
              <a:gd name="connsiteY310" fmla="*/ 5512289 h 17130814"/>
              <a:gd name="connsiteX311" fmla="*/ 2366237 w 4418809"/>
              <a:gd name="connsiteY311" fmla="*/ 5512262 h 17130814"/>
              <a:gd name="connsiteX312" fmla="*/ 2708549 w 4418809"/>
              <a:gd name="connsiteY312" fmla="*/ 5917133 h 17130814"/>
              <a:gd name="connsiteX313" fmla="*/ 2771084 w 4418809"/>
              <a:gd name="connsiteY313" fmla="*/ 5916073 h 17130814"/>
              <a:gd name="connsiteX314" fmla="*/ 2748488 w 4418809"/>
              <a:gd name="connsiteY314" fmla="*/ 5925596 h 17130814"/>
              <a:gd name="connsiteX315" fmla="*/ 2634329 w 4418809"/>
              <a:gd name="connsiteY315" fmla="*/ 6021149 h 17130814"/>
              <a:gd name="connsiteX316" fmla="*/ 2569223 w 4418809"/>
              <a:gd name="connsiteY316" fmla="*/ 6367158 h 17130814"/>
              <a:gd name="connsiteX317" fmla="*/ 2593078 w 4418809"/>
              <a:gd name="connsiteY317" fmla="*/ 6423767 h 17130814"/>
              <a:gd name="connsiteX318" fmla="*/ 2503269 w 4418809"/>
              <a:gd name="connsiteY318" fmla="*/ 6475516 h 17130814"/>
              <a:gd name="connsiteX319" fmla="*/ 1805049 w 4418809"/>
              <a:gd name="connsiteY319" fmla="*/ 6278020 h 17130814"/>
              <a:gd name="connsiteX320" fmla="*/ 1920954 w 4418809"/>
              <a:gd name="connsiteY320" fmla="*/ 5476929 h 17130814"/>
              <a:gd name="connsiteX321" fmla="*/ 1918156 w 4418809"/>
              <a:gd name="connsiteY321" fmla="*/ 5473061 h 17130814"/>
              <a:gd name="connsiteX322" fmla="*/ 1925725 w 4418809"/>
              <a:gd name="connsiteY322" fmla="*/ 5417566 h 17130814"/>
              <a:gd name="connsiteX323" fmla="*/ 2544008 w 4418809"/>
              <a:gd name="connsiteY323" fmla="*/ 4961693 h 17130814"/>
              <a:gd name="connsiteX324" fmla="*/ 3076059 w 4418809"/>
              <a:gd name="connsiteY324" fmla="*/ 5571693 h 17130814"/>
              <a:gd name="connsiteX325" fmla="*/ 3450293 w 4418809"/>
              <a:gd name="connsiteY325" fmla="*/ 1154914 h 17130814"/>
              <a:gd name="connsiteX326" fmla="*/ 3442817 w 4418809"/>
              <a:gd name="connsiteY326" fmla="*/ 1222848 h 17130814"/>
              <a:gd name="connsiteX327" fmla="*/ 2756997 w 4418809"/>
              <a:gd name="connsiteY327" fmla="*/ 1652765 h 17130814"/>
              <a:gd name="connsiteX328" fmla="*/ 2297105 w 4418809"/>
              <a:gd name="connsiteY328" fmla="*/ 1037466 h 17130814"/>
              <a:gd name="connsiteX329" fmla="*/ 2302426 w 4418809"/>
              <a:gd name="connsiteY329" fmla="*/ 1004080 h 17130814"/>
              <a:gd name="connsiteX330" fmla="*/ 2308625 w 4418809"/>
              <a:gd name="connsiteY330" fmla="*/ 1009810 h 17130814"/>
              <a:gd name="connsiteX331" fmla="*/ 2586077 w 4418809"/>
              <a:gd name="connsiteY331" fmla="*/ 1082964 h 17130814"/>
              <a:gd name="connsiteX332" fmla="*/ 2726716 w 4418809"/>
              <a:gd name="connsiteY332" fmla="*/ 1034144 h 17130814"/>
              <a:gd name="connsiteX333" fmla="*/ 2768909 w 4418809"/>
              <a:gd name="connsiteY333" fmla="*/ 1003238 h 17130814"/>
              <a:gd name="connsiteX334" fmla="*/ 2756058 w 4418809"/>
              <a:gd name="connsiteY334" fmla="*/ 1037223 h 17130814"/>
              <a:gd name="connsiteX335" fmla="*/ 2746172 w 4418809"/>
              <a:gd name="connsiteY335" fmla="*/ 1074309 h 17130814"/>
              <a:gd name="connsiteX336" fmla="*/ 2746483 w 4418809"/>
              <a:gd name="connsiteY336" fmla="*/ 1074375 h 17130814"/>
              <a:gd name="connsiteX337" fmla="*/ 2745512 w 4418809"/>
              <a:gd name="connsiteY337" fmla="*/ 1077402 h 17130814"/>
              <a:gd name="connsiteX338" fmla="*/ 2904175 w 4418809"/>
              <a:gd name="connsiteY338" fmla="*/ 1322061 h 17130814"/>
              <a:gd name="connsiteX339" fmla="*/ 3148833 w 4418809"/>
              <a:gd name="connsiteY339" fmla="*/ 1163398 h 17130814"/>
              <a:gd name="connsiteX340" fmla="*/ 3149181 w 4418809"/>
              <a:gd name="connsiteY340" fmla="*/ 1160238 h 17130814"/>
              <a:gd name="connsiteX341" fmla="*/ 3112515 w 4418809"/>
              <a:gd name="connsiteY341" fmla="*/ 1152421 h 17130814"/>
              <a:gd name="connsiteX342" fmla="*/ 3112168 w 4418809"/>
              <a:gd name="connsiteY342" fmla="*/ 1155581 h 17130814"/>
              <a:gd name="connsiteX343" fmla="*/ 2911992 w 4418809"/>
              <a:gd name="connsiteY343" fmla="*/ 1285396 h 17130814"/>
              <a:gd name="connsiteX344" fmla="*/ 2782177 w 4418809"/>
              <a:gd name="connsiteY344" fmla="*/ 1085219 h 17130814"/>
              <a:gd name="connsiteX345" fmla="*/ 2783149 w 4418809"/>
              <a:gd name="connsiteY345" fmla="*/ 1082194 h 17130814"/>
              <a:gd name="connsiteX346" fmla="*/ 2782837 w 4418809"/>
              <a:gd name="connsiteY346" fmla="*/ 1082126 h 17130814"/>
              <a:gd name="connsiteX347" fmla="*/ 2836157 w 4418809"/>
              <a:gd name="connsiteY347" fmla="*/ 959208 h 17130814"/>
              <a:gd name="connsiteX348" fmla="*/ 2872600 w 4418809"/>
              <a:gd name="connsiteY348" fmla="*/ 916582 h 17130814"/>
              <a:gd name="connsiteX349" fmla="*/ 2916242 w 4418809"/>
              <a:gd name="connsiteY349" fmla="*/ 885972 h 17130814"/>
              <a:gd name="connsiteX350" fmla="*/ 3125690 w 4418809"/>
              <a:gd name="connsiteY350" fmla="*/ 819840 h 17130814"/>
              <a:gd name="connsiteX351" fmla="*/ 3156200 w 4418809"/>
              <a:gd name="connsiteY351" fmla="*/ 819527 h 17130814"/>
              <a:gd name="connsiteX352" fmla="*/ 3183188 w 4418809"/>
              <a:gd name="connsiteY352" fmla="*/ 822497 h 17130814"/>
              <a:gd name="connsiteX353" fmla="*/ 3450293 w 4418809"/>
              <a:gd name="connsiteY353" fmla="*/ 1154914 h 17130814"/>
              <a:gd name="connsiteX354" fmla="*/ 3209856 w 4418809"/>
              <a:gd name="connsiteY354" fmla="*/ 4233185 h 17130814"/>
              <a:gd name="connsiteX355" fmla="*/ 3194578 w 4418809"/>
              <a:gd name="connsiteY355" fmla="*/ 4274259 h 17130814"/>
              <a:gd name="connsiteX356" fmla="*/ 3158470 w 4418809"/>
              <a:gd name="connsiteY356" fmla="*/ 4332286 h 17130814"/>
              <a:gd name="connsiteX357" fmla="*/ 3057255 w 4418809"/>
              <a:gd name="connsiteY357" fmla="*/ 4420077 h 17130814"/>
              <a:gd name="connsiteX358" fmla="*/ 3049066 w 4418809"/>
              <a:gd name="connsiteY358" fmla="*/ 4422795 h 17130814"/>
              <a:gd name="connsiteX359" fmla="*/ 3056171 w 4418809"/>
              <a:gd name="connsiteY359" fmla="*/ 4370313 h 17130814"/>
              <a:gd name="connsiteX360" fmla="*/ 2896588 w 4418809"/>
              <a:gd name="connsiteY360" fmla="*/ 4041462 h 17130814"/>
              <a:gd name="connsiteX361" fmla="*/ 2871525 w 4418809"/>
              <a:gd name="connsiteY361" fmla="*/ 4027408 h 17130814"/>
              <a:gd name="connsiteX362" fmla="*/ 2912530 w 4418809"/>
              <a:gd name="connsiteY362" fmla="*/ 4034902 h 17130814"/>
              <a:gd name="connsiteX363" fmla="*/ 3198250 w 4418809"/>
              <a:gd name="connsiteY363" fmla="*/ 4217059 h 17130814"/>
              <a:gd name="connsiteX364" fmla="*/ 3228075 w 4418809"/>
              <a:gd name="connsiteY364" fmla="*/ 4147722 h 17130814"/>
              <a:gd name="connsiteX365" fmla="*/ 3224882 w 4418809"/>
              <a:gd name="connsiteY365" fmla="*/ 4167528 h 17130814"/>
              <a:gd name="connsiteX366" fmla="*/ 3123759 w 4418809"/>
              <a:gd name="connsiteY366" fmla="*/ 4076990 h 17130814"/>
              <a:gd name="connsiteX367" fmla="*/ 2697566 w 4418809"/>
              <a:gd name="connsiteY367" fmla="*/ 3972555 h 17130814"/>
              <a:gd name="connsiteX368" fmla="*/ 2689148 w 4418809"/>
              <a:gd name="connsiteY368" fmla="*/ 3974419 h 17130814"/>
              <a:gd name="connsiteX369" fmla="*/ 2684530 w 4418809"/>
              <a:gd name="connsiteY369" fmla="*/ 3973911 h 17130814"/>
              <a:gd name="connsiteX370" fmla="*/ 2477850 w 4418809"/>
              <a:gd name="connsiteY370" fmla="*/ 4034328 h 17130814"/>
              <a:gd name="connsiteX371" fmla="*/ 2446376 w 4418809"/>
              <a:gd name="connsiteY371" fmla="*/ 4059308 h 17130814"/>
              <a:gd name="connsiteX372" fmla="*/ 2466586 w 4418809"/>
              <a:gd name="connsiteY372" fmla="*/ 4006001 h 17130814"/>
              <a:gd name="connsiteX373" fmla="*/ 2476154 w 4418809"/>
              <a:gd name="connsiteY373" fmla="*/ 3857436 h 17130814"/>
              <a:gd name="connsiteX374" fmla="*/ 2475837 w 4418809"/>
              <a:gd name="connsiteY374" fmla="*/ 3857480 h 17130814"/>
              <a:gd name="connsiteX375" fmla="*/ 2475728 w 4418809"/>
              <a:gd name="connsiteY375" fmla="*/ 3854303 h 17130814"/>
              <a:gd name="connsiteX376" fmla="*/ 2243675 w 4418809"/>
              <a:gd name="connsiteY376" fmla="*/ 3677715 h 17130814"/>
              <a:gd name="connsiteX377" fmla="*/ 2067087 w 4418809"/>
              <a:gd name="connsiteY377" fmla="*/ 3909767 h 17130814"/>
              <a:gd name="connsiteX378" fmla="*/ 2067829 w 4418809"/>
              <a:gd name="connsiteY378" fmla="*/ 3912858 h 17130814"/>
              <a:gd name="connsiteX379" fmla="*/ 2104978 w 4418809"/>
              <a:gd name="connsiteY379" fmla="*/ 3907816 h 17130814"/>
              <a:gd name="connsiteX380" fmla="*/ 2104236 w 4418809"/>
              <a:gd name="connsiteY380" fmla="*/ 3904724 h 17130814"/>
              <a:gd name="connsiteX381" fmla="*/ 2248718 w 4418809"/>
              <a:gd name="connsiteY381" fmla="*/ 3714863 h 17130814"/>
              <a:gd name="connsiteX382" fmla="*/ 2438579 w 4418809"/>
              <a:gd name="connsiteY382" fmla="*/ 3859345 h 17130814"/>
              <a:gd name="connsiteX383" fmla="*/ 2438688 w 4418809"/>
              <a:gd name="connsiteY383" fmla="*/ 3862522 h 17130814"/>
              <a:gd name="connsiteX384" fmla="*/ 2439004 w 4418809"/>
              <a:gd name="connsiteY384" fmla="*/ 3862479 h 17130814"/>
              <a:gd name="connsiteX385" fmla="*/ 2150042 w 4418809"/>
              <a:gd name="connsiteY385" fmla="*/ 4242202 h 17130814"/>
              <a:gd name="connsiteX386" fmla="*/ 1770320 w 4418809"/>
              <a:gd name="connsiteY386" fmla="*/ 3953239 h 17130814"/>
              <a:gd name="connsiteX387" fmla="*/ 2270346 w 4418809"/>
              <a:gd name="connsiteY387" fmla="*/ 3316721 h 17130814"/>
              <a:gd name="connsiteX388" fmla="*/ 2387931 w 4418809"/>
              <a:gd name="connsiteY388" fmla="*/ 3312315 h 17130814"/>
              <a:gd name="connsiteX389" fmla="*/ 2457244 w 4418809"/>
              <a:gd name="connsiteY389" fmla="*/ 3323321 h 17130814"/>
              <a:gd name="connsiteX390" fmla="*/ 2458869 w 4418809"/>
              <a:gd name="connsiteY390" fmla="*/ 3324163 h 17130814"/>
              <a:gd name="connsiteX391" fmla="*/ 2565397 w 4418809"/>
              <a:gd name="connsiteY391" fmla="*/ 3356707 h 17130814"/>
              <a:gd name="connsiteX392" fmla="*/ 2573830 w 4418809"/>
              <a:gd name="connsiteY392" fmla="*/ 3356937 h 17130814"/>
              <a:gd name="connsiteX393" fmla="*/ 2605230 w 4418809"/>
              <a:gd name="connsiteY393" fmla="*/ 3368384 h 17130814"/>
              <a:gd name="connsiteX394" fmla="*/ 2894971 w 4418809"/>
              <a:gd name="connsiteY394" fmla="*/ 3685988 h 17130814"/>
              <a:gd name="connsiteX395" fmla="*/ 2909517 w 4418809"/>
              <a:gd name="connsiteY395" fmla="*/ 3745819 h 17130814"/>
              <a:gd name="connsiteX396" fmla="*/ 2842896 w 4418809"/>
              <a:gd name="connsiteY396" fmla="*/ 3703016 h 17130814"/>
              <a:gd name="connsiteX397" fmla="*/ 2819479 w 4418809"/>
              <a:gd name="connsiteY397" fmla="*/ 3732292 h 17130814"/>
              <a:gd name="connsiteX398" fmla="*/ 2921399 w 4418809"/>
              <a:gd name="connsiteY398" fmla="*/ 3794690 h 17130814"/>
              <a:gd name="connsiteX399" fmla="*/ 2921943 w 4418809"/>
              <a:gd name="connsiteY399" fmla="*/ 3796930 h 17130814"/>
              <a:gd name="connsiteX400" fmla="*/ 2924493 w 4418809"/>
              <a:gd name="connsiteY400" fmla="*/ 3796584 h 17130814"/>
              <a:gd name="connsiteX401" fmla="*/ 2952367 w 4418809"/>
              <a:gd name="connsiteY401" fmla="*/ 3813650 h 17130814"/>
              <a:gd name="connsiteX402" fmla="*/ 3096368 w 4418809"/>
              <a:gd name="connsiteY402" fmla="*/ 3858167 h 17130814"/>
              <a:gd name="connsiteX403" fmla="*/ 3097934 w 4418809"/>
              <a:gd name="connsiteY403" fmla="*/ 3858369 h 17130814"/>
              <a:gd name="connsiteX404" fmla="*/ 3097415 w 4418809"/>
              <a:gd name="connsiteY404" fmla="*/ 3859041 h 17130814"/>
              <a:gd name="connsiteX405" fmla="*/ 3228075 w 4418809"/>
              <a:gd name="connsiteY405" fmla="*/ 4147722 h 17130814"/>
              <a:gd name="connsiteX406" fmla="*/ 2647819 w 4418809"/>
              <a:gd name="connsiteY406" fmla="*/ 11811574 h 17130814"/>
              <a:gd name="connsiteX407" fmla="*/ 2635883 w 4418809"/>
              <a:gd name="connsiteY407" fmla="*/ 11878867 h 17130814"/>
              <a:gd name="connsiteX408" fmla="*/ 2286590 w 4418809"/>
              <a:gd name="connsiteY408" fmla="*/ 12123489 h 17130814"/>
              <a:gd name="connsiteX409" fmla="*/ 2233599 w 4418809"/>
              <a:gd name="connsiteY409" fmla="*/ 12114090 h 17130814"/>
              <a:gd name="connsiteX410" fmla="*/ 2190691 w 4418809"/>
              <a:gd name="connsiteY410" fmla="*/ 12075095 h 17130814"/>
              <a:gd name="connsiteX411" fmla="*/ 1987010 w 4418809"/>
              <a:gd name="connsiteY411" fmla="*/ 11994164 h 17130814"/>
              <a:gd name="connsiteX412" fmla="*/ 1925434 w 4418809"/>
              <a:gd name="connsiteY412" fmla="*/ 11995098 h 17130814"/>
              <a:gd name="connsiteX413" fmla="*/ 1952191 w 4418809"/>
              <a:gd name="connsiteY413" fmla="*/ 11983349 h 17130814"/>
              <a:gd name="connsiteX414" fmla="*/ 2142841 w 4418809"/>
              <a:gd name="connsiteY414" fmla="*/ 11687352 h 17130814"/>
              <a:gd name="connsiteX415" fmla="*/ 1578028 w 4418809"/>
              <a:gd name="connsiteY415" fmla="*/ 11019317 h 17130814"/>
              <a:gd name="connsiteX416" fmla="*/ 1577691 w 4418809"/>
              <a:gd name="connsiteY416" fmla="*/ 11019320 h 17130814"/>
              <a:gd name="connsiteX417" fmla="*/ 1589559 w 4418809"/>
              <a:gd name="connsiteY417" fmla="*/ 11018239 h 17130814"/>
              <a:gd name="connsiteX418" fmla="*/ 2077912 w 4418809"/>
              <a:gd name="connsiteY418" fmla="*/ 10539583 h 17130814"/>
              <a:gd name="connsiteX419" fmla="*/ 1926011 w 4418809"/>
              <a:gd name="connsiteY419" fmla="*/ 10153993 h 17130814"/>
              <a:gd name="connsiteX420" fmla="*/ 1900947 w 4418809"/>
              <a:gd name="connsiteY420" fmla="*/ 10139939 h 17130814"/>
              <a:gd name="connsiteX421" fmla="*/ 1941954 w 4418809"/>
              <a:gd name="connsiteY421" fmla="*/ 10147432 h 17130814"/>
              <a:gd name="connsiteX422" fmla="*/ 2227672 w 4418809"/>
              <a:gd name="connsiteY422" fmla="*/ 10329590 h 17130814"/>
              <a:gd name="connsiteX423" fmla="*/ 2224901 w 4418809"/>
              <a:gd name="connsiteY423" fmla="*/ 11097761 h 17130814"/>
              <a:gd name="connsiteX424" fmla="*/ 2217002 w 4418809"/>
              <a:gd name="connsiteY424" fmla="*/ 11105379 h 17130814"/>
              <a:gd name="connsiteX425" fmla="*/ 2186590 w 4418809"/>
              <a:gd name="connsiteY425" fmla="*/ 11124242 h 17130814"/>
              <a:gd name="connsiteX426" fmla="*/ 2184277 w 4418809"/>
              <a:gd name="connsiteY426" fmla="*/ 11126424 h 17130814"/>
              <a:gd name="connsiteX427" fmla="*/ 2188921 w 4418809"/>
              <a:gd name="connsiteY427" fmla="*/ 11132461 h 17130814"/>
              <a:gd name="connsiteX428" fmla="*/ 2183375 w 4418809"/>
              <a:gd name="connsiteY428" fmla="*/ 11137809 h 17130814"/>
              <a:gd name="connsiteX429" fmla="*/ 2207961 w 4418809"/>
              <a:gd name="connsiteY429" fmla="*/ 11166111 h 17130814"/>
              <a:gd name="connsiteX430" fmla="*/ 2232248 w 4418809"/>
              <a:gd name="connsiteY430" fmla="*/ 11142763 h 17130814"/>
              <a:gd name="connsiteX431" fmla="*/ 2269581 w 4418809"/>
              <a:gd name="connsiteY431" fmla="*/ 11124432 h 17130814"/>
              <a:gd name="connsiteX432" fmla="*/ 2446025 w 4418809"/>
              <a:gd name="connsiteY432" fmla="*/ 11184826 h 17130814"/>
              <a:gd name="connsiteX433" fmla="*/ 2415158 w 4418809"/>
              <a:gd name="connsiteY433" fmla="*/ 11421403 h 17130814"/>
              <a:gd name="connsiteX434" fmla="*/ 2412456 w 4418809"/>
              <a:gd name="connsiteY434" fmla="*/ 11423080 h 17130814"/>
              <a:gd name="connsiteX435" fmla="*/ 2415497 w 4418809"/>
              <a:gd name="connsiteY435" fmla="*/ 11427033 h 17130814"/>
              <a:gd name="connsiteX436" fmla="*/ 2413414 w 4418809"/>
              <a:gd name="connsiteY436" fmla="*/ 11426209 h 17130814"/>
              <a:gd name="connsiteX437" fmla="*/ 2403196 w 4418809"/>
              <a:gd name="connsiteY437" fmla="*/ 11462280 h 17130814"/>
              <a:gd name="connsiteX438" fmla="*/ 2647819 w 4418809"/>
              <a:gd name="connsiteY438" fmla="*/ 11811574 h 17130814"/>
              <a:gd name="connsiteX439" fmla="*/ 3507052 w 4418809"/>
              <a:gd name="connsiteY439" fmla="*/ 2375307 h 17130814"/>
              <a:gd name="connsiteX440" fmla="*/ 3142670 w 4418809"/>
              <a:gd name="connsiteY440" fmla="*/ 2683387 h 17130814"/>
              <a:gd name="connsiteX441" fmla="*/ 2834590 w 4418809"/>
              <a:gd name="connsiteY441" fmla="*/ 2319004 h 17130814"/>
              <a:gd name="connsiteX442" fmla="*/ 2834907 w 4418809"/>
              <a:gd name="connsiteY442" fmla="*/ 2319031 h 17130814"/>
              <a:gd name="connsiteX443" fmla="*/ 2834854 w 4418809"/>
              <a:gd name="connsiteY443" fmla="*/ 2315852 h 17130814"/>
              <a:gd name="connsiteX444" fmla="*/ 3017045 w 4418809"/>
              <a:gd name="connsiteY444" fmla="*/ 2161812 h 17130814"/>
              <a:gd name="connsiteX445" fmla="*/ 3171085 w 4418809"/>
              <a:gd name="connsiteY445" fmla="*/ 2344003 h 17130814"/>
              <a:gd name="connsiteX446" fmla="*/ 3170503 w 4418809"/>
              <a:gd name="connsiteY446" fmla="*/ 2347129 h 17130814"/>
              <a:gd name="connsiteX447" fmla="*/ 3207862 w 4418809"/>
              <a:gd name="connsiteY447" fmla="*/ 2350257 h 17130814"/>
              <a:gd name="connsiteX448" fmla="*/ 3208444 w 4418809"/>
              <a:gd name="connsiteY448" fmla="*/ 2347131 h 17130814"/>
              <a:gd name="connsiteX449" fmla="*/ 3020173 w 4418809"/>
              <a:gd name="connsiteY449" fmla="*/ 2124454 h 17130814"/>
              <a:gd name="connsiteX450" fmla="*/ 2797495 w 4418809"/>
              <a:gd name="connsiteY450" fmla="*/ 2312724 h 17130814"/>
              <a:gd name="connsiteX451" fmla="*/ 2797548 w 4418809"/>
              <a:gd name="connsiteY451" fmla="*/ 2315903 h 17130814"/>
              <a:gd name="connsiteX452" fmla="*/ 2797231 w 4418809"/>
              <a:gd name="connsiteY452" fmla="*/ 2315876 h 17130814"/>
              <a:gd name="connsiteX453" fmla="*/ 3139542 w 4418809"/>
              <a:gd name="connsiteY453" fmla="*/ 2720746 h 17130814"/>
              <a:gd name="connsiteX454" fmla="*/ 3202078 w 4418809"/>
              <a:gd name="connsiteY454" fmla="*/ 2719687 h 17130814"/>
              <a:gd name="connsiteX455" fmla="*/ 3179481 w 4418809"/>
              <a:gd name="connsiteY455" fmla="*/ 2729209 h 17130814"/>
              <a:gd name="connsiteX456" fmla="*/ 3065323 w 4418809"/>
              <a:gd name="connsiteY456" fmla="*/ 2824762 h 17130814"/>
              <a:gd name="connsiteX457" fmla="*/ 3000216 w 4418809"/>
              <a:gd name="connsiteY457" fmla="*/ 3170772 h 17130814"/>
              <a:gd name="connsiteX458" fmla="*/ 3024071 w 4418809"/>
              <a:gd name="connsiteY458" fmla="*/ 3227380 h 17130814"/>
              <a:gd name="connsiteX459" fmla="*/ 2934262 w 4418809"/>
              <a:gd name="connsiteY459" fmla="*/ 3279130 h 17130814"/>
              <a:gd name="connsiteX460" fmla="*/ 2747150 w 4418809"/>
              <a:gd name="connsiteY460" fmla="*/ 3325241 h 17130814"/>
              <a:gd name="connsiteX461" fmla="*/ 2590372 w 4418809"/>
              <a:gd name="connsiteY461" fmla="*/ 3309114 h 17130814"/>
              <a:gd name="connsiteX462" fmla="*/ 2508065 w 4418809"/>
              <a:gd name="connsiteY462" fmla="*/ 3277909 h 17130814"/>
              <a:gd name="connsiteX463" fmla="*/ 2491550 w 4418809"/>
              <a:gd name="connsiteY463" fmla="*/ 3275141 h 17130814"/>
              <a:gd name="connsiteX464" fmla="*/ 2380860 w 4418809"/>
              <a:gd name="connsiteY464" fmla="*/ 3223465 h 17130814"/>
              <a:gd name="connsiteX465" fmla="*/ 2236042 w 4418809"/>
              <a:gd name="connsiteY465" fmla="*/ 3081634 h 17130814"/>
              <a:gd name="connsiteX466" fmla="*/ 2351948 w 4418809"/>
              <a:gd name="connsiteY466" fmla="*/ 2280543 h 17130814"/>
              <a:gd name="connsiteX467" fmla="*/ 2349150 w 4418809"/>
              <a:gd name="connsiteY467" fmla="*/ 2276674 h 17130814"/>
              <a:gd name="connsiteX468" fmla="*/ 2356718 w 4418809"/>
              <a:gd name="connsiteY468" fmla="*/ 2221180 h 17130814"/>
              <a:gd name="connsiteX469" fmla="*/ 2975001 w 4418809"/>
              <a:gd name="connsiteY469" fmla="*/ 1765306 h 17130814"/>
              <a:gd name="connsiteX470" fmla="*/ 3507052 w 4418809"/>
              <a:gd name="connsiteY470" fmla="*/ 2375307 h 17130814"/>
              <a:gd name="connsiteX471" fmla="*/ 2451594 w 4418809"/>
              <a:gd name="connsiteY471" fmla="*/ 15140609 h 17130814"/>
              <a:gd name="connsiteX472" fmla="*/ 2436282 w 4418809"/>
              <a:gd name="connsiteY472" fmla="*/ 15207217 h 17130814"/>
              <a:gd name="connsiteX473" fmla="*/ 2075102 w 4418809"/>
              <a:gd name="connsiteY473" fmla="*/ 15433924 h 17130814"/>
              <a:gd name="connsiteX474" fmla="*/ 2022653 w 4418809"/>
              <a:gd name="connsiteY474" fmla="*/ 15421866 h 17130814"/>
              <a:gd name="connsiteX475" fmla="*/ 1981765 w 4418809"/>
              <a:gd name="connsiteY475" fmla="*/ 15380756 h 17130814"/>
              <a:gd name="connsiteX476" fmla="*/ 1782422 w 4418809"/>
              <a:gd name="connsiteY476" fmla="*/ 15289662 h 17130814"/>
              <a:gd name="connsiteX477" fmla="*/ 1720877 w 4418809"/>
              <a:gd name="connsiteY477" fmla="*/ 15287492 h 17130814"/>
              <a:gd name="connsiteX478" fmla="*/ 1748193 w 4418809"/>
              <a:gd name="connsiteY478" fmla="*/ 15277106 h 17130814"/>
              <a:gd name="connsiteX479" fmla="*/ 1953519 w 4418809"/>
              <a:gd name="connsiteY479" fmla="*/ 14991095 h 17130814"/>
              <a:gd name="connsiteX480" fmla="*/ 1423093 w 4418809"/>
              <a:gd name="connsiteY480" fmla="*/ 14295442 h 17130814"/>
              <a:gd name="connsiteX481" fmla="*/ 1422757 w 4418809"/>
              <a:gd name="connsiteY481" fmla="*/ 14295428 h 17130814"/>
              <a:gd name="connsiteX482" fmla="*/ 1434664 w 4418809"/>
              <a:gd name="connsiteY482" fmla="*/ 14294946 h 17130814"/>
              <a:gd name="connsiteX483" fmla="*/ 1946521 w 4418809"/>
              <a:gd name="connsiteY483" fmla="*/ 13841512 h 17130814"/>
              <a:gd name="connsiteX484" fmla="*/ 1814247 w 4418809"/>
              <a:gd name="connsiteY484" fmla="*/ 13448756 h 17130814"/>
              <a:gd name="connsiteX485" fmla="*/ 1789923 w 4418809"/>
              <a:gd name="connsiteY485" fmla="*/ 13433456 h 17130814"/>
              <a:gd name="connsiteX486" fmla="*/ 1830500 w 4418809"/>
              <a:gd name="connsiteY486" fmla="*/ 13443007 h 17130814"/>
              <a:gd name="connsiteX487" fmla="*/ 2106675 w 4418809"/>
              <a:gd name="connsiteY487" fmla="*/ 13639334 h 17130814"/>
              <a:gd name="connsiteX488" fmla="*/ 2065191 w 4418809"/>
              <a:gd name="connsiteY488" fmla="*/ 14406389 h 17130814"/>
              <a:gd name="connsiteX489" fmla="*/ 2056917 w 4418809"/>
              <a:gd name="connsiteY489" fmla="*/ 14413599 h 17130814"/>
              <a:gd name="connsiteX490" fmla="*/ 2025594 w 4418809"/>
              <a:gd name="connsiteY490" fmla="*/ 14430906 h 17130814"/>
              <a:gd name="connsiteX491" fmla="*/ 2023173 w 4418809"/>
              <a:gd name="connsiteY491" fmla="*/ 14432968 h 17130814"/>
              <a:gd name="connsiteX492" fmla="*/ 2027507 w 4418809"/>
              <a:gd name="connsiteY492" fmla="*/ 14439232 h 17130814"/>
              <a:gd name="connsiteX493" fmla="*/ 2021699 w 4418809"/>
              <a:gd name="connsiteY493" fmla="*/ 14444293 h 17130814"/>
              <a:gd name="connsiteX494" fmla="*/ 2044827 w 4418809"/>
              <a:gd name="connsiteY494" fmla="*/ 14473799 h 17130814"/>
              <a:gd name="connsiteX495" fmla="*/ 2070260 w 4418809"/>
              <a:gd name="connsiteY495" fmla="*/ 14451704 h 17130814"/>
              <a:gd name="connsiteX496" fmla="*/ 2108469 w 4418809"/>
              <a:gd name="connsiteY496" fmla="*/ 14435278 h 17130814"/>
              <a:gd name="connsiteX497" fmla="*/ 2281645 w 4418809"/>
              <a:gd name="connsiteY497" fmla="*/ 14504488 h 17130814"/>
              <a:gd name="connsiteX498" fmla="*/ 2238893 w 4418809"/>
              <a:gd name="connsiteY498" fmla="*/ 14739209 h 17130814"/>
              <a:gd name="connsiteX499" fmla="*/ 2236111 w 4418809"/>
              <a:gd name="connsiteY499" fmla="*/ 14740748 h 17130814"/>
              <a:gd name="connsiteX500" fmla="*/ 2238949 w 4418809"/>
              <a:gd name="connsiteY500" fmla="*/ 14744848 h 17130814"/>
              <a:gd name="connsiteX501" fmla="*/ 2236909 w 4418809"/>
              <a:gd name="connsiteY501" fmla="*/ 14743921 h 17130814"/>
              <a:gd name="connsiteX502" fmla="*/ 2224887 w 4418809"/>
              <a:gd name="connsiteY502" fmla="*/ 14779431 h 17130814"/>
              <a:gd name="connsiteX503" fmla="*/ 2451594 w 4418809"/>
              <a:gd name="connsiteY503" fmla="*/ 15140609 h 17130814"/>
              <a:gd name="connsiteX504" fmla="*/ 3013741 w 4418809"/>
              <a:gd name="connsiteY504" fmla="*/ 9325195 h 17130814"/>
              <a:gd name="connsiteX505" fmla="*/ 3008420 w 4418809"/>
              <a:gd name="connsiteY505" fmla="*/ 9358580 h 17130814"/>
              <a:gd name="connsiteX506" fmla="*/ 3002220 w 4418809"/>
              <a:gd name="connsiteY506" fmla="*/ 9352851 h 17130814"/>
              <a:gd name="connsiteX507" fmla="*/ 2724769 w 4418809"/>
              <a:gd name="connsiteY507" fmla="*/ 9279697 h 17130814"/>
              <a:gd name="connsiteX508" fmla="*/ 2584130 w 4418809"/>
              <a:gd name="connsiteY508" fmla="*/ 9328517 h 17130814"/>
              <a:gd name="connsiteX509" fmla="*/ 2541936 w 4418809"/>
              <a:gd name="connsiteY509" fmla="*/ 9359422 h 17130814"/>
              <a:gd name="connsiteX510" fmla="*/ 2554788 w 4418809"/>
              <a:gd name="connsiteY510" fmla="*/ 9325437 h 17130814"/>
              <a:gd name="connsiteX511" fmla="*/ 2564674 w 4418809"/>
              <a:gd name="connsiteY511" fmla="*/ 9288353 h 17130814"/>
              <a:gd name="connsiteX512" fmla="*/ 2564362 w 4418809"/>
              <a:gd name="connsiteY512" fmla="*/ 9288286 h 17130814"/>
              <a:gd name="connsiteX513" fmla="*/ 2565333 w 4418809"/>
              <a:gd name="connsiteY513" fmla="*/ 9285259 h 17130814"/>
              <a:gd name="connsiteX514" fmla="*/ 2406671 w 4418809"/>
              <a:gd name="connsiteY514" fmla="*/ 9040600 h 17130814"/>
              <a:gd name="connsiteX515" fmla="*/ 2162012 w 4418809"/>
              <a:gd name="connsiteY515" fmla="*/ 9199263 h 17130814"/>
              <a:gd name="connsiteX516" fmla="*/ 2161664 w 4418809"/>
              <a:gd name="connsiteY516" fmla="*/ 9202422 h 17130814"/>
              <a:gd name="connsiteX517" fmla="*/ 2198330 w 4418809"/>
              <a:gd name="connsiteY517" fmla="*/ 9210240 h 17130814"/>
              <a:gd name="connsiteX518" fmla="*/ 2198678 w 4418809"/>
              <a:gd name="connsiteY518" fmla="*/ 9207081 h 17130814"/>
              <a:gd name="connsiteX519" fmla="*/ 2398853 w 4418809"/>
              <a:gd name="connsiteY519" fmla="*/ 9077266 h 17130814"/>
              <a:gd name="connsiteX520" fmla="*/ 2528668 w 4418809"/>
              <a:gd name="connsiteY520" fmla="*/ 9277441 h 17130814"/>
              <a:gd name="connsiteX521" fmla="*/ 2527696 w 4418809"/>
              <a:gd name="connsiteY521" fmla="*/ 9280468 h 17130814"/>
              <a:gd name="connsiteX522" fmla="*/ 2528008 w 4418809"/>
              <a:gd name="connsiteY522" fmla="*/ 9280534 h 17130814"/>
              <a:gd name="connsiteX523" fmla="*/ 2474689 w 4418809"/>
              <a:gd name="connsiteY523" fmla="*/ 9403452 h 17130814"/>
              <a:gd name="connsiteX524" fmla="*/ 2438245 w 4418809"/>
              <a:gd name="connsiteY524" fmla="*/ 9446078 h 17130814"/>
              <a:gd name="connsiteX525" fmla="*/ 2394603 w 4418809"/>
              <a:gd name="connsiteY525" fmla="*/ 9476690 h 17130814"/>
              <a:gd name="connsiteX526" fmla="*/ 2185156 w 4418809"/>
              <a:gd name="connsiteY526" fmla="*/ 9542821 h 17130814"/>
              <a:gd name="connsiteX527" fmla="*/ 2154645 w 4418809"/>
              <a:gd name="connsiteY527" fmla="*/ 9543134 h 17130814"/>
              <a:gd name="connsiteX528" fmla="*/ 2127658 w 4418809"/>
              <a:gd name="connsiteY528" fmla="*/ 9540165 h 17130814"/>
              <a:gd name="connsiteX529" fmla="*/ 1860552 w 4418809"/>
              <a:gd name="connsiteY529" fmla="*/ 9207747 h 17130814"/>
              <a:gd name="connsiteX530" fmla="*/ 1868029 w 4418809"/>
              <a:gd name="connsiteY530" fmla="*/ 9139813 h 17130814"/>
              <a:gd name="connsiteX531" fmla="*/ 2553848 w 4418809"/>
              <a:gd name="connsiteY531" fmla="*/ 8709896 h 17130814"/>
              <a:gd name="connsiteX532" fmla="*/ 3013741 w 4418809"/>
              <a:gd name="connsiteY532" fmla="*/ 9325195 h 17130814"/>
              <a:gd name="connsiteX533" fmla="*/ 3181945 w 4418809"/>
              <a:gd name="connsiteY533" fmla="*/ 7710671 h 17130814"/>
              <a:gd name="connsiteX534" fmla="*/ 2958898 w 4418809"/>
              <a:gd name="connsiteY534" fmla="*/ 8082119 h 17130814"/>
              <a:gd name="connsiteX535" fmla="*/ 2961696 w 4418809"/>
              <a:gd name="connsiteY535" fmla="*/ 8085988 h 17130814"/>
              <a:gd name="connsiteX536" fmla="*/ 2954127 w 4418809"/>
              <a:gd name="connsiteY536" fmla="*/ 8141483 h 17130814"/>
              <a:gd name="connsiteX537" fmla="*/ 2335845 w 4418809"/>
              <a:gd name="connsiteY537" fmla="*/ 8597354 h 17130814"/>
              <a:gd name="connsiteX538" fmla="*/ 1803793 w 4418809"/>
              <a:gd name="connsiteY538" fmla="*/ 7987355 h 17130814"/>
              <a:gd name="connsiteX539" fmla="*/ 2168176 w 4418809"/>
              <a:gd name="connsiteY539" fmla="*/ 7679275 h 17130814"/>
              <a:gd name="connsiteX540" fmla="*/ 2476256 w 4418809"/>
              <a:gd name="connsiteY540" fmla="*/ 8043658 h 17130814"/>
              <a:gd name="connsiteX541" fmla="*/ 2475938 w 4418809"/>
              <a:gd name="connsiteY541" fmla="*/ 8043631 h 17130814"/>
              <a:gd name="connsiteX542" fmla="*/ 2475992 w 4418809"/>
              <a:gd name="connsiteY542" fmla="*/ 8046810 h 17130814"/>
              <a:gd name="connsiteX543" fmla="*/ 2293801 w 4418809"/>
              <a:gd name="connsiteY543" fmla="*/ 8200850 h 17130814"/>
              <a:gd name="connsiteX544" fmla="*/ 2139760 w 4418809"/>
              <a:gd name="connsiteY544" fmla="*/ 8018659 h 17130814"/>
              <a:gd name="connsiteX545" fmla="*/ 2140342 w 4418809"/>
              <a:gd name="connsiteY545" fmla="*/ 8015533 h 17130814"/>
              <a:gd name="connsiteX546" fmla="*/ 2102983 w 4418809"/>
              <a:gd name="connsiteY546" fmla="*/ 8012405 h 17130814"/>
              <a:gd name="connsiteX547" fmla="*/ 2102401 w 4418809"/>
              <a:gd name="connsiteY547" fmla="*/ 8015531 h 17130814"/>
              <a:gd name="connsiteX548" fmla="*/ 2290673 w 4418809"/>
              <a:gd name="connsiteY548" fmla="*/ 8238209 h 17130814"/>
              <a:gd name="connsiteX549" fmla="*/ 2513351 w 4418809"/>
              <a:gd name="connsiteY549" fmla="*/ 8049938 h 17130814"/>
              <a:gd name="connsiteX550" fmla="*/ 2513297 w 4418809"/>
              <a:gd name="connsiteY550" fmla="*/ 8046759 h 17130814"/>
              <a:gd name="connsiteX551" fmla="*/ 2513615 w 4418809"/>
              <a:gd name="connsiteY551" fmla="*/ 8046786 h 17130814"/>
              <a:gd name="connsiteX552" fmla="*/ 2171304 w 4418809"/>
              <a:gd name="connsiteY552" fmla="*/ 7641916 h 17130814"/>
              <a:gd name="connsiteX553" fmla="*/ 2108767 w 4418809"/>
              <a:gd name="connsiteY553" fmla="*/ 7642976 h 17130814"/>
              <a:gd name="connsiteX554" fmla="*/ 2131364 w 4418809"/>
              <a:gd name="connsiteY554" fmla="*/ 7633453 h 17130814"/>
              <a:gd name="connsiteX555" fmla="*/ 2245523 w 4418809"/>
              <a:gd name="connsiteY555" fmla="*/ 7537900 h 17130814"/>
              <a:gd name="connsiteX556" fmla="*/ 2310630 w 4418809"/>
              <a:gd name="connsiteY556" fmla="*/ 7191890 h 17130814"/>
              <a:gd name="connsiteX557" fmla="*/ 2286774 w 4418809"/>
              <a:gd name="connsiteY557" fmla="*/ 7135281 h 17130814"/>
              <a:gd name="connsiteX558" fmla="*/ 2376584 w 4418809"/>
              <a:gd name="connsiteY558" fmla="*/ 7083533 h 17130814"/>
              <a:gd name="connsiteX559" fmla="*/ 2563696 w 4418809"/>
              <a:gd name="connsiteY559" fmla="*/ 7037421 h 17130814"/>
              <a:gd name="connsiteX560" fmla="*/ 2633028 w 4418809"/>
              <a:gd name="connsiteY560" fmla="*/ 7044553 h 17130814"/>
              <a:gd name="connsiteX561" fmla="*/ 2665374 w 4418809"/>
              <a:gd name="connsiteY561" fmla="*/ 7054553 h 17130814"/>
              <a:gd name="connsiteX562" fmla="*/ 2666940 w 4418809"/>
              <a:gd name="connsiteY562" fmla="*/ 7054756 h 17130814"/>
              <a:gd name="connsiteX563" fmla="*/ 2666422 w 4418809"/>
              <a:gd name="connsiteY563" fmla="*/ 7055428 h 17130814"/>
              <a:gd name="connsiteX564" fmla="*/ 2727477 w 4418809"/>
              <a:gd name="connsiteY564" fmla="*/ 7528672 h 17130814"/>
              <a:gd name="connsiteX565" fmla="*/ 2254232 w 4418809"/>
              <a:gd name="connsiteY565" fmla="*/ 7589727 h 17130814"/>
              <a:gd name="connsiteX566" fmla="*/ 2231333 w 4418809"/>
              <a:gd name="connsiteY566" fmla="*/ 7619411 h 17130814"/>
              <a:gd name="connsiteX567" fmla="*/ 2757160 w 4418809"/>
              <a:gd name="connsiteY567" fmla="*/ 7551572 h 17130814"/>
              <a:gd name="connsiteX568" fmla="*/ 2834498 w 4418809"/>
              <a:gd name="connsiteY568" fmla="*/ 7346501 h 17130814"/>
              <a:gd name="connsiteX569" fmla="*/ 2756295 w 4418809"/>
              <a:gd name="connsiteY569" fmla="*/ 7092318 h 17130814"/>
              <a:gd name="connsiteX570" fmla="*/ 2729576 w 4418809"/>
              <a:gd name="connsiteY570" fmla="*/ 7062139 h 17130814"/>
              <a:gd name="connsiteX571" fmla="*/ 2763815 w 4418809"/>
              <a:gd name="connsiteY571" fmla="*/ 7061619 h 17130814"/>
              <a:gd name="connsiteX572" fmla="*/ 2929985 w 4418809"/>
              <a:gd name="connsiteY572" fmla="*/ 7139196 h 17130814"/>
              <a:gd name="connsiteX573" fmla="*/ 3074803 w 4418809"/>
              <a:gd name="connsiteY573" fmla="*/ 7281028 h 17130814"/>
              <a:gd name="connsiteX574" fmla="*/ 3181945 w 4418809"/>
              <a:gd name="connsiteY574" fmla="*/ 7710671 h 17130814"/>
              <a:gd name="connsiteX575" fmla="*/ 3337281 w 4418809"/>
              <a:gd name="connsiteY575" fmla="*/ 6525090 h 17130814"/>
              <a:gd name="connsiteX576" fmla="*/ 3214907 w 4418809"/>
              <a:gd name="connsiteY576" fmla="*/ 6797595 h 17130814"/>
              <a:gd name="connsiteX577" fmla="*/ 2829364 w 4418809"/>
              <a:gd name="connsiteY577" fmla="*/ 7015376 h 17130814"/>
              <a:gd name="connsiteX578" fmla="*/ 2761318 w 4418809"/>
              <a:gd name="connsiteY578" fmla="*/ 7010803 h 17130814"/>
              <a:gd name="connsiteX579" fmla="*/ 2745448 w 4418809"/>
              <a:gd name="connsiteY579" fmla="*/ 7005954 h 17130814"/>
              <a:gd name="connsiteX580" fmla="*/ 2650930 w 4418809"/>
              <a:gd name="connsiteY580" fmla="*/ 7003382 h 17130814"/>
              <a:gd name="connsiteX581" fmla="*/ 2611707 w 4418809"/>
              <a:gd name="connsiteY581" fmla="*/ 7000746 h 17130814"/>
              <a:gd name="connsiteX582" fmla="*/ 2411903 w 4418809"/>
              <a:gd name="connsiteY582" fmla="*/ 6899402 h 17130814"/>
              <a:gd name="connsiteX583" fmla="*/ 2388486 w 4418809"/>
              <a:gd name="connsiteY583" fmla="*/ 6928678 h 17130814"/>
              <a:gd name="connsiteX584" fmla="*/ 2510255 w 4418809"/>
              <a:gd name="connsiteY584" fmla="*/ 7003228 h 17130814"/>
              <a:gd name="connsiteX585" fmla="*/ 2413816 w 4418809"/>
              <a:gd name="connsiteY585" fmla="*/ 7027341 h 17130814"/>
              <a:gd name="connsiteX586" fmla="*/ 2308796 w 4418809"/>
              <a:gd name="connsiteY586" fmla="*/ 7075675 h 17130814"/>
              <a:gd name="connsiteX587" fmla="*/ 2267269 w 4418809"/>
              <a:gd name="connsiteY587" fmla="*/ 7102637 h 17130814"/>
              <a:gd name="connsiteX588" fmla="*/ 2241182 w 4418809"/>
              <a:gd name="connsiteY588" fmla="*/ 7064103 h 17130814"/>
              <a:gd name="connsiteX589" fmla="*/ 2186937 w 4418809"/>
              <a:gd name="connsiteY589" fmla="*/ 7010961 h 17130814"/>
              <a:gd name="connsiteX590" fmla="*/ 2186738 w 4418809"/>
              <a:gd name="connsiteY590" fmla="*/ 7011209 h 17130814"/>
              <a:gd name="connsiteX591" fmla="*/ 2184468 w 4418809"/>
              <a:gd name="connsiteY591" fmla="*/ 7008984 h 17130814"/>
              <a:gd name="connsiteX592" fmla="*/ 1894651 w 4418809"/>
              <a:gd name="connsiteY592" fmla="*/ 7041207 h 17130814"/>
              <a:gd name="connsiteX593" fmla="*/ 1926873 w 4418809"/>
              <a:gd name="connsiteY593" fmla="*/ 7331023 h 17130814"/>
              <a:gd name="connsiteX594" fmla="*/ 1929543 w 4418809"/>
              <a:gd name="connsiteY594" fmla="*/ 7332750 h 17130814"/>
              <a:gd name="connsiteX595" fmla="*/ 1952960 w 4418809"/>
              <a:gd name="connsiteY595" fmla="*/ 7303473 h 17130814"/>
              <a:gd name="connsiteX596" fmla="*/ 1950291 w 4418809"/>
              <a:gd name="connsiteY596" fmla="*/ 7301747 h 17130814"/>
              <a:gd name="connsiteX597" fmla="*/ 1923928 w 4418809"/>
              <a:gd name="connsiteY597" fmla="*/ 7064624 h 17130814"/>
              <a:gd name="connsiteX598" fmla="*/ 2161050 w 4418809"/>
              <a:gd name="connsiteY598" fmla="*/ 7038262 h 17130814"/>
              <a:gd name="connsiteX599" fmla="*/ 2163321 w 4418809"/>
              <a:gd name="connsiteY599" fmla="*/ 7040486 h 17130814"/>
              <a:gd name="connsiteX600" fmla="*/ 2163520 w 4418809"/>
              <a:gd name="connsiteY600" fmla="*/ 7040237 h 17130814"/>
              <a:gd name="connsiteX601" fmla="*/ 2216247 w 4418809"/>
              <a:gd name="connsiteY601" fmla="*/ 7514481 h 17130814"/>
              <a:gd name="connsiteX602" fmla="*/ 1742002 w 4418809"/>
              <a:gd name="connsiteY602" fmla="*/ 7567208 h 17130814"/>
              <a:gd name="connsiteX603" fmla="*/ 1698886 w 4418809"/>
              <a:gd name="connsiteY603" fmla="*/ 7528879 h 17130814"/>
              <a:gd name="connsiteX604" fmla="*/ 1698821 w 4418809"/>
              <a:gd name="connsiteY604" fmla="*/ 7528808 h 17130814"/>
              <a:gd name="connsiteX605" fmla="*/ 1700195 w 4418809"/>
              <a:gd name="connsiteY605" fmla="*/ 7523955 h 17130814"/>
              <a:gd name="connsiteX606" fmla="*/ 1693267 w 4418809"/>
              <a:gd name="connsiteY606" fmla="*/ 7522726 h 17130814"/>
              <a:gd name="connsiteX607" fmla="*/ 1660695 w 4418809"/>
              <a:gd name="connsiteY607" fmla="*/ 7487055 h 17130814"/>
              <a:gd name="connsiteX608" fmla="*/ 1664946 w 4418809"/>
              <a:gd name="connsiteY608" fmla="*/ 6761453 h 17130814"/>
              <a:gd name="connsiteX609" fmla="*/ 2050488 w 4418809"/>
              <a:gd name="connsiteY609" fmla="*/ 6543672 h 17130814"/>
              <a:gd name="connsiteX610" fmla="*/ 2118535 w 4418809"/>
              <a:gd name="connsiteY610" fmla="*/ 6548246 h 17130814"/>
              <a:gd name="connsiteX611" fmla="*/ 2134404 w 4418809"/>
              <a:gd name="connsiteY611" fmla="*/ 6553094 h 17130814"/>
              <a:gd name="connsiteX612" fmla="*/ 2228916 w 4418809"/>
              <a:gd name="connsiteY612" fmla="*/ 6555665 h 17130814"/>
              <a:gd name="connsiteX613" fmla="*/ 2268145 w 4418809"/>
              <a:gd name="connsiteY613" fmla="*/ 6558302 h 17130814"/>
              <a:gd name="connsiteX614" fmla="*/ 2467949 w 4418809"/>
              <a:gd name="connsiteY614" fmla="*/ 6659646 h 17130814"/>
              <a:gd name="connsiteX615" fmla="*/ 2491367 w 4418809"/>
              <a:gd name="connsiteY615" fmla="*/ 6630370 h 17130814"/>
              <a:gd name="connsiteX616" fmla="*/ 2369596 w 4418809"/>
              <a:gd name="connsiteY616" fmla="*/ 6555819 h 17130814"/>
              <a:gd name="connsiteX617" fmla="*/ 2466036 w 4418809"/>
              <a:gd name="connsiteY617" fmla="*/ 6531707 h 17130814"/>
              <a:gd name="connsiteX618" fmla="*/ 2571056 w 4418809"/>
              <a:gd name="connsiteY618" fmla="*/ 6483373 h 17130814"/>
              <a:gd name="connsiteX619" fmla="*/ 2612582 w 4418809"/>
              <a:gd name="connsiteY619" fmla="*/ 6456411 h 17130814"/>
              <a:gd name="connsiteX620" fmla="*/ 2638670 w 4418809"/>
              <a:gd name="connsiteY620" fmla="*/ 6494945 h 17130814"/>
              <a:gd name="connsiteX621" fmla="*/ 2692915 w 4418809"/>
              <a:gd name="connsiteY621" fmla="*/ 6548088 h 17130814"/>
              <a:gd name="connsiteX622" fmla="*/ 2693114 w 4418809"/>
              <a:gd name="connsiteY622" fmla="*/ 6547839 h 17130814"/>
              <a:gd name="connsiteX623" fmla="*/ 2695385 w 4418809"/>
              <a:gd name="connsiteY623" fmla="*/ 6550064 h 17130814"/>
              <a:gd name="connsiteX624" fmla="*/ 2985201 w 4418809"/>
              <a:gd name="connsiteY624" fmla="*/ 6517842 h 17130814"/>
              <a:gd name="connsiteX625" fmla="*/ 2952979 w 4418809"/>
              <a:gd name="connsiteY625" fmla="*/ 6228025 h 17130814"/>
              <a:gd name="connsiteX626" fmla="*/ 2950310 w 4418809"/>
              <a:gd name="connsiteY626" fmla="*/ 6226299 h 17130814"/>
              <a:gd name="connsiteX627" fmla="*/ 2926892 w 4418809"/>
              <a:gd name="connsiteY627" fmla="*/ 6255575 h 17130814"/>
              <a:gd name="connsiteX628" fmla="*/ 2929561 w 4418809"/>
              <a:gd name="connsiteY628" fmla="*/ 6257302 h 17130814"/>
              <a:gd name="connsiteX629" fmla="*/ 2955925 w 4418809"/>
              <a:gd name="connsiteY629" fmla="*/ 6494424 h 17130814"/>
              <a:gd name="connsiteX630" fmla="*/ 2718802 w 4418809"/>
              <a:gd name="connsiteY630" fmla="*/ 6520787 h 17130814"/>
              <a:gd name="connsiteX631" fmla="*/ 2716532 w 4418809"/>
              <a:gd name="connsiteY631" fmla="*/ 6518563 h 17130814"/>
              <a:gd name="connsiteX632" fmla="*/ 2716332 w 4418809"/>
              <a:gd name="connsiteY632" fmla="*/ 6518811 h 17130814"/>
              <a:gd name="connsiteX633" fmla="*/ 2663605 w 4418809"/>
              <a:gd name="connsiteY633" fmla="*/ 6044567 h 17130814"/>
              <a:gd name="connsiteX634" fmla="*/ 3137850 w 4418809"/>
              <a:gd name="connsiteY634" fmla="*/ 5991840 h 17130814"/>
              <a:gd name="connsiteX635" fmla="*/ 3180967 w 4418809"/>
              <a:gd name="connsiteY635" fmla="*/ 6030170 h 17130814"/>
              <a:gd name="connsiteX636" fmla="*/ 3181031 w 4418809"/>
              <a:gd name="connsiteY636" fmla="*/ 6030241 h 17130814"/>
              <a:gd name="connsiteX637" fmla="*/ 3179657 w 4418809"/>
              <a:gd name="connsiteY637" fmla="*/ 6035094 h 17130814"/>
              <a:gd name="connsiteX638" fmla="*/ 3186585 w 4418809"/>
              <a:gd name="connsiteY638" fmla="*/ 6036323 h 17130814"/>
              <a:gd name="connsiteX639" fmla="*/ 3219157 w 4418809"/>
              <a:gd name="connsiteY639" fmla="*/ 6071994 h 17130814"/>
              <a:gd name="connsiteX640" fmla="*/ 3337281 w 4418809"/>
              <a:gd name="connsiteY640" fmla="*/ 6525090 h 17130814"/>
              <a:gd name="connsiteX641" fmla="*/ 3768274 w 4418809"/>
              <a:gd name="connsiteY641" fmla="*/ 3328703 h 17130814"/>
              <a:gd name="connsiteX642" fmla="*/ 3645900 w 4418809"/>
              <a:gd name="connsiteY642" fmla="*/ 3601209 h 17130814"/>
              <a:gd name="connsiteX643" fmla="*/ 3042700 w 4418809"/>
              <a:gd name="connsiteY643" fmla="*/ 3804359 h 17130814"/>
              <a:gd name="connsiteX644" fmla="*/ 2953954 w 4418809"/>
              <a:gd name="connsiteY644" fmla="*/ 3770462 h 17130814"/>
              <a:gd name="connsiteX645" fmla="*/ 2929872 w 4418809"/>
              <a:gd name="connsiteY645" fmla="*/ 3670045 h 17130814"/>
              <a:gd name="connsiteX646" fmla="*/ 2720731 w 4418809"/>
              <a:gd name="connsiteY646" fmla="*/ 3382828 h 17130814"/>
              <a:gd name="connsiteX647" fmla="*/ 2683795 w 4418809"/>
              <a:gd name="connsiteY647" fmla="*/ 3359929 h 17130814"/>
              <a:gd name="connsiteX648" fmla="*/ 2787339 w 4418809"/>
              <a:gd name="connsiteY648" fmla="*/ 3362746 h 17130814"/>
              <a:gd name="connsiteX649" fmla="*/ 3002050 w 4418809"/>
              <a:gd name="connsiteY649" fmla="*/ 3286987 h 17130814"/>
              <a:gd name="connsiteX650" fmla="*/ 3043576 w 4418809"/>
              <a:gd name="connsiteY650" fmla="*/ 3260025 h 17130814"/>
              <a:gd name="connsiteX651" fmla="*/ 3069664 w 4418809"/>
              <a:gd name="connsiteY651" fmla="*/ 3298558 h 17130814"/>
              <a:gd name="connsiteX652" fmla="*/ 3123908 w 4418809"/>
              <a:gd name="connsiteY652" fmla="*/ 3351701 h 17130814"/>
              <a:gd name="connsiteX653" fmla="*/ 3124107 w 4418809"/>
              <a:gd name="connsiteY653" fmla="*/ 3351452 h 17130814"/>
              <a:gd name="connsiteX654" fmla="*/ 3126378 w 4418809"/>
              <a:gd name="connsiteY654" fmla="*/ 3353678 h 17130814"/>
              <a:gd name="connsiteX655" fmla="*/ 3416194 w 4418809"/>
              <a:gd name="connsiteY655" fmla="*/ 3321455 h 17130814"/>
              <a:gd name="connsiteX656" fmla="*/ 3383972 w 4418809"/>
              <a:gd name="connsiteY656" fmla="*/ 3031639 h 17130814"/>
              <a:gd name="connsiteX657" fmla="*/ 3381303 w 4418809"/>
              <a:gd name="connsiteY657" fmla="*/ 3029912 h 17130814"/>
              <a:gd name="connsiteX658" fmla="*/ 3357885 w 4418809"/>
              <a:gd name="connsiteY658" fmla="*/ 3059188 h 17130814"/>
              <a:gd name="connsiteX659" fmla="*/ 3360555 w 4418809"/>
              <a:gd name="connsiteY659" fmla="*/ 3060915 h 17130814"/>
              <a:gd name="connsiteX660" fmla="*/ 3386918 w 4418809"/>
              <a:gd name="connsiteY660" fmla="*/ 3298037 h 17130814"/>
              <a:gd name="connsiteX661" fmla="*/ 3149795 w 4418809"/>
              <a:gd name="connsiteY661" fmla="*/ 3324400 h 17130814"/>
              <a:gd name="connsiteX662" fmla="*/ 3147525 w 4418809"/>
              <a:gd name="connsiteY662" fmla="*/ 3322176 h 17130814"/>
              <a:gd name="connsiteX663" fmla="*/ 3147325 w 4418809"/>
              <a:gd name="connsiteY663" fmla="*/ 3322425 h 17130814"/>
              <a:gd name="connsiteX664" fmla="*/ 3094599 w 4418809"/>
              <a:gd name="connsiteY664" fmla="*/ 2848181 h 17130814"/>
              <a:gd name="connsiteX665" fmla="*/ 3568843 w 4418809"/>
              <a:gd name="connsiteY665" fmla="*/ 2795454 h 17130814"/>
              <a:gd name="connsiteX666" fmla="*/ 3611960 w 4418809"/>
              <a:gd name="connsiteY666" fmla="*/ 2833784 h 17130814"/>
              <a:gd name="connsiteX667" fmla="*/ 3612025 w 4418809"/>
              <a:gd name="connsiteY667" fmla="*/ 2833854 h 17130814"/>
              <a:gd name="connsiteX668" fmla="*/ 3610650 w 4418809"/>
              <a:gd name="connsiteY668" fmla="*/ 2838707 h 17130814"/>
              <a:gd name="connsiteX669" fmla="*/ 3617578 w 4418809"/>
              <a:gd name="connsiteY669" fmla="*/ 2839936 h 17130814"/>
              <a:gd name="connsiteX670" fmla="*/ 3650151 w 4418809"/>
              <a:gd name="connsiteY670" fmla="*/ 2875608 h 17130814"/>
              <a:gd name="connsiteX671" fmla="*/ 3768274 w 4418809"/>
              <a:gd name="connsiteY671" fmla="*/ 3328703 h 17130814"/>
              <a:gd name="connsiteX672" fmla="*/ 3618397 w 4418809"/>
              <a:gd name="connsiteY672" fmla="*/ 5699042 h 17130814"/>
              <a:gd name="connsiteX673" fmla="*/ 3606460 w 4418809"/>
              <a:gd name="connsiteY673" fmla="*/ 5766336 h 17130814"/>
              <a:gd name="connsiteX674" fmla="*/ 3257167 w 4418809"/>
              <a:gd name="connsiteY674" fmla="*/ 6010959 h 17130814"/>
              <a:gd name="connsiteX675" fmla="*/ 3204176 w 4418809"/>
              <a:gd name="connsiteY675" fmla="*/ 6001560 h 17130814"/>
              <a:gd name="connsiteX676" fmla="*/ 3161268 w 4418809"/>
              <a:gd name="connsiteY676" fmla="*/ 5962564 h 17130814"/>
              <a:gd name="connsiteX677" fmla="*/ 2957588 w 4418809"/>
              <a:gd name="connsiteY677" fmla="*/ 5881632 h 17130814"/>
              <a:gd name="connsiteX678" fmla="*/ 2896011 w 4418809"/>
              <a:gd name="connsiteY678" fmla="*/ 5882567 h 17130814"/>
              <a:gd name="connsiteX679" fmla="*/ 2922768 w 4418809"/>
              <a:gd name="connsiteY679" fmla="*/ 5870817 h 17130814"/>
              <a:gd name="connsiteX680" fmla="*/ 3113418 w 4418809"/>
              <a:gd name="connsiteY680" fmla="*/ 5574821 h 17130814"/>
              <a:gd name="connsiteX681" fmla="*/ 2548605 w 4418809"/>
              <a:gd name="connsiteY681" fmla="*/ 4906786 h 17130814"/>
              <a:gd name="connsiteX682" fmla="*/ 2548269 w 4418809"/>
              <a:gd name="connsiteY682" fmla="*/ 4906789 h 17130814"/>
              <a:gd name="connsiteX683" fmla="*/ 2560136 w 4418809"/>
              <a:gd name="connsiteY683" fmla="*/ 4905707 h 17130814"/>
              <a:gd name="connsiteX684" fmla="*/ 3021874 w 4418809"/>
              <a:gd name="connsiteY684" fmla="*/ 4517698 h 17130814"/>
              <a:gd name="connsiteX685" fmla="*/ 3037198 w 4418809"/>
              <a:gd name="connsiteY685" fmla="*/ 4465508 h 17130814"/>
              <a:gd name="connsiteX686" fmla="*/ 3075692 w 4418809"/>
              <a:gd name="connsiteY686" fmla="*/ 4452731 h 17130814"/>
              <a:gd name="connsiteX687" fmla="*/ 3188154 w 4418809"/>
              <a:gd name="connsiteY687" fmla="*/ 4355185 h 17130814"/>
              <a:gd name="connsiteX688" fmla="*/ 3219607 w 4418809"/>
              <a:gd name="connsiteY688" fmla="*/ 4307342 h 17130814"/>
              <a:gd name="connsiteX689" fmla="*/ 3236601 w 4418809"/>
              <a:gd name="connsiteY689" fmla="*/ 4270344 h 17130814"/>
              <a:gd name="connsiteX690" fmla="*/ 3262779 w 4418809"/>
              <a:gd name="connsiteY690" fmla="*/ 4306714 h 17130814"/>
              <a:gd name="connsiteX691" fmla="*/ 3195479 w 4418809"/>
              <a:gd name="connsiteY691" fmla="*/ 4985230 h 17130814"/>
              <a:gd name="connsiteX692" fmla="*/ 3187580 w 4418809"/>
              <a:gd name="connsiteY692" fmla="*/ 4992847 h 17130814"/>
              <a:gd name="connsiteX693" fmla="*/ 3157167 w 4418809"/>
              <a:gd name="connsiteY693" fmla="*/ 5011711 h 17130814"/>
              <a:gd name="connsiteX694" fmla="*/ 3154855 w 4418809"/>
              <a:gd name="connsiteY694" fmla="*/ 5013892 h 17130814"/>
              <a:gd name="connsiteX695" fmla="*/ 3159498 w 4418809"/>
              <a:gd name="connsiteY695" fmla="*/ 5019930 h 17130814"/>
              <a:gd name="connsiteX696" fmla="*/ 3153952 w 4418809"/>
              <a:gd name="connsiteY696" fmla="*/ 5025278 h 17130814"/>
              <a:gd name="connsiteX697" fmla="*/ 3178539 w 4418809"/>
              <a:gd name="connsiteY697" fmla="*/ 5053580 h 17130814"/>
              <a:gd name="connsiteX698" fmla="*/ 3202825 w 4418809"/>
              <a:gd name="connsiteY698" fmla="*/ 5030232 h 17130814"/>
              <a:gd name="connsiteX699" fmla="*/ 3240158 w 4418809"/>
              <a:gd name="connsiteY699" fmla="*/ 5011901 h 17130814"/>
              <a:gd name="connsiteX700" fmla="*/ 3416602 w 4418809"/>
              <a:gd name="connsiteY700" fmla="*/ 5072295 h 17130814"/>
              <a:gd name="connsiteX701" fmla="*/ 3385736 w 4418809"/>
              <a:gd name="connsiteY701" fmla="*/ 5308872 h 17130814"/>
              <a:gd name="connsiteX702" fmla="*/ 3383034 w 4418809"/>
              <a:gd name="connsiteY702" fmla="*/ 5310549 h 17130814"/>
              <a:gd name="connsiteX703" fmla="*/ 3386074 w 4418809"/>
              <a:gd name="connsiteY703" fmla="*/ 5314502 h 17130814"/>
              <a:gd name="connsiteX704" fmla="*/ 3383991 w 4418809"/>
              <a:gd name="connsiteY704" fmla="*/ 5313678 h 17130814"/>
              <a:gd name="connsiteX705" fmla="*/ 3373774 w 4418809"/>
              <a:gd name="connsiteY705" fmla="*/ 5349749 h 17130814"/>
              <a:gd name="connsiteX706" fmla="*/ 3618397 w 4418809"/>
              <a:gd name="connsiteY706" fmla="*/ 5699042 h 17130814"/>
              <a:gd name="connsiteX707" fmla="*/ 4049390 w 4418809"/>
              <a:gd name="connsiteY707" fmla="*/ 2502656 h 17130814"/>
              <a:gd name="connsiteX708" fmla="*/ 4037454 w 4418809"/>
              <a:gd name="connsiteY708" fmla="*/ 2569950 h 17130814"/>
              <a:gd name="connsiteX709" fmla="*/ 3688160 w 4418809"/>
              <a:gd name="connsiteY709" fmla="*/ 2814573 h 17130814"/>
              <a:gd name="connsiteX710" fmla="*/ 3635169 w 4418809"/>
              <a:gd name="connsiteY710" fmla="*/ 2805174 h 17130814"/>
              <a:gd name="connsiteX711" fmla="*/ 3592261 w 4418809"/>
              <a:gd name="connsiteY711" fmla="*/ 2766177 h 17130814"/>
              <a:gd name="connsiteX712" fmla="*/ 3388581 w 4418809"/>
              <a:gd name="connsiteY712" fmla="*/ 2685246 h 17130814"/>
              <a:gd name="connsiteX713" fmla="*/ 3327004 w 4418809"/>
              <a:gd name="connsiteY713" fmla="*/ 2686180 h 17130814"/>
              <a:gd name="connsiteX714" fmla="*/ 3353762 w 4418809"/>
              <a:gd name="connsiteY714" fmla="*/ 2674431 h 17130814"/>
              <a:gd name="connsiteX715" fmla="*/ 3544411 w 4418809"/>
              <a:gd name="connsiteY715" fmla="*/ 2378434 h 17130814"/>
              <a:gd name="connsiteX716" fmla="*/ 2979598 w 4418809"/>
              <a:gd name="connsiteY716" fmla="*/ 1710399 h 17130814"/>
              <a:gd name="connsiteX717" fmla="*/ 2979262 w 4418809"/>
              <a:gd name="connsiteY717" fmla="*/ 1710402 h 17130814"/>
              <a:gd name="connsiteX718" fmla="*/ 2991130 w 4418809"/>
              <a:gd name="connsiteY718" fmla="*/ 1709321 h 17130814"/>
              <a:gd name="connsiteX719" fmla="*/ 3479483 w 4418809"/>
              <a:gd name="connsiteY719" fmla="*/ 1230665 h 17130814"/>
              <a:gd name="connsiteX720" fmla="*/ 3327581 w 4418809"/>
              <a:gd name="connsiteY720" fmla="*/ 845075 h 17130814"/>
              <a:gd name="connsiteX721" fmla="*/ 3302518 w 4418809"/>
              <a:gd name="connsiteY721" fmla="*/ 831021 h 17130814"/>
              <a:gd name="connsiteX722" fmla="*/ 3343524 w 4418809"/>
              <a:gd name="connsiteY722" fmla="*/ 838514 h 17130814"/>
              <a:gd name="connsiteX723" fmla="*/ 3629243 w 4418809"/>
              <a:gd name="connsiteY723" fmla="*/ 1020672 h 17130814"/>
              <a:gd name="connsiteX724" fmla="*/ 3626472 w 4418809"/>
              <a:gd name="connsiteY724" fmla="*/ 1788843 h 17130814"/>
              <a:gd name="connsiteX725" fmla="*/ 3618573 w 4418809"/>
              <a:gd name="connsiteY725" fmla="*/ 1796461 h 17130814"/>
              <a:gd name="connsiteX726" fmla="*/ 3588161 w 4418809"/>
              <a:gd name="connsiteY726" fmla="*/ 1815325 h 17130814"/>
              <a:gd name="connsiteX727" fmla="*/ 3585848 w 4418809"/>
              <a:gd name="connsiteY727" fmla="*/ 1817506 h 17130814"/>
              <a:gd name="connsiteX728" fmla="*/ 3590492 w 4418809"/>
              <a:gd name="connsiteY728" fmla="*/ 1823543 h 17130814"/>
              <a:gd name="connsiteX729" fmla="*/ 3584946 w 4418809"/>
              <a:gd name="connsiteY729" fmla="*/ 1828891 h 17130814"/>
              <a:gd name="connsiteX730" fmla="*/ 3609532 w 4418809"/>
              <a:gd name="connsiteY730" fmla="*/ 1857193 h 17130814"/>
              <a:gd name="connsiteX731" fmla="*/ 3633818 w 4418809"/>
              <a:gd name="connsiteY731" fmla="*/ 1833845 h 17130814"/>
              <a:gd name="connsiteX732" fmla="*/ 3671151 w 4418809"/>
              <a:gd name="connsiteY732" fmla="*/ 1815514 h 17130814"/>
              <a:gd name="connsiteX733" fmla="*/ 3847596 w 4418809"/>
              <a:gd name="connsiteY733" fmla="*/ 1875908 h 17130814"/>
              <a:gd name="connsiteX734" fmla="*/ 3816729 w 4418809"/>
              <a:gd name="connsiteY734" fmla="*/ 2112486 h 17130814"/>
              <a:gd name="connsiteX735" fmla="*/ 3814027 w 4418809"/>
              <a:gd name="connsiteY735" fmla="*/ 2114162 h 17130814"/>
              <a:gd name="connsiteX736" fmla="*/ 3817068 w 4418809"/>
              <a:gd name="connsiteY736" fmla="*/ 2118116 h 17130814"/>
              <a:gd name="connsiteX737" fmla="*/ 3814984 w 4418809"/>
              <a:gd name="connsiteY737" fmla="*/ 2117291 h 17130814"/>
              <a:gd name="connsiteX738" fmla="*/ 3804767 w 4418809"/>
              <a:gd name="connsiteY738" fmla="*/ 2153362 h 17130814"/>
              <a:gd name="connsiteX739" fmla="*/ 4049390 w 4418809"/>
              <a:gd name="connsiteY739" fmla="*/ 2502656 h 17130814"/>
              <a:gd name="connsiteX740" fmla="*/ 4357475 w 4418809"/>
              <a:gd name="connsiteY740" fmla="*/ 688588 h 17130814"/>
              <a:gd name="connsiteX741" fmla="*/ 3856635 w 4418809"/>
              <a:gd name="connsiteY741" fmla="*/ 1322302 h 17130814"/>
              <a:gd name="connsiteX742" fmla="*/ 3817006 w 4418809"/>
              <a:gd name="connsiteY742" fmla="*/ 1326422 h 17130814"/>
              <a:gd name="connsiteX743" fmla="*/ 3810896 w 4418809"/>
              <a:gd name="connsiteY743" fmla="*/ 1270728 h 17130814"/>
              <a:gd name="connsiteX744" fmla="*/ 3670838 w 4418809"/>
              <a:gd name="connsiteY744" fmla="*/ 984539 h 17130814"/>
              <a:gd name="connsiteX745" fmla="*/ 3128559 w 4418809"/>
              <a:gd name="connsiteY745" fmla="*/ 776168 h 17130814"/>
              <a:gd name="connsiteX746" fmla="*/ 3120141 w 4418809"/>
              <a:gd name="connsiteY746" fmla="*/ 778033 h 17130814"/>
              <a:gd name="connsiteX747" fmla="*/ 3115523 w 4418809"/>
              <a:gd name="connsiteY747" fmla="*/ 777525 h 17130814"/>
              <a:gd name="connsiteX748" fmla="*/ 2908843 w 4418809"/>
              <a:gd name="connsiteY748" fmla="*/ 837941 h 17130814"/>
              <a:gd name="connsiteX749" fmla="*/ 2877369 w 4418809"/>
              <a:gd name="connsiteY749" fmla="*/ 862922 h 17130814"/>
              <a:gd name="connsiteX750" fmla="*/ 2897579 w 4418809"/>
              <a:gd name="connsiteY750" fmla="*/ 809615 h 17130814"/>
              <a:gd name="connsiteX751" fmla="*/ 2907147 w 4418809"/>
              <a:gd name="connsiteY751" fmla="*/ 661051 h 17130814"/>
              <a:gd name="connsiteX752" fmla="*/ 2906831 w 4418809"/>
              <a:gd name="connsiteY752" fmla="*/ 661094 h 17130814"/>
              <a:gd name="connsiteX753" fmla="*/ 2906721 w 4418809"/>
              <a:gd name="connsiteY753" fmla="*/ 657916 h 17130814"/>
              <a:gd name="connsiteX754" fmla="*/ 2674669 w 4418809"/>
              <a:gd name="connsiteY754" fmla="*/ 481328 h 17130814"/>
              <a:gd name="connsiteX755" fmla="*/ 2498080 w 4418809"/>
              <a:gd name="connsiteY755" fmla="*/ 713380 h 17130814"/>
              <a:gd name="connsiteX756" fmla="*/ 2498822 w 4418809"/>
              <a:gd name="connsiteY756" fmla="*/ 716472 h 17130814"/>
              <a:gd name="connsiteX757" fmla="*/ 2535971 w 4418809"/>
              <a:gd name="connsiteY757" fmla="*/ 711430 h 17130814"/>
              <a:gd name="connsiteX758" fmla="*/ 2535229 w 4418809"/>
              <a:gd name="connsiteY758" fmla="*/ 708338 h 17130814"/>
              <a:gd name="connsiteX759" fmla="*/ 2679711 w 4418809"/>
              <a:gd name="connsiteY759" fmla="*/ 518477 h 17130814"/>
              <a:gd name="connsiteX760" fmla="*/ 2869572 w 4418809"/>
              <a:gd name="connsiteY760" fmla="*/ 662958 h 17130814"/>
              <a:gd name="connsiteX761" fmla="*/ 2869682 w 4418809"/>
              <a:gd name="connsiteY761" fmla="*/ 666136 h 17130814"/>
              <a:gd name="connsiteX762" fmla="*/ 2869997 w 4418809"/>
              <a:gd name="connsiteY762" fmla="*/ 666093 h 17130814"/>
              <a:gd name="connsiteX763" fmla="*/ 2581035 w 4418809"/>
              <a:gd name="connsiteY763" fmla="*/ 1045815 h 17130814"/>
              <a:gd name="connsiteX764" fmla="*/ 2201313 w 4418809"/>
              <a:gd name="connsiteY764" fmla="*/ 756852 h 17130814"/>
              <a:gd name="connsiteX765" fmla="*/ 2701339 w 4418809"/>
              <a:gd name="connsiteY765" fmla="*/ 120335 h 17130814"/>
              <a:gd name="connsiteX766" fmla="*/ 3278187 w 4418809"/>
              <a:gd name="connsiteY766" fmla="*/ 389346 h 17130814"/>
              <a:gd name="connsiteX767" fmla="*/ 3318629 w 4418809"/>
              <a:gd name="connsiteY767" fmla="*/ 474210 h 17130814"/>
              <a:gd name="connsiteX768" fmla="*/ 3321373 w 4418809"/>
              <a:gd name="connsiteY768" fmla="*/ 501432 h 17130814"/>
              <a:gd name="connsiteX769" fmla="*/ 3345690 w 4418809"/>
              <a:gd name="connsiteY769" fmla="*/ 579768 h 17130814"/>
              <a:gd name="connsiteX770" fmla="*/ 3349666 w 4418809"/>
              <a:gd name="connsiteY770" fmla="*/ 587094 h 17130814"/>
              <a:gd name="connsiteX771" fmla="*/ 3352936 w 4418809"/>
              <a:gd name="connsiteY771" fmla="*/ 600544 h 17130814"/>
              <a:gd name="connsiteX772" fmla="*/ 3356690 w 4418809"/>
              <a:gd name="connsiteY772" fmla="*/ 600034 h 17130814"/>
              <a:gd name="connsiteX773" fmla="*/ 3384167 w 4418809"/>
              <a:gd name="connsiteY773" fmla="*/ 650657 h 17130814"/>
              <a:gd name="connsiteX774" fmla="*/ 3730221 w 4418809"/>
              <a:gd name="connsiteY774" fmla="*/ 834652 h 17130814"/>
              <a:gd name="connsiteX775" fmla="*/ 3730221 w 4418809"/>
              <a:gd name="connsiteY775" fmla="*/ 834297 h 17130814"/>
              <a:gd name="connsiteX776" fmla="*/ 3733742 w 4418809"/>
              <a:gd name="connsiteY776" fmla="*/ 834652 h 17130814"/>
              <a:gd name="connsiteX777" fmla="*/ 3963271 w 4418809"/>
              <a:gd name="connsiteY777" fmla="*/ 605123 h 17130814"/>
              <a:gd name="connsiteX778" fmla="*/ 3733742 w 4418809"/>
              <a:gd name="connsiteY778" fmla="*/ 375594 h 17130814"/>
              <a:gd name="connsiteX779" fmla="*/ 3730221 w 4418809"/>
              <a:gd name="connsiteY779" fmla="*/ 375949 h 17130814"/>
              <a:gd name="connsiteX780" fmla="*/ 3730221 w 4418809"/>
              <a:gd name="connsiteY780" fmla="*/ 417681 h 17130814"/>
              <a:gd name="connsiteX781" fmla="*/ 3733742 w 4418809"/>
              <a:gd name="connsiteY781" fmla="*/ 417326 h 17130814"/>
              <a:gd name="connsiteX782" fmla="*/ 3921539 w 4418809"/>
              <a:gd name="connsiteY782" fmla="*/ 605123 h 17130814"/>
              <a:gd name="connsiteX783" fmla="*/ 3733742 w 4418809"/>
              <a:gd name="connsiteY783" fmla="*/ 792920 h 17130814"/>
              <a:gd name="connsiteX784" fmla="*/ 3730221 w 4418809"/>
              <a:gd name="connsiteY784" fmla="*/ 792565 h 17130814"/>
              <a:gd name="connsiteX785" fmla="*/ 3730221 w 4418809"/>
              <a:gd name="connsiteY785" fmla="*/ 792920 h 17130814"/>
              <a:gd name="connsiteX786" fmla="*/ 3384144 w 4418809"/>
              <a:gd name="connsiteY786" fmla="*/ 563525 h 17130814"/>
              <a:gd name="connsiteX787" fmla="*/ 3376549 w 4418809"/>
              <a:gd name="connsiteY787" fmla="*/ 539061 h 17130814"/>
              <a:gd name="connsiteX788" fmla="*/ 3360865 w 4418809"/>
              <a:gd name="connsiteY788" fmla="*/ 473659 h 17130814"/>
              <a:gd name="connsiteX789" fmla="*/ 3360152 w 4418809"/>
              <a:gd name="connsiteY789" fmla="*/ 472128 h 17130814"/>
              <a:gd name="connsiteX790" fmla="*/ 3354628 w 4418809"/>
              <a:gd name="connsiteY790" fmla="*/ 417326 h 17130814"/>
              <a:gd name="connsiteX791" fmla="*/ 3730221 w 4418809"/>
              <a:gd name="connsiteY791" fmla="*/ 41733 h 17130814"/>
              <a:gd name="connsiteX792" fmla="*/ 4357475 w 4418809"/>
              <a:gd name="connsiteY792" fmla="*/ 688588 h 17130814"/>
              <a:gd name="connsiteX793" fmla="*/ 4418809 w 4418809"/>
              <a:gd name="connsiteY793" fmla="*/ 688588 h 17130814"/>
              <a:gd name="connsiteX794" fmla="*/ 3730221 w 4418809"/>
              <a:gd name="connsiteY794" fmla="*/ 0 h 17130814"/>
              <a:gd name="connsiteX795" fmla="*/ 3321373 w 4418809"/>
              <a:gd name="connsiteY795" fmla="*/ 333220 h 17130814"/>
              <a:gd name="connsiteX796" fmla="*/ 3316761 w 4418809"/>
              <a:gd name="connsiteY796" fmla="*/ 378969 h 17130814"/>
              <a:gd name="connsiteX797" fmla="*/ 3309532 w 4418809"/>
              <a:gd name="connsiteY797" fmla="*/ 363447 h 17130814"/>
              <a:gd name="connsiteX798" fmla="*/ 2693928 w 4418809"/>
              <a:gd name="connsiteY798" fmla="*/ 65737 h 17130814"/>
              <a:gd name="connsiteX799" fmla="*/ 2164164 w 4418809"/>
              <a:gd name="connsiteY799" fmla="*/ 761894 h 17130814"/>
              <a:gd name="connsiteX800" fmla="*/ 2255800 w 4418809"/>
              <a:gd name="connsiteY800" fmla="*/ 960988 h 17130814"/>
              <a:gd name="connsiteX801" fmla="*/ 2269380 w 4418809"/>
              <a:gd name="connsiteY801" fmla="*/ 973539 h 17130814"/>
              <a:gd name="connsiteX802" fmla="*/ 2259454 w 4418809"/>
              <a:gd name="connsiteY802" fmla="*/ 1035198 h 17130814"/>
              <a:gd name="connsiteX803" fmla="*/ 2745507 w 4418809"/>
              <a:gd name="connsiteY803" fmla="*/ 1706653 h 17130814"/>
              <a:gd name="connsiteX804" fmla="*/ 2836914 w 4418809"/>
              <a:gd name="connsiteY804" fmla="*/ 1716712 h 17130814"/>
              <a:gd name="connsiteX805" fmla="*/ 2749990 w 4418809"/>
              <a:gd name="connsiteY805" fmla="*/ 1734232 h 17130814"/>
              <a:gd name="connsiteX806" fmla="*/ 2320022 w 4418809"/>
              <a:gd name="connsiteY806" fmla="*/ 2212454 h 17130814"/>
              <a:gd name="connsiteX807" fmla="*/ 2313113 w 4418809"/>
              <a:gd name="connsiteY807" fmla="*/ 2263713 h 17130814"/>
              <a:gd name="connsiteX808" fmla="*/ 2280603 w 4418809"/>
              <a:gd name="connsiteY808" fmla="*/ 2289830 h 17130814"/>
              <a:gd name="connsiteX809" fmla="*/ 2191402 w 4418809"/>
              <a:gd name="connsiteY809" fmla="*/ 3113931 h 17130814"/>
              <a:gd name="connsiteX810" fmla="*/ 2269010 w 4418809"/>
              <a:gd name="connsiteY810" fmla="*/ 3202314 h 17130814"/>
              <a:gd name="connsiteX811" fmla="*/ 2342243 w 4418809"/>
              <a:gd name="connsiteY811" fmla="*/ 3259391 h 17130814"/>
              <a:gd name="connsiteX812" fmla="*/ 2262935 w 4418809"/>
              <a:gd name="connsiteY812" fmla="*/ 3262124 h 17130814"/>
              <a:gd name="connsiteX813" fmla="*/ 1733171 w 4418809"/>
              <a:gd name="connsiteY813" fmla="*/ 3958281 h 17130814"/>
              <a:gd name="connsiteX814" fmla="*/ 1824807 w 4418809"/>
              <a:gd name="connsiteY814" fmla="*/ 4157374 h 17130814"/>
              <a:gd name="connsiteX815" fmla="*/ 1838387 w 4418809"/>
              <a:gd name="connsiteY815" fmla="*/ 4169925 h 17130814"/>
              <a:gd name="connsiteX816" fmla="*/ 1828460 w 4418809"/>
              <a:gd name="connsiteY816" fmla="*/ 4231585 h 17130814"/>
              <a:gd name="connsiteX817" fmla="*/ 2314513 w 4418809"/>
              <a:gd name="connsiteY817" fmla="*/ 4903040 h 17130814"/>
              <a:gd name="connsiteX818" fmla="*/ 2405921 w 4418809"/>
              <a:gd name="connsiteY818" fmla="*/ 4913098 h 17130814"/>
              <a:gd name="connsiteX819" fmla="*/ 2318997 w 4418809"/>
              <a:gd name="connsiteY819" fmla="*/ 4930618 h 17130814"/>
              <a:gd name="connsiteX820" fmla="*/ 1889029 w 4418809"/>
              <a:gd name="connsiteY820" fmla="*/ 5408840 h 17130814"/>
              <a:gd name="connsiteX821" fmla="*/ 1882120 w 4418809"/>
              <a:gd name="connsiteY821" fmla="*/ 5460100 h 17130814"/>
              <a:gd name="connsiteX822" fmla="*/ 1849610 w 4418809"/>
              <a:gd name="connsiteY822" fmla="*/ 5486216 h 17130814"/>
              <a:gd name="connsiteX823" fmla="*/ 1760409 w 4418809"/>
              <a:gd name="connsiteY823" fmla="*/ 6310317 h 17130814"/>
              <a:gd name="connsiteX824" fmla="*/ 1928126 w 4418809"/>
              <a:gd name="connsiteY824" fmla="*/ 6468931 h 17130814"/>
              <a:gd name="connsiteX825" fmla="*/ 2016524 w 4418809"/>
              <a:gd name="connsiteY825" fmla="*/ 6514675 h 17130814"/>
              <a:gd name="connsiteX826" fmla="*/ 1976130 w 4418809"/>
              <a:gd name="connsiteY826" fmla="*/ 6511292 h 17130814"/>
              <a:gd name="connsiteX827" fmla="*/ 1920451 w 4418809"/>
              <a:gd name="connsiteY827" fmla="*/ 6522944 h 17130814"/>
              <a:gd name="connsiteX828" fmla="*/ 1621918 w 4418809"/>
              <a:gd name="connsiteY828" fmla="*/ 6727036 h 17130814"/>
              <a:gd name="connsiteX829" fmla="*/ 1488382 w 4418809"/>
              <a:gd name="connsiteY829" fmla="*/ 7063107 h 17130814"/>
              <a:gd name="connsiteX830" fmla="*/ 1610025 w 4418809"/>
              <a:gd name="connsiteY830" fmla="*/ 7484711 h 17130814"/>
              <a:gd name="connsiteX831" fmla="*/ 1633440 w 4418809"/>
              <a:gd name="connsiteY831" fmla="*/ 7512114 h 17130814"/>
              <a:gd name="connsiteX832" fmla="*/ 1625425 w 4418809"/>
              <a:gd name="connsiteY832" fmla="*/ 7510692 h 17130814"/>
              <a:gd name="connsiteX833" fmla="*/ 1237321 w 4418809"/>
              <a:gd name="connsiteY833" fmla="*/ 7782496 h 17130814"/>
              <a:gd name="connsiteX834" fmla="*/ 1224058 w 4418809"/>
              <a:gd name="connsiteY834" fmla="*/ 7857267 h 17130814"/>
              <a:gd name="connsiteX835" fmla="*/ 1425242 w 4418809"/>
              <a:gd name="connsiteY835" fmla="*/ 8217452 h 17130814"/>
              <a:gd name="connsiteX836" fmla="*/ 1459914 w 4418809"/>
              <a:gd name="connsiteY836" fmla="*/ 8231159 h 17130814"/>
              <a:gd name="connsiteX837" fmla="*/ 1440875 w 4418809"/>
              <a:gd name="connsiteY837" fmla="*/ 8249115 h 17130814"/>
              <a:gd name="connsiteX838" fmla="*/ 1392511 w 4418809"/>
              <a:gd name="connsiteY838" fmla="*/ 8357222 h 17130814"/>
              <a:gd name="connsiteX839" fmla="*/ 1433534 w 4418809"/>
              <a:gd name="connsiteY839" fmla="*/ 8509610 h 17130814"/>
              <a:gd name="connsiteX840" fmla="*/ 1570296 w 4418809"/>
              <a:gd name="connsiteY840" fmla="*/ 8588358 h 17130814"/>
              <a:gd name="connsiteX841" fmla="*/ 1625468 w 4418809"/>
              <a:gd name="connsiteY841" fmla="*/ 8584908 h 17130814"/>
              <a:gd name="connsiteX842" fmla="*/ 1615442 w 4418809"/>
              <a:gd name="connsiteY842" fmla="*/ 8596713 h 17130814"/>
              <a:gd name="connsiteX843" fmla="*/ 1640007 w 4418809"/>
              <a:gd name="connsiteY843" fmla="*/ 9378123 h 17130814"/>
              <a:gd name="connsiteX844" fmla="*/ 2182287 w 4418809"/>
              <a:gd name="connsiteY844" fmla="*/ 9586492 h 17130814"/>
              <a:gd name="connsiteX845" fmla="*/ 2190704 w 4418809"/>
              <a:gd name="connsiteY845" fmla="*/ 9584628 h 17130814"/>
              <a:gd name="connsiteX846" fmla="*/ 2195322 w 4418809"/>
              <a:gd name="connsiteY846" fmla="*/ 9585136 h 17130814"/>
              <a:gd name="connsiteX847" fmla="*/ 2402002 w 4418809"/>
              <a:gd name="connsiteY847" fmla="*/ 9524719 h 17130814"/>
              <a:gd name="connsiteX848" fmla="*/ 2433476 w 4418809"/>
              <a:gd name="connsiteY848" fmla="*/ 9499740 h 17130814"/>
              <a:gd name="connsiteX849" fmla="*/ 2413266 w 4418809"/>
              <a:gd name="connsiteY849" fmla="*/ 9553046 h 17130814"/>
              <a:gd name="connsiteX850" fmla="*/ 2403699 w 4418809"/>
              <a:gd name="connsiteY850" fmla="*/ 9701611 h 17130814"/>
              <a:gd name="connsiteX851" fmla="*/ 2404015 w 4418809"/>
              <a:gd name="connsiteY851" fmla="*/ 9701567 h 17130814"/>
              <a:gd name="connsiteX852" fmla="*/ 2404124 w 4418809"/>
              <a:gd name="connsiteY852" fmla="*/ 9704744 h 17130814"/>
              <a:gd name="connsiteX853" fmla="*/ 2636177 w 4418809"/>
              <a:gd name="connsiteY853" fmla="*/ 9881333 h 17130814"/>
              <a:gd name="connsiteX854" fmla="*/ 2812764 w 4418809"/>
              <a:gd name="connsiteY854" fmla="*/ 9649280 h 17130814"/>
              <a:gd name="connsiteX855" fmla="*/ 2812024 w 4418809"/>
              <a:gd name="connsiteY855" fmla="*/ 9646189 h 17130814"/>
              <a:gd name="connsiteX856" fmla="*/ 2774875 w 4418809"/>
              <a:gd name="connsiteY856" fmla="*/ 9651231 h 17130814"/>
              <a:gd name="connsiteX857" fmla="*/ 2775616 w 4418809"/>
              <a:gd name="connsiteY857" fmla="*/ 9654323 h 17130814"/>
              <a:gd name="connsiteX858" fmla="*/ 2631135 w 4418809"/>
              <a:gd name="connsiteY858" fmla="*/ 9844184 h 17130814"/>
              <a:gd name="connsiteX859" fmla="*/ 2441273 w 4418809"/>
              <a:gd name="connsiteY859" fmla="*/ 9699702 h 17130814"/>
              <a:gd name="connsiteX860" fmla="*/ 2441164 w 4418809"/>
              <a:gd name="connsiteY860" fmla="*/ 9696525 h 17130814"/>
              <a:gd name="connsiteX861" fmla="*/ 2440848 w 4418809"/>
              <a:gd name="connsiteY861" fmla="*/ 9696568 h 17130814"/>
              <a:gd name="connsiteX862" fmla="*/ 2729811 w 4418809"/>
              <a:gd name="connsiteY862" fmla="*/ 9316846 h 17130814"/>
              <a:gd name="connsiteX863" fmla="*/ 3109532 w 4418809"/>
              <a:gd name="connsiteY863" fmla="*/ 9605808 h 17130814"/>
              <a:gd name="connsiteX864" fmla="*/ 2609507 w 4418809"/>
              <a:gd name="connsiteY864" fmla="*/ 10242325 h 17130814"/>
              <a:gd name="connsiteX865" fmla="*/ 1957909 w 4418809"/>
              <a:gd name="connsiteY865" fmla="*/ 9762117 h 17130814"/>
              <a:gd name="connsiteX866" fmla="*/ 1950249 w 4418809"/>
              <a:gd name="connsiteY866" fmla="*/ 9763156 h 17130814"/>
              <a:gd name="connsiteX867" fmla="*/ 1907961 w 4418809"/>
              <a:gd name="connsiteY867" fmla="*/ 9672365 h 17130814"/>
              <a:gd name="connsiteX868" fmla="*/ 1292357 w 4418809"/>
              <a:gd name="connsiteY868" fmla="*/ 9374655 h 17130814"/>
              <a:gd name="connsiteX869" fmla="*/ 762593 w 4418809"/>
              <a:gd name="connsiteY869" fmla="*/ 10070812 h 17130814"/>
              <a:gd name="connsiteX870" fmla="*/ 854229 w 4418809"/>
              <a:gd name="connsiteY870" fmla="*/ 10269906 h 17130814"/>
              <a:gd name="connsiteX871" fmla="*/ 867810 w 4418809"/>
              <a:gd name="connsiteY871" fmla="*/ 10282457 h 17130814"/>
              <a:gd name="connsiteX872" fmla="*/ 857883 w 4418809"/>
              <a:gd name="connsiteY872" fmla="*/ 10344116 h 17130814"/>
              <a:gd name="connsiteX873" fmla="*/ 1343936 w 4418809"/>
              <a:gd name="connsiteY873" fmla="*/ 11015571 h 17130814"/>
              <a:gd name="connsiteX874" fmla="*/ 1435344 w 4418809"/>
              <a:gd name="connsiteY874" fmla="*/ 11025630 h 17130814"/>
              <a:gd name="connsiteX875" fmla="*/ 1348420 w 4418809"/>
              <a:gd name="connsiteY875" fmla="*/ 11043149 h 17130814"/>
              <a:gd name="connsiteX876" fmla="*/ 918451 w 4418809"/>
              <a:gd name="connsiteY876" fmla="*/ 11521372 h 17130814"/>
              <a:gd name="connsiteX877" fmla="*/ 911542 w 4418809"/>
              <a:gd name="connsiteY877" fmla="*/ 11572631 h 17130814"/>
              <a:gd name="connsiteX878" fmla="*/ 879032 w 4418809"/>
              <a:gd name="connsiteY878" fmla="*/ 11598748 h 17130814"/>
              <a:gd name="connsiteX879" fmla="*/ 789831 w 4418809"/>
              <a:gd name="connsiteY879" fmla="*/ 12422849 h 17130814"/>
              <a:gd name="connsiteX880" fmla="*/ 1057298 w 4418809"/>
              <a:gd name="connsiteY880" fmla="*/ 12633080 h 17130814"/>
              <a:gd name="connsiteX881" fmla="*/ 1130297 w 4418809"/>
              <a:gd name="connsiteY881" fmla="*/ 12655382 h 17130814"/>
              <a:gd name="connsiteX882" fmla="*/ 1097518 w 4418809"/>
              <a:gd name="connsiteY882" fmla="*/ 12661514 h 17130814"/>
              <a:gd name="connsiteX883" fmla="*/ 656501 w 4418809"/>
              <a:gd name="connsiteY883" fmla="*/ 13307044 h 17130814"/>
              <a:gd name="connsiteX884" fmla="*/ 737986 w 4418809"/>
              <a:gd name="connsiteY884" fmla="*/ 13510503 h 17130814"/>
              <a:gd name="connsiteX885" fmla="*/ 750916 w 4418809"/>
              <a:gd name="connsiteY885" fmla="*/ 13523722 h 17130814"/>
              <a:gd name="connsiteX886" fmla="*/ 737894 w 4418809"/>
              <a:gd name="connsiteY886" fmla="*/ 13584802 h 17130814"/>
              <a:gd name="connsiteX887" fmla="*/ 1189487 w 4418809"/>
              <a:gd name="connsiteY887" fmla="*/ 14279902 h 17130814"/>
              <a:gd name="connsiteX888" fmla="*/ 1280272 w 4418809"/>
              <a:gd name="connsiteY888" fmla="*/ 14294555 h 17130814"/>
              <a:gd name="connsiteX889" fmla="*/ 1192575 w 4418809"/>
              <a:gd name="connsiteY889" fmla="*/ 14307671 h 17130814"/>
              <a:gd name="connsiteX890" fmla="*/ 739051 w 4418809"/>
              <a:gd name="connsiteY890" fmla="*/ 14763615 h 17130814"/>
              <a:gd name="connsiteX891" fmla="*/ 729566 w 4418809"/>
              <a:gd name="connsiteY891" fmla="*/ 14814461 h 17130814"/>
              <a:gd name="connsiteX892" fmla="*/ 695782 w 4418809"/>
              <a:gd name="connsiteY892" fmla="*/ 14838906 h 17130814"/>
              <a:gd name="connsiteX893" fmla="*/ 565158 w 4418809"/>
              <a:gd name="connsiteY893" fmla="*/ 15657463 h 17130814"/>
              <a:gd name="connsiteX894" fmla="*/ 638213 w 4418809"/>
              <a:gd name="connsiteY894" fmla="*/ 15749646 h 17130814"/>
              <a:gd name="connsiteX895" fmla="*/ 648594 w 4418809"/>
              <a:gd name="connsiteY895" fmla="*/ 15758613 h 17130814"/>
              <a:gd name="connsiteX896" fmla="*/ 606620 w 4418809"/>
              <a:gd name="connsiteY896" fmla="*/ 15759324 h 17130814"/>
              <a:gd name="connsiteX897" fmla="*/ 2439 w 4418809"/>
              <a:gd name="connsiteY897" fmla="*/ 16385697 h 17130814"/>
              <a:gd name="connsiteX898" fmla="*/ 631175 w 4418809"/>
              <a:gd name="connsiteY898" fmla="*/ 17129336 h 17130814"/>
              <a:gd name="connsiteX899" fmla="*/ 935438 w 4418809"/>
              <a:gd name="connsiteY899" fmla="*/ 17032152 h 17130814"/>
              <a:gd name="connsiteX900" fmla="*/ 974959 w 4418809"/>
              <a:gd name="connsiteY900" fmla="*/ 16991668 h 17130814"/>
              <a:gd name="connsiteX901" fmla="*/ 1099554 w 4418809"/>
              <a:gd name="connsiteY901" fmla="*/ 17061084 h 17130814"/>
              <a:gd name="connsiteX902" fmla="*/ 1498082 w 4418809"/>
              <a:gd name="connsiteY902" fmla="*/ 16947378 h 17130814"/>
              <a:gd name="connsiteX903" fmla="*/ 1585658 w 4418809"/>
              <a:gd name="connsiteY903" fmla="*/ 16746466 h 17130814"/>
              <a:gd name="connsiteX904" fmla="*/ 1520366 w 4418809"/>
              <a:gd name="connsiteY904" fmla="*/ 16488665 h 17130814"/>
              <a:gd name="connsiteX905" fmla="*/ 1495202 w 4418809"/>
              <a:gd name="connsiteY905" fmla="*/ 16457176 h 17130814"/>
              <a:gd name="connsiteX906" fmla="*/ 1608797 w 4418809"/>
              <a:gd name="connsiteY906" fmla="*/ 16461182 h 17130814"/>
              <a:gd name="connsiteX907" fmla="*/ 2034486 w 4418809"/>
              <a:gd name="connsiteY907" fmla="*/ 16253972 h 17130814"/>
              <a:gd name="connsiteX908" fmla="*/ 2184791 w 4418809"/>
              <a:gd name="connsiteY908" fmla="*/ 15925058 h 17130814"/>
              <a:gd name="connsiteX909" fmla="*/ 2084552 w 4418809"/>
              <a:gd name="connsiteY909" fmla="*/ 15497859 h 17130814"/>
              <a:gd name="connsiteX910" fmla="*/ 2062548 w 4418809"/>
              <a:gd name="connsiteY910" fmla="*/ 15469311 h 17130814"/>
              <a:gd name="connsiteX911" fmla="*/ 2070481 w 4418809"/>
              <a:gd name="connsiteY911" fmla="*/ 15471135 h 17130814"/>
              <a:gd name="connsiteX912" fmla="*/ 2471791 w 4418809"/>
              <a:gd name="connsiteY912" fmla="*/ 15219238 h 17130814"/>
              <a:gd name="connsiteX913" fmla="*/ 2488806 w 4418809"/>
              <a:gd name="connsiteY913" fmla="*/ 15145230 h 17130814"/>
              <a:gd name="connsiteX914" fmla="*/ 2306031 w 4418809"/>
              <a:gd name="connsiteY914" fmla="*/ 14775363 h 17130814"/>
              <a:gd name="connsiteX915" fmla="*/ 2272094 w 4418809"/>
              <a:gd name="connsiteY915" fmla="*/ 14759926 h 17130814"/>
              <a:gd name="connsiteX916" fmla="*/ 2292014 w 4418809"/>
              <a:gd name="connsiteY916" fmla="*/ 14742953 h 17130814"/>
              <a:gd name="connsiteX917" fmla="*/ 2345765 w 4418809"/>
              <a:gd name="connsiteY917" fmla="*/ 14637421 h 17130814"/>
              <a:gd name="connsiteX918" fmla="*/ 2312476 w 4418809"/>
              <a:gd name="connsiteY918" fmla="*/ 14483158 h 17130814"/>
              <a:gd name="connsiteX919" fmla="*/ 2179856 w 4418809"/>
              <a:gd name="connsiteY919" fmla="*/ 14397617 h 17130814"/>
              <a:gd name="connsiteX920" fmla="*/ 2124580 w 4418809"/>
              <a:gd name="connsiteY920" fmla="*/ 14398281 h 17130814"/>
              <a:gd name="connsiteX921" fmla="*/ 2135189 w 4418809"/>
              <a:gd name="connsiteY921" fmla="*/ 14386997 h 17130814"/>
              <a:gd name="connsiteX922" fmla="*/ 2150038 w 4418809"/>
              <a:gd name="connsiteY922" fmla="*/ 13605342 h 17130814"/>
              <a:gd name="connsiteX923" fmla="*/ 1909375 w 4418809"/>
              <a:gd name="connsiteY923" fmla="*/ 13419348 h 17130814"/>
              <a:gd name="connsiteX924" fmla="*/ 1862485 w 4418809"/>
              <a:gd name="connsiteY924" fmla="*/ 13405452 h 17130814"/>
              <a:gd name="connsiteX925" fmla="*/ 1862115 w 4418809"/>
              <a:gd name="connsiteY925" fmla="*/ 13391603 h 17130814"/>
              <a:gd name="connsiteX926" fmla="*/ 1785718 w 4418809"/>
              <a:gd name="connsiteY926" fmla="*/ 13204850 h 17130814"/>
              <a:gd name="connsiteX927" fmla="*/ 1758999 w 4418809"/>
              <a:gd name="connsiteY927" fmla="*/ 13174670 h 17130814"/>
              <a:gd name="connsiteX928" fmla="*/ 1872652 w 4418809"/>
              <a:gd name="connsiteY928" fmla="*/ 13172945 h 17130814"/>
              <a:gd name="connsiteX929" fmla="*/ 2287356 w 4418809"/>
              <a:gd name="connsiteY929" fmla="*/ 12944543 h 17130814"/>
              <a:gd name="connsiteX930" fmla="*/ 2420893 w 4418809"/>
              <a:gd name="connsiteY930" fmla="*/ 12608472 h 17130814"/>
              <a:gd name="connsiteX931" fmla="*/ 2299250 w 4418809"/>
              <a:gd name="connsiteY931" fmla="*/ 12186868 h 17130814"/>
              <a:gd name="connsiteX932" fmla="*/ 2275834 w 4418809"/>
              <a:gd name="connsiteY932" fmla="*/ 12159465 h 17130814"/>
              <a:gd name="connsiteX933" fmla="*/ 2283850 w 4418809"/>
              <a:gd name="connsiteY933" fmla="*/ 12160887 h 17130814"/>
              <a:gd name="connsiteX934" fmla="*/ 2671954 w 4418809"/>
              <a:gd name="connsiteY934" fmla="*/ 11889084 h 17130814"/>
              <a:gd name="connsiteX935" fmla="*/ 2685216 w 4418809"/>
              <a:gd name="connsiteY935" fmla="*/ 11814313 h 17130814"/>
              <a:gd name="connsiteX936" fmla="*/ 2484033 w 4418809"/>
              <a:gd name="connsiteY936" fmla="*/ 11454127 h 17130814"/>
              <a:gd name="connsiteX937" fmla="*/ 2449360 w 4418809"/>
              <a:gd name="connsiteY937" fmla="*/ 11440421 h 17130814"/>
              <a:gd name="connsiteX938" fmla="*/ 2468400 w 4418809"/>
              <a:gd name="connsiteY938" fmla="*/ 11422464 h 17130814"/>
              <a:gd name="connsiteX939" fmla="*/ 2516763 w 4418809"/>
              <a:gd name="connsiteY939" fmla="*/ 11314357 h 17130814"/>
              <a:gd name="connsiteX940" fmla="*/ 2475741 w 4418809"/>
              <a:gd name="connsiteY940" fmla="*/ 11161969 h 17130814"/>
              <a:gd name="connsiteX941" fmla="*/ 2338979 w 4418809"/>
              <a:gd name="connsiteY941" fmla="*/ 11083221 h 17130814"/>
              <a:gd name="connsiteX942" fmla="*/ 2283807 w 4418809"/>
              <a:gd name="connsiteY942" fmla="*/ 11086670 h 17130814"/>
              <a:gd name="connsiteX943" fmla="*/ 2293833 w 4418809"/>
              <a:gd name="connsiteY943" fmla="*/ 11074866 h 17130814"/>
              <a:gd name="connsiteX944" fmla="*/ 2269267 w 4418809"/>
              <a:gd name="connsiteY944" fmla="*/ 10293455 h 17130814"/>
              <a:gd name="connsiteX945" fmla="*/ 1726989 w 4418809"/>
              <a:gd name="connsiteY945" fmla="*/ 10085086 h 17130814"/>
              <a:gd name="connsiteX946" fmla="*/ 1718571 w 4418809"/>
              <a:gd name="connsiteY946" fmla="*/ 10086951 h 17130814"/>
              <a:gd name="connsiteX947" fmla="*/ 1713953 w 4418809"/>
              <a:gd name="connsiteY947" fmla="*/ 10086443 h 17130814"/>
              <a:gd name="connsiteX948" fmla="*/ 1507273 w 4418809"/>
              <a:gd name="connsiteY948" fmla="*/ 10146859 h 17130814"/>
              <a:gd name="connsiteX949" fmla="*/ 1475799 w 4418809"/>
              <a:gd name="connsiteY949" fmla="*/ 10171839 h 17130814"/>
              <a:gd name="connsiteX950" fmla="*/ 1496009 w 4418809"/>
              <a:gd name="connsiteY950" fmla="*/ 10118532 h 17130814"/>
              <a:gd name="connsiteX951" fmla="*/ 1505576 w 4418809"/>
              <a:gd name="connsiteY951" fmla="*/ 9969968 h 17130814"/>
              <a:gd name="connsiteX952" fmla="*/ 1505260 w 4418809"/>
              <a:gd name="connsiteY952" fmla="*/ 9970012 h 17130814"/>
              <a:gd name="connsiteX953" fmla="*/ 1505151 w 4418809"/>
              <a:gd name="connsiteY953" fmla="*/ 9966834 h 17130814"/>
              <a:gd name="connsiteX954" fmla="*/ 1273098 w 4418809"/>
              <a:gd name="connsiteY954" fmla="*/ 9790245 h 17130814"/>
              <a:gd name="connsiteX955" fmla="*/ 1096509 w 4418809"/>
              <a:gd name="connsiteY955" fmla="*/ 10022298 h 17130814"/>
              <a:gd name="connsiteX956" fmla="*/ 1097251 w 4418809"/>
              <a:gd name="connsiteY956" fmla="*/ 10025390 h 17130814"/>
              <a:gd name="connsiteX957" fmla="*/ 1134400 w 4418809"/>
              <a:gd name="connsiteY957" fmla="*/ 10020347 h 17130814"/>
              <a:gd name="connsiteX958" fmla="*/ 1133658 w 4418809"/>
              <a:gd name="connsiteY958" fmla="*/ 10017256 h 17130814"/>
              <a:gd name="connsiteX959" fmla="*/ 1278140 w 4418809"/>
              <a:gd name="connsiteY959" fmla="*/ 9827395 h 17130814"/>
              <a:gd name="connsiteX960" fmla="*/ 1468001 w 4418809"/>
              <a:gd name="connsiteY960" fmla="*/ 9971876 h 17130814"/>
              <a:gd name="connsiteX961" fmla="*/ 1468111 w 4418809"/>
              <a:gd name="connsiteY961" fmla="*/ 9975054 h 17130814"/>
              <a:gd name="connsiteX962" fmla="*/ 1468426 w 4418809"/>
              <a:gd name="connsiteY962" fmla="*/ 9975011 h 17130814"/>
              <a:gd name="connsiteX963" fmla="*/ 1179464 w 4418809"/>
              <a:gd name="connsiteY963" fmla="*/ 10354732 h 17130814"/>
              <a:gd name="connsiteX964" fmla="*/ 799742 w 4418809"/>
              <a:gd name="connsiteY964" fmla="*/ 10065770 h 17130814"/>
              <a:gd name="connsiteX965" fmla="*/ 1299768 w 4418809"/>
              <a:gd name="connsiteY965" fmla="*/ 9429253 h 17130814"/>
              <a:gd name="connsiteX966" fmla="*/ 1951366 w 4418809"/>
              <a:gd name="connsiteY966" fmla="*/ 9909462 h 17130814"/>
              <a:gd name="connsiteX967" fmla="*/ 1959026 w 4418809"/>
              <a:gd name="connsiteY967" fmla="*/ 9908422 h 17130814"/>
              <a:gd name="connsiteX968" fmla="*/ 2001314 w 4418809"/>
              <a:gd name="connsiteY968" fmla="*/ 9999213 h 17130814"/>
              <a:gd name="connsiteX969" fmla="*/ 2616917 w 4418809"/>
              <a:gd name="connsiteY969" fmla="*/ 10296923 h 17130814"/>
              <a:gd name="connsiteX970" fmla="*/ 3150996 w 4418809"/>
              <a:gd name="connsiteY970" fmla="*/ 9725990 h 17130814"/>
              <a:gd name="connsiteX971" fmla="*/ 3146681 w 4418809"/>
              <a:gd name="connsiteY971" fmla="*/ 9600766 h 17130814"/>
              <a:gd name="connsiteX972" fmla="*/ 3055045 w 4418809"/>
              <a:gd name="connsiteY972" fmla="*/ 9401673 h 17130814"/>
              <a:gd name="connsiteX973" fmla="*/ 3041465 w 4418809"/>
              <a:gd name="connsiteY973" fmla="*/ 9389122 h 17130814"/>
              <a:gd name="connsiteX974" fmla="*/ 3051392 w 4418809"/>
              <a:gd name="connsiteY974" fmla="*/ 9327463 h 17130814"/>
              <a:gd name="connsiteX975" fmla="*/ 2565339 w 4418809"/>
              <a:gd name="connsiteY975" fmla="*/ 8656007 h 17130814"/>
              <a:gd name="connsiteX976" fmla="*/ 2473931 w 4418809"/>
              <a:gd name="connsiteY976" fmla="*/ 8645949 h 17130814"/>
              <a:gd name="connsiteX977" fmla="*/ 2560855 w 4418809"/>
              <a:gd name="connsiteY977" fmla="*/ 8628429 h 17130814"/>
              <a:gd name="connsiteX978" fmla="*/ 2990823 w 4418809"/>
              <a:gd name="connsiteY978" fmla="*/ 8150208 h 17130814"/>
              <a:gd name="connsiteX979" fmla="*/ 2997733 w 4418809"/>
              <a:gd name="connsiteY979" fmla="*/ 8098949 h 17130814"/>
              <a:gd name="connsiteX980" fmla="*/ 3030242 w 4418809"/>
              <a:gd name="connsiteY980" fmla="*/ 8072832 h 17130814"/>
              <a:gd name="connsiteX981" fmla="*/ 3119443 w 4418809"/>
              <a:gd name="connsiteY981" fmla="*/ 7248731 h 17130814"/>
              <a:gd name="connsiteX982" fmla="*/ 2951726 w 4418809"/>
              <a:gd name="connsiteY982" fmla="*/ 7090117 h 17130814"/>
              <a:gd name="connsiteX983" fmla="*/ 2879613 w 4418809"/>
              <a:gd name="connsiteY983" fmla="*/ 7052801 h 17130814"/>
              <a:gd name="connsiteX984" fmla="*/ 2959400 w 4418809"/>
              <a:gd name="connsiteY984" fmla="*/ 7036104 h 17130814"/>
              <a:gd name="connsiteX985" fmla="*/ 3257934 w 4418809"/>
              <a:gd name="connsiteY985" fmla="*/ 6832012 h 17130814"/>
              <a:gd name="connsiteX986" fmla="*/ 3391470 w 4418809"/>
              <a:gd name="connsiteY986" fmla="*/ 6495941 h 17130814"/>
              <a:gd name="connsiteX987" fmla="*/ 3269827 w 4418809"/>
              <a:gd name="connsiteY987" fmla="*/ 6074336 h 17130814"/>
              <a:gd name="connsiteX988" fmla="*/ 3246412 w 4418809"/>
              <a:gd name="connsiteY988" fmla="*/ 6046934 h 17130814"/>
              <a:gd name="connsiteX989" fmla="*/ 3254428 w 4418809"/>
              <a:gd name="connsiteY989" fmla="*/ 6048356 h 17130814"/>
              <a:gd name="connsiteX990" fmla="*/ 3642531 w 4418809"/>
              <a:gd name="connsiteY990" fmla="*/ 5776552 h 17130814"/>
              <a:gd name="connsiteX991" fmla="*/ 3655794 w 4418809"/>
              <a:gd name="connsiteY991" fmla="*/ 5701782 h 17130814"/>
              <a:gd name="connsiteX992" fmla="*/ 3454610 w 4418809"/>
              <a:gd name="connsiteY992" fmla="*/ 5341596 h 17130814"/>
              <a:gd name="connsiteX993" fmla="*/ 3419937 w 4418809"/>
              <a:gd name="connsiteY993" fmla="*/ 5327889 h 17130814"/>
              <a:gd name="connsiteX994" fmla="*/ 3438977 w 4418809"/>
              <a:gd name="connsiteY994" fmla="*/ 5309933 h 17130814"/>
              <a:gd name="connsiteX995" fmla="*/ 3487341 w 4418809"/>
              <a:gd name="connsiteY995" fmla="*/ 5201826 h 17130814"/>
              <a:gd name="connsiteX996" fmla="*/ 3446319 w 4418809"/>
              <a:gd name="connsiteY996" fmla="*/ 5049437 h 17130814"/>
              <a:gd name="connsiteX997" fmla="*/ 3309556 w 4418809"/>
              <a:gd name="connsiteY997" fmla="*/ 4970689 h 17130814"/>
              <a:gd name="connsiteX998" fmla="*/ 3254385 w 4418809"/>
              <a:gd name="connsiteY998" fmla="*/ 4974139 h 17130814"/>
              <a:gd name="connsiteX999" fmla="*/ 3264410 w 4418809"/>
              <a:gd name="connsiteY999" fmla="*/ 4962335 h 17130814"/>
              <a:gd name="connsiteX1000" fmla="*/ 3304362 w 4418809"/>
              <a:gd name="connsiteY1000" fmla="*/ 4269924 h 17130814"/>
              <a:gd name="connsiteX1001" fmla="*/ 3257690 w 4418809"/>
              <a:gd name="connsiteY1001" fmla="*/ 4205541 h 17130814"/>
              <a:gd name="connsiteX1002" fmla="*/ 3258161 w 4418809"/>
              <a:gd name="connsiteY1002" fmla="*/ 4203914 h 17130814"/>
              <a:gd name="connsiteX1003" fmla="*/ 3265492 w 4418809"/>
              <a:gd name="connsiteY1003" fmla="*/ 4150114 h 17130814"/>
              <a:gd name="connsiteX1004" fmla="*/ 3187289 w 4418809"/>
              <a:gd name="connsiteY1004" fmla="*/ 3895932 h 17130814"/>
              <a:gd name="connsiteX1005" fmla="*/ 3160569 w 4418809"/>
              <a:gd name="connsiteY1005" fmla="*/ 3865753 h 17130814"/>
              <a:gd name="connsiteX1006" fmla="*/ 3274223 w 4418809"/>
              <a:gd name="connsiteY1006" fmla="*/ 3864027 h 17130814"/>
              <a:gd name="connsiteX1007" fmla="*/ 3688927 w 4418809"/>
              <a:gd name="connsiteY1007" fmla="*/ 3635625 h 17130814"/>
              <a:gd name="connsiteX1008" fmla="*/ 3822464 w 4418809"/>
              <a:gd name="connsiteY1008" fmla="*/ 3299554 h 17130814"/>
              <a:gd name="connsiteX1009" fmla="*/ 3700820 w 4418809"/>
              <a:gd name="connsiteY1009" fmla="*/ 2877950 h 17130814"/>
              <a:gd name="connsiteX1010" fmla="*/ 3677405 w 4418809"/>
              <a:gd name="connsiteY1010" fmla="*/ 2850548 h 17130814"/>
              <a:gd name="connsiteX1011" fmla="*/ 3685421 w 4418809"/>
              <a:gd name="connsiteY1011" fmla="*/ 2851970 h 17130814"/>
              <a:gd name="connsiteX1012" fmla="*/ 4073525 w 4418809"/>
              <a:gd name="connsiteY1012" fmla="*/ 2580166 h 17130814"/>
              <a:gd name="connsiteX1013" fmla="*/ 4086787 w 4418809"/>
              <a:gd name="connsiteY1013" fmla="*/ 2505396 h 17130814"/>
              <a:gd name="connsiteX1014" fmla="*/ 3885603 w 4418809"/>
              <a:gd name="connsiteY1014" fmla="*/ 2145210 h 17130814"/>
              <a:gd name="connsiteX1015" fmla="*/ 3850931 w 4418809"/>
              <a:gd name="connsiteY1015" fmla="*/ 2131503 h 17130814"/>
              <a:gd name="connsiteX1016" fmla="*/ 3869970 w 4418809"/>
              <a:gd name="connsiteY1016" fmla="*/ 2113547 h 17130814"/>
              <a:gd name="connsiteX1017" fmla="*/ 3918334 w 4418809"/>
              <a:gd name="connsiteY1017" fmla="*/ 2005440 h 17130814"/>
              <a:gd name="connsiteX1018" fmla="*/ 3877312 w 4418809"/>
              <a:gd name="connsiteY1018" fmla="*/ 1853051 h 17130814"/>
              <a:gd name="connsiteX1019" fmla="*/ 3740550 w 4418809"/>
              <a:gd name="connsiteY1019" fmla="*/ 1774303 h 17130814"/>
              <a:gd name="connsiteX1020" fmla="*/ 3685378 w 4418809"/>
              <a:gd name="connsiteY1020" fmla="*/ 1777752 h 17130814"/>
              <a:gd name="connsiteX1021" fmla="*/ 3695403 w 4418809"/>
              <a:gd name="connsiteY1021" fmla="*/ 1765949 h 17130814"/>
              <a:gd name="connsiteX1022" fmla="*/ 3822249 w 4418809"/>
              <a:gd name="connsiteY1022" fmla="*/ 1374217 h 17130814"/>
              <a:gd name="connsiteX1023" fmla="*/ 3821563 w 4418809"/>
              <a:gd name="connsiteY1023" fmla="*/ 1367968 h 17130814"/>
              <a:gd name="connsiteX1024" fmla="*/ 3868996 w 4418809"/>
              <a:gd name="connsiteY1024" fmla="*/ 1363186 h 17130814"/>
              <a:gd name="connsiteX1025" fmla="*/ 4418809 w 4418809"/>
              <a:gd name="connsiteY1025" fmla="*/ 688588 h 171308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Lst>
            <a:rect l="l" t="t" r="r" b="b"/>
            <a:pathLst>
              <a:path w="4418809" h="17130814">
                <a:moveTo>
                  <a:pt x="2048722" y="10463832"/>
                </a:moveTo>
                <a:cubicBezTo>
                  <a:pt x="2048538" y="10486250"/>
                  <a:pt x="2046104" y="10508985"/>
                  <a:pt x="2041247" y="10531766"/>
                </a:cubicBezTo>
                <a:cubicBezTo>
                  <a:pt x="1976351" y="10836127"/>
                  <a:pt x="1669299" y="11028608"/>
                  <a:pt x="1355426" y="10961683"/>
                </a:cubicBezTo>
                <a:cubicBezTo>
                  <a:pt x="1061170" y="10898942"/>
                  <a:pt x="865385" y="10630482"/>
                  <a:pt x="895534" y="10346384"/>
                </a:cubicBezTo>
                <a:lnTo>
                  <a:pt x="900855" y="10312998"/>
                </a:lnTo>
                <a:lnTo>
                  <a:pt x="907053" y="10318727"/>
                </a:lnTo>
                <a:cubicBezTo>
                  <a:pt x="983406" y="10376831"/>
                  <a:pt x="1081922" y="10405806"/>
                  <a:pt x="1184506" y="10391882"/>
                </a:cubicBezTo>
                <a:cubicBezTo>
                  <a:pt x="1235799" y="10384920"/>
                  <a:pt x="1283252" y="10367893"/>
                  <a:pt x="1325145" y="10343061"/>
                </a:cubicBezTo>
                <a:lnTo>
                  <a:pt x="1367338" y="10312156"/>
                </a:lnTo>
                <a:lnTo>
                  <a:pt x="1354487" y="10346141"/>
                </a:lnTo>
                <a:cubicBezTo>
                  <a:pt x="1350607" y="10358201"/>
                  <a:pt x="1347300" y="10370570"/>
                  <a:pt x="1344601" y="10383226"/>
                </a:cubicBezTo>
                <a:lnTo>
                  <a:pt x="1344913" y="10383293"/>
                </a:lnTo>
                <a:lnTo>
                  <a:pt x="1343941" y="10386320"/>
                </a:lnTo>
                <a:cubicBezTo>
                  <a:pt x="1320194" y="10497695"/>
                  <a:pt x="1391229" y="10607231"/>
                  <a:pt x="1502603" y="10630978"/>
                </a:cubicBezTo>
                <a:cubicBezTo>
                  <a:pt x="1613978" y="10654726"/>
                  <a:pt x="1723515" y="10583690"/>
                  <a:pt x="1747262" y="10472316"/>
                </a:cubicBezTo>
                <a:lnTo>
                  <a:pt x="1747610" y="10469156"/>
                </a:lnTo>
                <a:lnTo>
                  <a:pt x="1710945" y="10461339"/>
                </a:lnTo>
                <a:lnTo>
                  <a:pt x="1710597" y="10464498"/>
                </a:lnTo>
                <a:cubicBezTo>
                  <a:pt x="1691167" y="10555622"/>
                  <a:pt x="1601545" y="10613742"/>
                  <a:pt x="1510422" y="10594313"/>
                </a:cubicBezTo>
                <a:cubicBezTo>
                  <a:pt x="1419297" y="10574883"/>
                  <a:pt x="1361177" y="10485261"/>
                  <a:pt x="1380607" y="10394137"/>
                </a:cubicBezTo>
                <a:lnTo>
                  <a:pt x="1381579" y="10391111"/>
                </a:lnTo>
                <a:lnTo>
                  <a:pt x="1381266" y="10391044"/>
                </a:lnTo>
                <a:cubicBezTo>
                  <a:pt x="1390981" y="10345482"/>
                  <a:pt x="1409470" y="10304045"/>
                  <a:pt x="1434585" y="10268126"/>
                </a:cubicBezTo>
                <a:lnTo>
                  <a:pt x="1471030" y="10225500"/>
                </a:lnTo>
                <a:lnTo>
                  <a:pt x="1514671" y="10194889"/>
                </a:lnTo>
                <a:cubicBezTo>
                  <a:pt x="1580207" y="10158464"/>
                  <a:pt x="1651464" y="10136543"/>
                  <a:pt x="1724119" y="10128757"/>
                </a:cubicBezTo>
                <a:lnTo>
                  <a:pt x="1754630" y="10128445"/>
                </a:lnTo>
                <a:lnTo>
                  <a:pt x="1781617" y="10131414"/>
                </a:lnTo>
                <a:cubicBezTo>
                  <a:pt x="1941085" y="10165416"/>
                  <a:pt x="2050014" y="10306899"/>
                  <a:pt x="2048722" y="10463832"/>
                </a:cubicBezTo>
                <a:close/>
                <a:moveTo>
                  <a:pt x="2331583" y="8652258"/>
                </a:moveTo>
                <a:lnTo>
                  <a:pt x="2319716" y="8653340"/>
                </a:lnTo>
                <a:cubicBezTo>
                  <a:pt x="2082996" y="8698883"/>
                  <a:pt x="1884794" y="8881404"/>
                  <a:pt x="1831363" y="9131995"/>
                </a:cubicBezTo>
                <a:cubicBezTo>
                  <a:pt x="1798980" y="9283869"/>
                  <a:pt x="1863535" y="9433865"/>
                  <a:pt x="1983264" y="9517585"/>
                </a:cubicBezTo>
                <a:lnTo>
                  <a:pt x="2008328" y="9531640"/>
                </a:lnTo>
                <a:lnTo>
                  <a:pt x="1967321" y="9524146"/>
                </a:lnTo>
                <a:cubicBezTo>
                  <a:pt x="1860633" y="9493977"/>
                  <a:pt x="1760529" y="9432841"/>
                  <a:pt x="1681602" y="9341989"/>
                </a:cubicBezTo>
                <a:cubicBezTo>
                  <a:pt x="1484287" y="9114855"/>
                  <a:pt x="1489386" y="8782625"/>
                  <a:pt x="1684373" y="8573817"/>
                </a:cubicBezTo>
                <a:lnTo>
                  <a:pt x="1692273" y="8566200"/>
                </a:lnTo>
                <a:lnTo>
                  <a:pt x="1722684" y="8547337"/>
                </a:lnTo>
                <a:lnTo>
                  <a:pt x="1724998" y="8545155"/>
                </a:lnTo>
                <a:lnTo>
                  <a:pt x="1720354" y="8539117"/>
                </a:lnTo>
                <a:lnTo>
                  <a:pt x="1725900" y="8533770"/>
                </a:lnTo>
                <a:lnTo>
                  <a:pt x="1701313" y="8505468"/>
                </a:lnTo>
                <a:lnTo>
                  <a:pt x="1677027" y="8528816"/>
                </a:lnTo>
                <a:lnTo>
                  <a:pt x="1639694" y="8547146"/>
                </a:lnTo>
                <a:cubicBezTo>
                  <a:pt x="1576085" y="8563763"/>
                  <a:pt x="1505854" y="8542142"/>
                  <a:pt x="1463250" y="8486753"/>
                </a:cubicBezTo>
                <a:cubicBezTo>
                  <a:pt x="1406444" y="8412901"/>
                  <a:pt x="1420264" y="8306981"/>
                  <a:pt x="1494117" y="8250176"/>
                </a:cubicBezTo>
                <a:lnTo>
                  <a:pt x="1496818" y="8248499"/>
                </a:lnTo>
                <a:lnTo>
                  <a:pt x="1493777" y="8244547"/>
                </a:lnTo>
                <a:lnTo>
                  <a:pt x="1495862" y="8245371"/>
                </a:lnTo>
                <a:lnTo>
                  <a:pt x="1506078" y="8209299"/>
                </a:lnTo>
                <a:cubicBezTo>
                  <a:pt x="1349197" y="8164864"/>
                  <a:pt x="1249827" y="8016512"/>
                  <a:pt x="1261456" y="7860006"/>
                </a:cubicBezTo>
                <a:cubicBezTo>
                  <a:pt x="1263117" y="7837649"/>
                  <a:pt x="1267043" y="7815125"/>
                  <a:pt x="1273391" y="7792712"/>
                </a:cubicBezTo>
                <a:cubicBezTo>
                  <a:pt x="1317826" y="7635832"/>
                  <a:pt x="1466180" y="7536461"/>
                  <a:pt x="1622685" y="7548090"/>
                </a:cubicBezTo>
                <a:lnTo>
                  <a:pt x="1675677" y="7557489"/>
                </a:lnTo>
                <a:lnTo>
                  <a:pt x="1718585" y="7596485"/>
                </a:lnTo>
                <a:cubicBezTo>
                  <a:pt x="1779218" y="7644984"/>
                  <a:pt x="1850289" y="7671608"/>
                  <a:pt x="1922264" y="7677416"/>
                </a:cubicBezTo>
                <a:lnTo>
                  <a:pt x="1983841" y="7676481"/>
                </a:lnTo>
                <a:lnTo>
                  <a:pt x="1957083" y="7688231"/>
                </a:lnTo>
                <a:cubicBezTo>
                  <a:pt x="1852087" y="7747048"/>
                  <a:pt x="1777230" y="7855273"/>
                  <a:pt x="1766434" y="7984227"/>
                </a:cubicBezTo>
                <a:cubicBezTo>
                  <a:pt x="1737930" y="8324669"/>
                  <a:pt x="1990805" y="8623757"/>
                  <a:pt x="2331248" y="8652261"/>
                </a:cubicBezTo>
                <a:close/>
                <a:moveTo>
                  <a:pt x="1921186" y="13764386"/>
                </a:moveTo>
                <a:cubicBezTo>
                  <a:pt x="1919872" y="13786767"/>
                  <a:pt x="1916295" y="13809350"/>
                  <a:pt x="1910297" y="13831857"/>
                </a:cubicBezTo>
                <a:cubicBezTo>
                  <a:pt x="1830143" y="14132560"/>
                  <a:pt x="1513780" y="14309321"/>
                  <a:pt x="1203679" y="14226662"/>
                </a:cubicBezTo>
                <a:cubicBezTo>
                  <a:pt x="912959" y="14149170"/>
                  <a:pt x="730954" y="13871183"/>
                  <a:pt x="775383" y="13588965"/>
                </a:cubicBezTo>
                <a:lnTo>
                  <a:pt x="782380" y="13555890"/>
                </a:lnTo>
                <a:lnTo>
                  <a:pt x="788283" y="13561925"/>
                </a:lnTo>
                <a:cubicBezTo>
                  <a:pt x="861609" y="13623802"/>
                  <a:pt x="958539" y="13657706"/>
                  <a:pt x="1061695" y="13648970"/>
                </a:cubicBezTo>
                <a:cubicBezTo>
                  <a:pt x="1113273" y="13644602"/>
                  <a:pt x="1161524" y="13629988"/>
                  <a:pt x="1204615" y="13607300"/>
                </a:cubicBezTo>
                <a:lnTo>
                  <a:pt x="1248313" y="13578560"/>
                </a:lnTo>
                <a:lnTo>
                  <a:pt x="1233765" y="13611855"/>
                </a:lnTo>
                <a:cubicBezTo>
                  <a:pt x="1229283" y="13623703"/>
                  <a:pt x="1225356" y="13635890"/>
                  <a:pt x="1222022" y="13648394"/>
                </a:cubicBezTo>
                <a:lnTo>
                  <a:pt x="1222331" y="13648477"/>
                </a:lnTo>
                <a:lnTo>
                  <a:pt x="1221208" y="13651450"/>
                </a:lnTo>
                <a:cubicBezTo>
                  <a:pt x="1191877" y="13761487"/>
                  <a:pt x="1257302" y="13874465"/>
                  <a:pt x="1367337" y="13903795"/>
                </a:cubicBezTo>
                <a:cubicBezTo>
                  <a:pt x="1477374" y="13933126"/>
                  <a:pt x="1590352" y="13867701"/>
                  <a:pt x="1619682" y="13757665"/>
                </a:cubicBezTo>
                <a:lnTo>
                  <a:pt x="1620189" y="13754527"/>
                </a:lnTo>
                <a:lnTo>
                  <a:pt x="1583964" y="13744872"/>
                </a:lnTo>
                <a:lnTo>
                  <a:pt x="1583457" y="13748009"/>
                </a:lnTo>
                <a:cubicBezTo>
                  <a:pt x="1559459" y="13838039"/>
                  <a:pt x="1467022" y="13891568"/>
                  <a:pt x="1376994" y="13867570"/>
                </a:cubicBezTo>
                <a:cubicBezTo>
                  <a:pt x="1286964" y="13843573"/>
                  <a:pt x="1233435" y="13751135"/>
                  <a:pt x="1257433" y="13661106"/>
                </a:cubicBezTo>
                <a:lnTo>
                  <a:pt x="1258556" y="13658132"/>
                </a:lnTo>
                <a:lnTo>
                  <a:pt x="1258247" y="13658050"/>
                </a:lnTo>
                <a:cubicBezTo>
                  <a:pt x="1270246" y="13613035"/>
                  <a:pt x="1290800" y="13572583"/>
                  <a:pt x="1317694" y="13537976"/>
                </a:cubicBezTo>
                <a:lnTo>
                  <a:pt x="1356241" y="13497241"/>
                </a:lnTo>
                <a:lnTo>
                  <a:pt x="1401369" y="13468868"/>
                </a:lnTo>
                <a:cubicBezTo>
                  <a:pt x="1468657" y="13435792"/>
                  <a:pt x="1540929" y="13417492"/>
                  <a:pt x="1613884" y="13413377"/>
                </a:cubicBezTo>
                <a:lnTo>
                  <a:pt x="1644371" y="13414603"/>
                </a:lnTo>
                <a:lnTo>
                  <a:pt x="1671175" y="13418928"/>
                </a:lnTo>
                <a:cubicBezTo>
                  <a:pt x="1828726" y="13460925"/>
                  <a:pt x="1930386" y="13607718"/>
                  <a:pt x="1921186" y="13764386"/>
                </a:cubicBezTo>
                <a:close/>
                <a:moveTo>
                  <a:pt x="2105482" y="11684224"/>
                </a:moveTo>
                <a:cubicBezTo>
                  <a:pt x="2089934" y="11869920"/>
                  <a:pt x="1926794" y="12007852"/>
                  <a:pt x="1741099" y="11992304"/>
                </a:cubicBezTo>
                <a:cubicBezTo>
                  <a:pt x="1555404" y="11976757"/>
                  <a:pt x="1417471" y="11813617"/>
                  <a:pt x="1433019" y="11627922"/>
                </a:cubicBezTo>
                <a:lnTo>
                  <a:pt x="1433337" y="11627948"/>
                </a:lnTo>
                <a:lnTo>
                  <a:pt x="1433283" y="11624770"/>
                </a:lnTo>
                <a:cubicBezTo>
                  <a:pt x="1441056" y="11531922"/>
                  <a:pt x="1522627" y="11462956"/>
                  <a:pt x="1615474" y="11470730"/>
                </a:cubicBezTo>
                <a:cubicBezTo>
                  <a:pt x="1708321" y="11478503"/>
                  <a:pt x="1777288" y="11560074"/>
                  <a:pt x="1769514" y="11652921"/>
                </a:cubicBezTo>
                <a:lnTo>
                  <a:pt x="1768932" y="11656046"/>
                </a:lnTo>
                <a:lnTo>
                  <a:pt x="1806292" y="11659174"/>
                </a:lnTo>
                <a:lnTo>
                  <a:pt x="1806873" y="11656049"/>
                </a:lnTo>
                <a:cubicBezTo>
                  <a:pt x="1816375" y="11542568"/>
                  <a:pt x="1732083" y="11442871"/>
                  <a:pt x="1618602" y="11433370"/>
                </a:cubicBezTo>
                <a:cubicBezTo>
                  <a:pt x="1505121" y="11423869"/>
                  <a:pt x="1405425" y="11508161"/>
                  <a:pt x="1395923" y="11621642"/>
                </a:cubicBezTo>
                <a:lnTo>
                  <a:pt x="1395977" y="11624820"/>
                </a:lnTo>
                <a:lnTo>
                  <a:pt x="1395659" y="11624794"/>
                </a:lnTo>
                <a:cubicBezTo>
                  <a:pt x="1378384" y="11831122"/>
                  <a:pt x="1531643" y="12012389"/>
                  <a:pt x="1737971" y="12029664"/>
                </a:cubicBezTo>
                <a:lnTo>
                  <a:pt x="1800508" y="12028604"/>
                </a:lnTo>
                <a:lnTo>
                  <a:pt x="1777910" y="12038127"/>
                </a:lnTo>
                <a:cubicBezTo>
                  <a:pt x="1735079" y="12061303"/>
                  <a:pt x="1696085" y="12093258"/>
                  <a:pt x="1663752" y="12133680"/>
                </a:cubicBezTo>
                <a:cubicBezTo>
                  <a:pt x="1582920" y="12234735"/>
                  <a:pt x="1562853" y="12364786"/>
                  <a:pt x="1598645" y="12479689"/>
                </a:cubicBezTo>
                <a:lnTo>
                  <a:pt x="1622501" y="12536298"/>
                </a:lnTo>
                <a:lnTo>
                  <a:pt x="1532691" y="12588046"/>
                </a:lnTo>
                <a:cubicBezTo>
                  <a:pt x="1292898" y="12694658"/>
                  <a:pt x="999075" y="12618060"/>
                  <a:pt x="834471" y="12390552"/>
                </a:cubicBezTo>
                <a:cubicBezTo>
                  <a:pt x="646352" y="12130540"/>
                  <a:pt x="698245" y="11771880"/>
                  <a:pt x="950377" y="11589461"/>
                </a:cubicBezTo>
                <a:lnTo>
                  <a:pt x="947579" y="11585592"/>
                </a:lnTo>
                <a:lnTo>
                  <a:pt x="955147" y="11530097"/>
                </a:lnTo>
                <a:cubicBezTo>
                  <a:pt x="1008509" y="11249430"/>
                  <a:pt x="1273609" y="11049122"/>
                  <a:pt x="1573431" y="11074224"/>
                </a:cubicBezTo>
                <a:cubicBezTo>
                  <a:pt x="1893240" y="11101001"/>
                  <a:pt x="2131447" y="11374107"/>
                  <a:pt x="2105482" y="11684224"/>
                </a:cubicBezTo>
                <a:close/>
                <a:moveTo>
                  <a:pt x="1916364" y="14986088"/>
                </a:moveTo>
                <a:cubicBezTo>
                  <a:pt x="1891477" y="15170765"/>
                  <a:pt x="1721593" y="15300299"/>
                  <a:pt x="1536917" y="15275412"/>
                </a:cubicBezTo>
                <a:cubicBezTo>
                  <a:pt x="1352242" y="15250525"/>
                  <a:pt x="1222707" y="15080641"/>
                  <a:pt x="1247594" y="14895964"/>
                </a:cubicBezTo>
                <a:lnTo>
                  <a:pt x="1247910" y="14896007"/>
                </a:lnTo>
                <a:lnTo>
                  <a:pt x="1248016" y="14892830"/>
                </a:lnTo>
                <a:cubicBezTo>
                  <a:pt x="1260460" y="14800492"/>
                  <a:pt x="1345403" y="14735725"/>
                  <a:pt x="1437740" y="14748168"/>
                </a:cubicBezTo>
                <a:cubicBezTo>
                  <a:pt x="1530078" y="14760612"/>
                  <a:pt x="1594845" y="14845554"/>
                  <a:pt x="1582402" y="14937892"/>
                </a:cubicBezTo>
                <a:lnTo>
                  <a:pt x="1581663" y="14940984"/>
                </a:lnTo>
                <a:lnTo>
                  <a:pt x="1618817" y="14945990"/>
                </a:lnTo>
                <a:lnTo>
                  <a:pt x="1619556" y="14942899"/>
                </a:lnTo>
                <a:cubicBezTo>
                  <a:pt x="1634765" y="14830041"/>
                  <a:pt x="1555605" y="14726223"/>
                  <a:pt x="1442747" y="14711014"/>
                </a:cubicBezTo>
                <a:cubicBezTo>
                  <a:pt x="1329889" y="14695805"/>
                  <a:pt x="1226071" y="14774965"/>
                  <a:pt x="1210862" y="14887823"/>
                </a:cubicBezTo>
                <a:lnTo>
                  <a:pt x="1210756" y="14891000"/>
                </a:lnTo>
                <a:lnTo>
                  <a:pt x="1210440" y="14890957"/>
                </a:lnTo>
                <a:cubicBezTo>
                  <a:pt x="1182787" y="15096154"/>
                  <a:pt x="1326715" y="15284913"/>
                  <a:pt x="1531910" y="15312566"/>
                </a:cubicBezTo>
                <a:lnTo>
                  <a:pt x="1594421" y="15314660"/>
                </a:lnTo>
                <a:lnTo>
                  <a:pt x="1571372" y="15323031"/>
                </a:lnTo>
                <a:cubicBezTo>
                  <a:pt x="1527427" y="15344019"/>
                  <a:pt x="1486872" y="15373968"/>
                  <a:pt x="1452543" y="15412709"/>
                </a:cubicBezTo>
                <a:cubicBezTo>
                  <a:pt x="1366720" y="15509562"/>
                  <a:pt x="1340124" y="15638436"/>
                  <a:pt x="1370079" y="15754997"/>
                </a:cubicBezTo>
                <a:lnTo>
                  <a:pt x="1391052" y="15812736"/>
                </a:lnTo>
                <a:lnTo>
                  <a:pt x="1298748" y="15859892"/>
                </a:lnTo>
                <a:cubicBezTo>
                  <a:pt x="1053886" y="15954284"/>
                  <a:pt x="764298" y="15862973"/>
                  <a:pt x="611370" y="15627457"/>
                </a:cubicBezTo>
                <a:cubicBezTo>
                  <a:pt x="436595" y="15358294"/>
                  <a:pt x="506498" y="15002706"/>
                  <a:pt x="767504" y="14833227"/>
                </a:cubicBezTo>
                <a:lnTo>
                  <a:pt x="764904" y="14829221"/>
                </a:lnTo>
                <a:lnTo>
                  <a:pt x="775260" y="14774179"/>
                </a:lnTo>
                <a:cubicBezTo>
                  <a:pt x="842700" y="14496558"/>
                  <a:pt x="1117558" y="14309865"/>
                  <a:pt x="1415734" y="14350047"/>
                </a:cubicBezTo>
                <a:cubicBezTo>
                  <a:pt x="1733787" y="14392909"/>
                  <a:pt x="1957927" y="14677673"/>
                  <a:pt x="1916364" y="14986088"/>
                </a:cubicBezTo>
                <a:close/>
                <a:moveTo>
                  <a:pt x="2991941" y="4480530"/>
                </a:moveTo>
                <a:lnTo>
                  <a:pt x="2976597" y="4527837"/>
                </a:lnTo>
                <a:cubicBezTo>
                  <a:pt x="2870058" y="4767662"/>
                  <a:pt x="2600642" y="4907711"/>
                  <a:pt x="2326003" y="4849152"/>
                </a:cubicBezTo>
                <a:cubicBezTo>
                  <a:pt x="2031748" y="4786411"/>
                  <a:pt x="1835963" y="4517951"/>
                  <a:pt x="1866112" y="4233852"/>
                </a:cubicBezTo>
                <a:lnTo>
                  <a:pt x="1871433" y="4200468"/>
                </a:lnTo>
                <a:lnTo>
                  <a:pt x="1877631" y="4206197"/>
                </a:lnTo>
                <a:cubicBezTo>
                  <a:pt x="1953983" y="4264299"/>
                  <a:pt x="2052500" y="4293275"/>
                  <a:pt x="2155084" y="4279350"/>
                </a:cubicBezTo>
                <a:cubicBezTo>
                  <a:pt x="2206376" y="4272389"/>
                  <a:pt x="2253830" y="4255361"/>
                  <a:pt x="2295723" y="4230530"/>
                </a:cubicBezTo>
                <a:lnTo>
                  <a:pt x="2337916" y="4199625"/>
                </a:lnTo>
                <a:lnTo>
                  <a:pt x="2325065" y="4233610"/>
                </a:lnTo>
                <a:cubicBezTo>
                  <a:pt x="2321185" y="4245669"/>
                  <a:pt x="2317877" y="4258039"/>
                  <a:pt x="2315178" y="4270695"/>
                </a:cubicBezTo>
                <a:lnTo>
                  <a:pt x="2315490" y="4270762"/>
                </a:lnTo>
                <a:lnTo>
                  <a:pt x="2314519" y="4273788"/>
                </a:lnTo>
                <a:cubicBezTo>
                  <a:pt x="2290772" y="4385163"/>
                  <a:pt x="2361807" y="4494700"/>
                  <a:pt x="2473181" y="4518447"/>
                </a:cubicBezTo>
                <a:cubicBezTo>
                  <a:pt x="2556712" y="4536257"/>
                  <a:pt x="2639210" y="4500752"/>
                  <a:pt x="2685256" y="4434901"/>
                </a:cubicBezTo>
                <a:lnTo>
                  <a:pt x="2685509" y="4434449"/>
                </a:lnTo>
                <a:lnTo>
                  <a:pt x="2795862" y="4488832"/>
                </a:lnTo>
                <a:cubicBezTo>
                  <a:pt x="2842963" y="4501208"/>
                  <a:pt x="2891712" y="4504145"/>
                  <a:pt x="2939290" y="4498007"/>
                </a:cubicBezTo>
                <a:close/>
                <a:moveTo>
                  <a:pt x="3019300" y="4351300"/>
                </a:moveTo>
                <a:cubicBezTo>
                  <a:pt x="3019116" y="4373719"/>
                  <a:pt x="3016681" y="4396453"/>
                  <a:pt x="3011824" y="4419234"/>
                </a:cubicBezTo>
                <a:lnTo>
                  <a:pt x="3006036" y="4437078"/>
                </a:lnTo>
                <a:lnTo>
                  <a:pt x="2934493" y="4460825"/>
                </a:lnTo>
                <a:cubicBezTo>
                  <a:pt x="2891672" y="4466350"/>
                  <a:pt x="2847798" y="4463707"/>
                  <a:pt x="2805408" y="4452568"/>
                </a:cubicBezTo>
                <a:lnTo>
                  <a:pt x="2703508" y="4402351"/>
                </a:lnTo>
                <a:lnTo>
                  <a:pt x="2705077" y="4399553"/>
                </a:lnTo>
                <a:cubicBezTo>
                  <a:pt x="2710563" y="4386998"/>
                  <a:pt x="2714872" y="4373707"/>
                  <a:pt x="2717840" y="4359785"/>
                </a:cubicBezTo>
                <a:lnTo>
                  <a:pt x="2718188" y="4356625"/>
                </a:lnTo>
                <a:lnTo>
                  <a:pt x="2681522" y="4348807"/>
                </a:lnTo>
                <a:lnTo>
                  <a:pt x="2681174" y="4351967"/>
                </a:lnTo>
                <a:cubicBezTo>
                  <a:pt x="2661745" y="4443091"/>
                  <a:pt x="2572123" y="4501211"/>
                  <a:pt x="2480999" y="4481782"/>
                </a:cubicBezTo>
                <a:cubicBezTo>
                  <a:pt x="2389875" y="4462352"/>
                  <a:pt x="2331755" y="4372730"/>
                  <a:pt x="2351184" y="4281606"/>
                </a:cubicBezTo>
                <a:lnTo>
                  <a:pt x="2352156" y="4278580"/>
                </a:lnTo>
                <a:lnTo>
                  <a:pt x="2351844" y="4278513"/>
                </a:lnTo>
                <a:cubicBezTo>
                  <a:pt x="2361559" y="4232950"/>
                  <a:pt x="2380048" y="4191514"/>
                  <a:pt x="2405163" y="4155595"/>
                </a:cubicBezTo>
                <a:lnTo>
                  <a:pt x="2441607" y="4112969"/>
                </a:lnTo>
                <a:lnTo>
                  <a:pt x="2485249" y="4082357"/>
                </a:lnTo>
                <a:cubicBezTo>
                  <a:pt x="2550784" y="4045932"/>
                  <a:pt x="2622042" y="4024012"/>
                  <a:pt x="2694697" y="4016226"/>
                </a:cubicBezTo>
                <a:lnTo>
                  <a:pt x="2725207" y="4015913"/>
                </a:lnTo>
                <a:lnTo>
                  <a:pt x="2752194" y="4018882"/>
                </a:lnTo>
                <a:cubicBezTo>
                  <a:pt x="2911662" y="4052885"/>
                  <a:pt x="3020592" y="4194368"/>
                  <a:pt x="3019300" y="4351300"/>
                </a:cubicBezTo>
                <a:close/>
                <a:moveTo>
                  <a:pt x="2366703" y="12637622"/>
                </a:moveTo>
                <a:cubicBezTo>
                  <a:pt x="2350587" y="12733803"/>
                  <a:pt x="2310107" y="12827894"/>
                  <a:pt x="2244329" y="12910127"/>
                </a:cubicBezTo>
                <a:cubicBezTo>
                  <a:pt x="2043865" y="13160743"/>
                  <a:pt x="1684348" y="13206323"/>
                  <a:pt x="1441326" y="13011933"/>
                </a:cubicBezTo>
                <a:lnTo>
                  <a:pt x="1417908" y="13041210"/>
                </a:lnTo>
                <a:cubicBezTo>
                  <a:pt x="1501278" y="13107897"/>
                  <a:pt x="1596610" y="13149517"/>
                  <a:pt x="1694797" y="13167085"/>
                </a:cubicBezTo>
                <a:lnTo>
                  <a:pt x="1696362" y="13167287"/>
                </a:lnTo>
                <a:lnTo>
                  <a:pt x="1695845" y="13167959"/>
                </a:lnTo>
                <a:cubicBezTo>
                  <a:pt x="1769616" y="13224871"/>
                  <a:pt x="1813335" y="13306296"/>
                  <a:pt x="1824384" y="13391937"/>
                </a:cubicBezTo>
                <a:lnTo>
                  <a:pt x="1824458" y="13394182"/>
                </a:lnTo>
                <a:lnTo>
                  <a:pt x="1791140" y="13384308"/>
                </a:lnTo>
                <a:lnTo>
                  <a:pt x="1670231" y="13374184"/>
                </a:lnTo>
                <a:lnTo>
                  <a:pt x="1670379" y="13372421"/>
                </a:lnTo>
                <a:lnTo>
                  <a:pt x="1618951" y="13369906"/>
                </a:lnTo>
                <a:lnTo>
                  <a:pt x="1610450" y="13371344"/>
                </a:lnTo>
                <a:lnTo>
                  <a:pt x="1605864" y="13370604"/>
                </a:lnTo>
                <a:cubicBezTo>
                  <a:pt x="1531260" y="13366223"/>
                  <a:pt x="1458672" y="13384466"/>
                  <a:pt x="1396401" y="13420526"/>
                </a:cubicBezTo>
                <a:lnTo>
                  <a:pt x="1363708" y="13443888"/>
                </a:lnTo>
                <a:lnTo>
                  <a:pt x="1386579" y="13391668"/>
                </a:lnTo>
                <a:cubicBezTo>
                  <a:pt x="1401698" y="13345375"/>
                  <a:pt x="1407989" y="13295353"/>
                  <a:pt x="1403621" y="13243774"/>
                </a:cubicBezTo>
                <a:lnTo>
                  <a:pt x="1403304" y="13243802"/>
                </a:lnTo>
                <a:lnTo>
                  <a:pt x="1403355" y="13240623"/>
                </a:lnTo>
                <a:cubicBezTo>
                  <a:pt x="1393745" y="13127151"/>
                  <a:pt x="1293969" y="13042954"/>
                  <a:pt x="1180497" y="13052563"/>
                </a:cubicBezTo>
                <a:cubicBezTo>
                  <a:pt x="1067025" y="13062173"/>
                  <a:pt x="982829" y="13161949"/>
                  <a:pt x="992438" y="13275421"/>
                </a:cubicBezTo>
                <a:lnTo>
                  <a:pt x="993022" y="13278546"/>
                </a:lnTo>
                <a:lnTo>
                  <a:pt x="1030378" y="13275382"/>
                </a:lnTo>
                <a:lnTo>
                  <a:pt x="1029793" y="13272257"/>
                </a:lnTo>
                <a:cubicBezTo>
                  <a:pt x="1021932" y="13179418"/>
                  <a:pt x="1090821" y="13097782"/>
                  <a:pt x="1183661" y="13089919"/>
                </a:cubicBezTo>
                <a:cubicBezTo>
                  <a:pt x="1276501" y="13082058"/>
                  <a:pt x="1358136" y="13150946"/>
                  <a:pt x="1365999" y="13243787"/>
                </a:cubicBezTo>
                <a:lnTo>
                  <a:pt x="1365948" y="13246966"/>
                </a:lnTo>
                <a:lnTo>
                  <a:pt x="1366265" y="13246938"/>
                </a:lnTo>
                <a:cubicBezTo>
                  <a:pt x="1381990" y="13432619"/>
                  <a:pt x="1244212" y="13595890"/>
                  <a:pt x="1058532" y="13611614"/>
                </a:cubicBezTo>
                <a:cubicBezTo>
                  <a:pt x="872851" y="13627338"/>
                  <a:pt x="709580" y="13489561"/>
                  <a:pt x="693856" y="13303880"/>
                </a:cubicBezTo>
                <a:cubicBezTo>
                  <a:pt x="667596" y="12993787"/>
                  <a:pt x="905545" y="12720454"/>
                  <a:pt x="1225328" y="12693374"/>
                </a:cubicBezTo>
                <a:cubicBezTo>
                  <a:pt x="1265301" y="12689989"/>
                  <a:pt x="1304661" y="12690611"/>
                  <a:pt x="1342986" y="12694899"/>
                </a:cubicBezTo>
                <a:lnTo>
                  <a:pt x="1344741" y="12695269"/>
                </a:lnTo>
                <a:lnTo>
                  <a:pt x="1346806" y="12670604"/>
                </a:lnTo>
                <a:lnTo>
                  <a:pt x="1385768" y="12671664"/>
                </a:lnTo>
                <a:cubicBezTo>
                  <a:pt x="1459816" y="12660248"/>
                  <a:pt x="1532658" y="12635199"/>
                  <a:pt x="1600479" y="12595905"/>
                </a:cubicBezTo>
                <a:lnTo>
                  <a:pt x="1642005" y="12568942"/>
                </a:lnTo>
                <a:lnTo>
                  <a:pt x="1668093" y="12607476"/>
                </a:lnTo>
                <a:cubicBezTo>
                  <a:pt x="1684031" y="12626621"/>
                  <a:pt x="1702127" y="12644452"/>
                  <a:pt x="1722337" y="12660618"/>
                </a:cubicBezTo>
                <a:lnTo>
                  <a:pt x="1722537" y="12660370"/>
                </a:lnTo>
                <a:lnTo>
                  <a:pt x="1724807" y="12662595"/>
                </a:lnTo>
                <a:cubicBezTo>
                  <a:pt x="1813736" y="12733728"/>
                  <a:pt x="1943490" y="12719302"/>
                  <a:pt x="2014624" y="12630373"/>
                </a:cubicBezTo>
                <a:cubicBezTo>
                  <a:pt x="2085757" y="12541444"/>
                  <a:pt x="2071330" y="12411689"/>
                  <a:pt x="1982402" y="12340557"/>
                </a:cubicBezTo>
                <a:lnTo>
                  <a:pt x="1979732" y="12338830"/>
                </a:lnTo>
                <a:lnTo>
                  <a:pt x="1956315" y="12368106"/>
                </a:lnTo>
                <a:lnTo>
                  <a:pt x="1958984" y="12369833"/>
                </a:lnTo>
                <a:cubicBezTo>
                  <a:pt x="2031743" y="12428032"/>
                  <a:pt x="2043546" y="12534195"/>
                  <a:pt x="1985347" y="12606955"/>
                </a:cubicBezTo>
                <a:cubicBezTo>
                  <a:pt x="1927148" y="12679714"/>
                  <a:pt x="1820984" y="12691518"/>
                  <a:pt x="1748224" y="12633318"/>
                </a:cubicBezTo>
                <a:lnTo>
                  <a:pt x="1745954" y="12631094"/>
                </a:lnTo>
                <a:lnTo>
                  <a:pt x="1745755" y="12631342"/>
                </a:lnTo>
                <a:cubicBezTo>
                  <a:pt x="1600236" y="12514944"/>
                  <a:pt x="1576629" y="12302617"/>
                  <a:pt x="1693028" y="12157098"/>
                </a:cubicBezTo>
                <a:cubicBezTo>
                  <a:pt x="1809427" y="12011579"/>
                  <a:pt x="2021754" y="11987972"/>
                  <a:pt x="2167273" y="12104372"/>
                </a:cubicBezTo>
                <a:cubicBezTo>
                  <a:pt x="2182462" y="12116521"/>
                  <a:pt x="2196836" y="12129319"/>
                  <a:pt x="2210389" y="12142701"/>
                </a:cubicBezTo>
                <a:lnTo>
                  <a:pt x="2210454" y="12142772"/>
                </a:lnTo>
                <a:lnTo>
                  <a:pt x="2209080" y="12147625"/>
                </a:lnTo>
                <a:lnTo>
                  <a:pt x="2216007" y="12148854"/>
                </a:lnTo>
                <a:lnTo>
                  <a:pt x="2248580" y="12184525"/>
                </a:lnTo>
                <a:cubicBezTo>
                  <a:pt x="2352748" y="12311214"/>
                  <a:pt x="2393564" y="12477320"/>
                  <a:pt x="2366703" y="12637622"/>
                </a:cubicBezTo>
                <a:close/>
                <a:moveTo>
                  <a:pt x="2142086" y="15855451"/>
                </a:moveTo>
                <a:cubicBezTo>
                  <a:pt x="2135631" y="15983941"/>
                  <a:pt x="2086367" y="16112346"/>
                  <a:pt x="1993248" y="16217431"/>
                </a:cubicBezTo>
                <a:cubicBezTo>
                  <a:pt x="1780408" y="16457625"/>
                  <a:pt x="1419050" y="16485027"/>
                  <a:pt x="1186135" y="16278636"/>
                </a:cubicBezTo>
                <a:lnTo>
                  <a:pt x="1161271" y="16306694"/>
                </a:lnTo>
                <a:cubicBezTo>
                  <a:pt x="1241174" y="16377499"/>
                  <a:pt x="1334287" y="16423871"/>
                  <a:pt x="1431464" y="16446365"/>
                </a:cubicBezTo>
                <a:lnTo>
                  <a:pt x="1433018" y="16446646"/>
                </a:lnTo>
                <a:lnTo>
                  <a:pt x="1432466" y="16447291"/>
                </a:lnTo>
                <a:cubicBezTo>
                  <a:pt x="1574084" y="16568406"/>
                  <a:pt x="1590706" y="16781394"/>
                  <a:pt x="1469591" y="16923010"/>
                </a:cubicBezTo>
                <a:cubicBezTo>
                  <a:pt x="1378755" y="17029226"/>
                  <a:pt x="1236241" y="17065128"/>
                  <a:pt x="1110915" y="17025346"/>
                </a:cubicBezTo>
                <a:lnTo>
                  <a:pt x="999115" y="16963058"/>
                </a:lnTo>
                <a:lnTo>
                  <a:pt x="1035630" y="16907424"/>
                </a:lnTo>
                <a:cubicBezTo>
                  <a:pt x="1060840" y="16859432"/>
                  <a:pt x="1077057" y="16805704"/>
                  <a:pt x="1081865" y="16748284"/>
                </a:cubicBezTo>
                <a:cubicBezTo>
                  <a:pt x="1101095" y="16518605"/>
                  <a:pt x="930492" y="16316824"/>
                  <a:pt x="700813" y="16297594"/>
                </a:cubicBezTo>
                <a:lnTo>
                  <a:pt x="700783" y="16297948"/>
                </a:lnTo>
                <a:lnTo>
                  <a:pt x="697304" y="16297300"/>
                </a:lnTo>
                <a:cubicBezTo>
                  <a:pt x="570980" y="16286724"/>
                  <a:pt x="460002" y="16380554"/>
                  <a:pt x="449425" y="16506878"/>
                </a:cubicBezTo>
                <a:cubicBezTo>
                  <a:pt x="438848" y="16633202"/>
                  <a:pt x="532679" y="16744181"/>
                  <a:pt x="659003" y="16754758"/>
                </a:cubicBezTo>
                <a:lnTo>
                  <a:pt x="662542" y="16754697"/>
                </a:lnTo>
                <a:lnTo>
                  <a:pt x="666023" y="16713111"/>
                </a:lnTo>
                <a:lnTo>
                  <a:pt x="662485" y="16713171"/>
                </a:lnTo>
                <a:cubicBezTo>
                  <a:pt x="559130" y="16704517"/>
                  <a:pt x="482358" y="16613715"/>
                  <a:pt x="491012" y="16510360"/>
                </a:cubicBezTo>
                <a:cubicBezTo>
                  <a:pt x="499665" y="16407005"/>
                  <a:pt x="590467" y="16330233"/>
                  <a:pt x="693822" y="16338887"/>
                </a:cubicBezTo>
                <a:lnTo>
                  <a:pt x="697301" y="16339534"/>
                </a:lnTo>
                <a:lnTo>
                  <a:pt x="697331" y="16339181"/>
                </a:lnTo>
                <a:cubicBezTo>
                  <a:pt x="904042" y="16356488"/>
                  <a:pt x="1057584" y="16538090"/>
                  <a:pt x="1040277" y="16744802"/>
                </a:cubicBezTo>
                <a:cubicBezTo>
                  <a:pt x="1022970" y="16951512"/>
                  <a:pt x="841367" y="17105056"/>
                  <a:pt x="634657" y="17087748"/>
                </a:cubicBezTo>
                <a:cubicBezTo>
                  <a:pt x="289441" y="17058844"/>
                  <a:pt x="33753" y="16746817"/>
                  <a:pt x="63559" y="16390814"/>
                </a:cubicBezTo>
                <a:cubicBezTo>
                  <a:pt x="89640" y="16079311"/>
                  <a:pt x="325661" y="15837356"/>
                  <a:pt x="615526" y="15801097"/>
                </a:cubicBezTo>
                <a:lnTo>
                  <a:pt x="694417" y="15799515"/>
                </a:lnTo>
                <a:lnTo>
                  <a:pt x="694520" y="15798286"/>
                </a:lnTo>
                <a:lnTo>
                  <a:pt x="724668" y="15824329"/>
                </a:lnTo>
                <a:cubicBezTo>
                  <a:pt x="909090" y="15955792"/>
                  <a:pt x="1156908" y="15978635"/>
                  <a:pt x="1366054" y="15871157"/>
                </a:cubicBezTo>
                <a:lnTo>
                  <a:pt x="1408886" y="15846322"/>
                </a:lnTo>
                <a:lnTo>
                  <a:pt x="1432999" y="15886122"/>
                </a:lnTo>
                <a:cubicBezTo>
                  <a:pt x="1447952" y="15906045"/>
                  <a:pt x="1465125" y="15924767"/>
                  <a:pt x="1484496" y="15941931"/>
                </a:cubicBezTo>
                <a:lnTo>
                  <a:pt x="1484707" y="15941693"/>
                </a:lnTo>
                <a:lnTo>
                  <a:pt x="1486864" y="15944030"/>
                </a:lnTo>
                <a:cubicBezTo>
                  <a:pt x="1572093" y="16019554"/>
                  <a:pt x="1702410" y="16011686"/>
                  <a:pt x="1777935" y="15926455"/>
                </a:cubicBezTo>
                <a:cubicBezTo>
                  <a:pt x="1853460" y="15841225"/>
                  <a:pt x="1845591" y="15710907"/>
                  <a:pt x="1760361" y="15635383"/>
                </a:cubicBezTo>
                <a:lnTo>
                  <a:pt x="1757782" y="15633524"/>
                </a:lnTo>
                <a:lnTo>
                  <a:pt x="1732918" y="15661583"/>
                </a:lnTo>
                <a:lnTo>
                  <a:pt x="1735497" y="15663442"/>
                </a:lnTo>
                <a:cubicBezTo>
                  <a:pt x="1805230" y="15725234"/>
                  <a:pt x="1811668" y="15831858"/>
                  <a:pt x="1749875" y="15901592"/>
                </a:cubicBezTo>
                <a:cubicBezTo>
                  <a:pt x="1688084" y="15971325"/>
                  <a:pt x="1581460" y="15977763"/>
                  <a:pt x="1511727" y="15915970"/>
                </a:cubicBezTo>
                <a:lnTo>
                  <a:pt x="1509570" y="15913634"/>
                </a:lnTo>
                <a:lnTo>
                  <a:pt x="1509359" y="15913873"/>
                </a:lnTo>
                <a:cubicBezTo>
                  <a:pt x="1369891" y="15790287"/>
                  <a:pt x="1357016" y="15577040"/>
                  <a:pt x="1480601" y="15437573"/>
                </a:cubicBezTo>
                <a:cubicBezTo>
                  <a:pt x="1604187" y="15298105"/>
                  <a:pt x="1817434" y="15285231"/>
                  <a:pt x="1956901" y="15408816"/>
                </a:cubicBezTo>
                <a:cubicBezTo>
                  <a:pt x="1971459" y="15421715"/>
                  <a:pt x="1985170" y="15435222"/>
                  <a:pt x="1998031" y="15449269"/>
                </a:cubicBezTo>
                <a:lnTo>
                  <a:pt x="1998092" y="15449343"/>
                </a:lnTo>
                <a:lnTo>
                  <a:pt x="1996475" y="15454121"/>
                </a:lnTo>
                <a:lnTo>
                  <a:pt x="2003332" y="15455698"/>
                </a:lnTo>
                <a:lnTo>
                  <a:pt x="2034065" y="15492966"/>
                </a:lnTo>
                <a:cubicBezTo>
                  <a:pt x="2112185" y="15598389"/>
                  <a:pt x="2148540" y="15726962"/>
                  <a:pt x="2142086" y="15855451"/>
                </a:cubicBezTo>
                <a:close/>
                <a:moveTo>
                  <a:pt x="3076059" y="5571693"/>
                </a:moveTo>
                <a:cubicBezTo>
                  <a:pt x="3060512" y="5757389"/>
                  <a:pt x="2897372" y="5895321"/>
                  <a:pt x="2711677" y="5879773"/>
                </a:cubicBezTo>
                <a:cubicBezTo>
                  <a:pt x="2525981" y="5864226"/>
                  <a:pt x="2388049" y="5701086"/>
                  <a:pt x="2403596" y="5515390"/>
                </a:cubicBezTo>
                <a:lnTo>
                  <a:pt x="2403914" y="5515417"/>
                </a:lnTo>
                <a:lnTo>
                  <a:pt x="2403860" y="5512238"/>
                </a:lnTo>
                <a:cubicBezTo>
                  <a:pt x="2411634" y="5419391"/>
                  <a:pt x="2493204" y="5350425"/>
                  <a:pt x="2586052" y="5358198"/>
                </a:cubicBezTo>
                <a:cubicBezTo>
                  <a:pt x="2678899" y="5365972"/>
                  <a:pt x="2747865" y="5447543"/>
                  <a:pt x="2740092" y="5540390"/>
                </a:cubicBezTo>
                <a:lnTo>
                  <a:pt x="2739510" y="5543515"/>
                </a:lnTo>
                <a:lnTo>
                  <a:pt x="2776869" y="5546643"/>
                </a:lnTo>
                <a:lnTo>
                  <a:pt x="2777451" y="5543518"/>
                </a:lnTo>
                <a:cubicBezTo>
                  <a:pt x="2786952" y="5430037"/>
                  <a:pt x="2702660" y="5330341"/>
                  <a:pt x="2589180" y="5320839"/>
                </a:cubicBezTo>
                <a:cubicBezTo>
                  <a:pt x="2475699" y="5311338"/>
                  <a:pt x="2376003" y="5395630"/>
                  <a:pt x="2366501" y="5509110"/>
                </a:cubicBezTo>
                <a:lnTo>
                  <a:pt x="2366555" y="5512289"/>
                </a:lnTo>
                <a:lnTo>
                  <a:pt x="2366237" y="5512262"/>
                </a:lnTo>
                <a:cubicBezTo>
                  <a:pt x="2348962" y="5718591"/>
                  <a:pt x="2502220" y="5899857"/>
                  <a:pt x="2708549" y="5917133"/>
                </a:cubicBezTo>
                <a:lnTo>
                  <a:pt x="2771084" y="5916073"/>
                </a:lnTo>
                <a:lnTo>
                  <a:pt x="2748488" y="5925596"/>
                </a:lnTo>
                <a:cubicBezTo>
                  <a:pt x="2705657" y="5948772"/>
                  <a:pt x="2666662" y="5980727"/>
                  <a:pt x="2634329" y="6021149"/>
                </a:cubicBezTo>
                <a:cubicBezTo>
                  <a:pt x="2553496" y="6122204"/>
                  <a:pt x="2533430" y="6252256"/>
                  <a:pt x="2569223" y="6367158"/>
                </a:cubicBezTo>
                <a:lnTo>
                  <a:pt x="2593078" y="6423767"/>
                </a:lnTo>
                <a:lnTo>
                  <a:pt x="2503269" y="6475516"/>
                </a:lnTo>
                <a:cubicBezTo>
                  <a:pt x="2263476" y="6582127"/>
                  <a:pt x="1969653" y="6505530"/>
                  <a:pt x="1805049" y="6278020"/>
                </a:cubicBezTo>
                <a:cubicBezTo>
                  <a:pt x="1616930" y="6018008"/>
                  <a:pt x="1668822" y="5659348"/>
                  <a:pt x="1920954" y="5476929"/>
                </a:cubicBezTo>
                <a:lnTo>
                  <a:pt x="1918156" y="5473061"/>
                </a:lnTo>
                <a:lnTo>
                  <a:pt x="1925725" y="5417566"/>
                </a:lnTo>
                <a:cubicBezTo>
                  <a:pt x="1979086" y="5136900"/>
                  <a:pt x="2244187" y="4936590"/>
                  <a:pt x="2544008" y="4961693"/>
                </a:cubicBezTo>
                <a:cubicBezTo>
                  <a:pt x="2863817" y="4988469"/>
                  <a:pt x="3102024" y="5261575"/>
                  <a:pt x="3076059" y="5571693"/>
                </a:cubicBezTo>
                <a:close/>
                <a:moveTo>
                  <a:pt x="3450293" y="1154914"/>
                </a:moveTo>
                <a:cubicBezTo>
                  <a:pt x="3450109" y="1177332"/>
                  <a:pt x="3447675" y="1200067"/>
                  <a:pt x="3442817" y="1222848"/>
                </a:cubicBezTo>
                <a:cubicBezTo>
                  <a:pt x="3377921" y="1527208"/>
                  <a:pt x="3070869" y="1719690"/>
                  <a:pt x="2756997" y="1652765"/>
                </a:cubicBezTo>
                <a:cubicBezTo>
                  <a:pt x="2462741" y="1590024"/>
                  <a:pt x="2266956" y="1321564"/>
                  <a:pt x="2297105" y="1037466"/>
                </a:cubicBezTo>
                <a:lnTo>
                  <a:pt x="2302426" y="1004080"/>
                </a:lnTo>
                <a:lnTo>
                  <a:pt x="2308625" y="1009810"/>
                </a:lnTo>
                <a:cubicBezTo>
                  <a:pt x="2384976" y="1067913"/>
                  <a:pt x="2483493" y="1096888"/>
                  <a:pt x="2586077" y="1082964"/>
                </a:cubicBezTo>
                <a:cubicBezTo>
                  <a:pt x="2637369" y="1076003"/>
                  <a:pt x="2684823" y="1058975"/>
                  <a:pt x="2726716" y="1034144"/>
                </a:cubicBezTo>
                <a:lnTo>
                  <a:pt x="2768909" y="1003238"/>
                </a:lnTo>
                <a:lnTo>
                  <a:pt x="2756058" y="1037223"/>
                </a:lnTo>
                <a:cubicBezTo>
                  <a:pt x="2752178" y="1049283"/>
                  <a:pt x="2748870" y="1061652"/>
                  <a:pt x="2746172" y="1074309"/>
                </a:cubicBezTo>
                <a:lnTo>
                  <a:pt x="2746483" y="1074375"/>
                </a:lnTo>
                <a:lnTo>
                  <a:pt x="2745512" y="1077402"/>
                </a:lnTo>
                <a:cubicBezTo>
                  <a:pt x="2721765" y="1188777"/>
                  <a:pt x="2792800" y="1298313"/>
                  <a:pt x="2904175" y="1322061"/>
                </a:cubicBezTo>
                <a:cubicBezTo>
                  <a:pt x="3015549" y="1345808"/>
                  <a:pt x="3125086" y="1274772"/>
                  <a:pt x="3148833" y="1163398"/>
                </a:cubicBezTo>
                <a:lnTo>
                  <a:pt x="3149181" y="1160238"/>
                </a:lnTo>
                <a:lnTo>
                  <a:pt x="3112515" y="1152421"/>
                </a:lnTo>
                <a:lnTo>
                  <a:pt x="3112168" y="1155581"/>
                </a:lnTo>
                <a:cubicBezTo>
                  <a:pt x="3092738" y="1246704"/>
                  <a:pt x="3003116" y="1304825"/>
                  <a:pt x="2911992" y="1285396"/>
                </a:cubicBezTo>
                <a:cubicBezTo>
                  <a:pt x="2820868" y="1265965"/>
                  <a:pt x="2762748" y="1176344"/>
                  <a:pt x="2782177" y="1085219"/>
                </a:cubicBezTo>
                <a:lnTo>
                  <a:pt x="2783149" y="1082194"/>
                </a:lnTo>
                <a:lnTo>
                  <a:pt x="2782837" y="1082126"/>
                </a:lnTo>
                <a:cubicBezTo>
                  <a:pt x="2792552" y="1036564"/>
                  <a:pt x="2811041" y="995127"/>
                  <a:pt x="2836157" y="959208"/>
                </a:cubicBezTo>
                <a:lnTo>
                  <a:pt x="2872600" y="916582"/>
                </a:lnTo>
                <a:lnTo>
                  <a:pt x="2916242" y="885972"/>
                </a:lnTo>
                <a:cubicBezTo>
                  <a:pt x="2981777" y="849546"/>
                  <a:pt x="3053035" y="827626"/>
                  <a:pt x="3125690" y="819840"/>
                </a:cubicBezTo>
                <a:lnTo>
                  <a:pt x="3156200" y="819527"/>
                </a:lnTo>
                <a:lnTo>
                  <a:pt x="3183188" y="822497"/>
                </a:lnTo>
                <a:cubicBezTo>
                  <a:pt x="3342655" y="856498"/>
                  <a:pt x="3451585" y="997981"/>
                  <a:pt x="3450293" y="1154914"/>
                </a:cubicBezTo>
                <a:close/>
                <a:moveTo>
                  <a:pt x="3209856" y="4233185"/>
                </a:moveTo>
                <a:lnTo>
                  <a:pt x="3194578" y="4274259"/>
                </a:lnTo>
                <a:cubicBezTo>
                  <a:pt x="3184720" y="4294395"/>
                  <a:pt x="3172698" y="4313843"/>
                  <a:pt x="3158470" y="4332286"/>
                </a:cubicBezTo>
                <a:cubicBezTo>
                  <a:pt x="3130014" y="4369171"/>
                  <a:pt x="3095430" y="4398544"/>
                  <a:pt x="3057255" y="4420077"/>
                </a:cubicBezTo>
                <a:lnTo>
                  <a:pt x="3049066" y="4422795"/>
                </a:lnTo>
                <a:lnTo>
                  <a:pt x="3056171" y="4370313"/>
                </a:lnTo>
                <a:cubicBezTo>
                  <a:pt x="3063871" y="4238714"/>
                  <a:pt x="3001352" y="4114717"/>
                  <a:pt x="2896588" y="4041462"/>
                </a:cubicBezTo>
                <a:lnTo>
                  <a:pt x="2871525" y="4027408"/>
                </a:lnTo>
                <a:lnTo>
                  <a:pt x="2912530" y="4034902"/>
                </a:lnTo>
                <a:cubicBezTo>
                  <a:pt x="3019219" y="4065069"/>
                  <a:pt x="3119323" y="4126206"/>
                  <a:pt x="3198250" y="4217059"/>
                </a:cubicBezTo>
                <a:close/>
                <a:moveTo>
                  <a:pt x="3228075" y="4147722"/>
                </a:moveTo>
                <a:lnTo>
                  <a:pt x="3224882" y="4167528"/>
                </a:lnTo>
                <a:lnTo>
                  <a:pt x="3123759" y="4076990"/>
                </a:lnTo>
                <a:cubicBezTo>
                  <a:pt x="2997751" y="3990096"/>
                  <a:pt x="2845406" y="3954562"/>
                  <a:pt x="2697566" y="3972555"/>
                </a:cubicBezTo>
                <a:lnTo>
                  <a:pt x="2689148" y="3974419"/>
                </a:lnTo>
                <a:lnTo>
                  <a:pt x="2684530" y="3973911"/>
                </a:lnTo>
                <a:cubicBezTo>
                  <a:pt x="2609801" y="3973296"/>
                  <a:pt x="2538224" y="3995175"/>
                  <a:pt x="2477850" y="4034328"/>
                </a:cubicBezTo>
                <a:lnTo>
                  <a:pt x="2446376" y="4059308"/>
                </a:lnTo>
                <a:lnTo>
                  <a:pt x="2466586" y="4006001"/>
                </a:lnTo>
                <a:cubicBezTo>
                  <a:pt x="2479353" y="3959004"/>
                  <a:pt x="2483115" y="3908730"/>
                  <a:pt x="2476154" y="3857436"/>
                </a:cubicBezTo>
                <a:lnTo>
                  <a:pt x="2475837" y="3857480"/>
                </a:lnTo>
                <a:lnTo>
                  <a:pt x="2475728" y="3854303"/>
                </a:lnTo>
                <a:cubicBezTo>
                  <a:pt x="2460412" y="3741459"/>
                  <a:pt x="2356519" y="3662399"/>
                  <a:pt x="2243675" y="3677715"/>
                </a:cubicBezTo>
                <a:cubicBezTo>
                  <a:pt x="2130832" y="3693030"/>
                  <a:pt x="2051772" y="3796923"/>
                  <a:pt x="2067087" y="3909767"/>
                </a:cubicBezTo>
                <a:lnTo>
                  <a:pt x="2067829" y="3912858"/>
                </a:lnTo>
                <a:lnTo>
                  <a:pt x="2104978" y="3907816"/>
                </a:lnTo>
                <a:lnTo>
                  <a:pt x="2104236" y="3904724"/>
                </a:lnTo>
                <a:cubicBezTo>
                  <a:pt x="2091705" y="3812399"/>
                  <a:pt x="2156392" y="3727395"/>
                  <a:pt x="2248718" y="3714863"/>
                </a:cubicBezTo>
                <a:cubicBezTo>
                  <a:pt x="2341044" y="3702333"/>
                  <a:pt x="2426048" y="3767018"/>
                  <a:pt x="2438579" y="3859345"/>
                </a:cubicBezTo>
                <a:lnTo>
                  <a:pt x="2438688" y="3862522"/>
                </a:lnTo>
                <a:lnTo>
                  <a:pt x="2439004" y="3862479"/>
                </a:lnTo>
                <a:cubicBezTo>
                  <a:pt x="2464067" y="4047131"/>
                  <a:pt x="2334694" y="4217139"/>
                  <a:pt x="2150042" y="4242202"/>
                </a:cubicBezTo>
                <a:cubicBezTo>
                  <a:pt x="1965389" y="4267264"/>
                  <a:pt x="1795382" y="4137891"/>
                  <a:pt x="1770320" y="3953239"/>
                </a:cubicBezTo>
                <a:cubicBezTo>
                  <a:pt x="1728464" y="3644863"/>
                  <a:pt x="1952333" y="3359885"/>
                  <a:pt x="2270346" y="3316721"/>
                </a:cubicBezTo>
                <a:cubicBezTo>
                  <a:pt x="2310097" y="3311326"/>
                  <a:pt x="2349438" y="3309964"/>
                  <a:pt x="2387931" y="3312315"/>
                </a:cubicBezTo>
                <a:lnTo>
                  <a:pt x="2457244" y="3323321"/>
                </a:lnTo>
                <a:lnTo>
                  <a:pt x="2458869" y="3324163"/>
                </a:lnTo>
                <a:cubicBezTo>
                  <a:pt x="2493408" y="3338214"/>
                  <a:pt x="2529076" y="3349089"/>
                  <a:pt x="2565397" y="3356707"/>
                </a:cubicBezTo>
                <a:lnTo>
                  <a:pt x="2573830" y="3356937"/>
                </a:lnTo>
                <a:lnTo>
                  <a:pt x="2605230" y="3368384"/>
                </a:lnTo>
                <a:cubicBezTo>
                  <a:pt x="2738659" y="3432027"/>
                  <a:pt x="2844556" y="3544760"/>
                  <a:pt x="2894971" y="3685988"/>
                </a:cubicBezTo>
                <a:lnTo>
                  <a:pt x="2909517" y="3745819"/>
                </a:lnTo>
                <a:lnTo>
                  <a:pt x="2842896" y="3703016"/>
                </a:lnTo>
                <a:lnTo>
                  <a:pt x="2819479" y="3732292"/>
                </a:lnTo>
                <a:lnTo>
                  <a:pt x="2921399" y="3794690"/>
                </a:lnTo>
                <a:lnTo>
                  <a:pt x="2921943" y="3796930"/>
                </a:lnTo>
                <a:lnTo>
                  <a:pt x="2924493" y="3796584"/>
                </a:lnTo>
                <a:lnTo>
                  <a:pt x="2952367" y="3813650"/>
                </a:lnTo>
                <a:cubicBezTo>
                  <a:pt x="2998894" y="3834587"/>
                  <a:pt x="3047274" y="3849383"/>
                  <a:pt x="3096368" y="3858167"/>
                </a:cubicBezTo>
                <a:lnTo>
                  <a:pt x="3097934" y="3858369"/>
                </a:lnTo>
                <a:lnTo>
                  <a:pt x="3097415" y="3859041"/>
                </a:lnTo>
                <a:cubicBezTo>
                  <a:pt x="3189630" y="3930180"/>
                  <a:pt x="3234888" y="4039623"/>
                  <a:pt x="3228075" y="4147722"/>
                </a:cubicBezTo>
                <a:close/>
                <a:moveTo>
                  <a:pt x="2647819" y="11811574"/>
                </a:moveTo>
                <a:cubicBezTo>
                  <a:pt x="2646157" y="11833931"/>
                  <a:pt x="2642231" y="11856455"/>
                  <a:pt x="2635883" y="11878867"/>
                </a:cubicBezTo>
                <a:cubicBezTo>
                  <a:pt x="2591448" y="12035748"/>
                  <a:pt x="2443095" y="12135119"/>
                  <a:pt x="2286590" y="12123489"/>
                </a:cubicBezTo>
                <a:lnTo>
                  <a:pt x="2233599" y="12114090"/>
                </a:lnTo>
                <a:lnTo>
                  <a:pt x="2190691" y="12075095"/>
                </a:lnTo>
                <a:cubicBezTo>
                  <a:pt x="2130057" y="12026596"/>
                  <a:pt x="2058986" y="11999971"/>
                  <a:pt x="1987010" y="11994164"/>
                </a:cubicBezTo>
                <a:lnTo>
                  <a:pt x="1925434" y="11995098"/>
                </a:lnTo>
                <a:lnTo>
                  <a:pt x="1952191" y="11983349"/>
                </a:lnTo>
                <a:cubicBezTo>
                  <a:pt x="2057188" y="11924532"/>
                  <a:pt x="2132044" y="11816307"/>
                  <a:pt x="2142841" y="11687352"/>
                </a:cubicBezTo>
                <a:cubicBezTo>
                  <a:pt x="2171345" y="11346910"/>
                  <a:pt x="1918470" y="11047821"/>
                  <a:pt x="1578028" y="11019317"/>
                </a:cubicBezTo>
                <a:lnTo>
                  <a:pt x="1577691" y="11019320"/>
                </a:lnTo>
                <a:lnTo>
                  <a:pt x="1589559" y="11018239"/>
                </a:lnTo>
                <a:cubicBezTo>
                  <a:pt x="1826279" y="10972696"/>
                  <a:pt x="2024481" y="10790175"/>
                  <a:pt x="2077912" y="10539583"/>
                </a:cubicBezTo>
                <a:cubicBezTo>
                  <a:pt x="2110295" y="10387709"/>
                  <a:pt x="2045740" y="10237713"/>
                  <a:pt x="1926011" y="10153993"/>
                </a:cubicBezTo>
                <a:lnTo>
                  <a:pt x="1900947" y="10139939"/>
                </a:lnTo>
                <a:lnTo>
                  <a:pt x="1941954" y="10147432"/>
                </a:lnTo>
                <a:cubicBezTo>
                  <a:pt x="2048642" y="10177601"/>
                  <a:pt x="2148745" y="10238737"/>
                  <a:pt x="2227672" y="10329590"/>
                </a:cubicBezTo>
                <a:cubicBezTo>
                  <a:pt x="2424988" y="10556724"/>
                  <a:pt x="2419889" y="10888954"/>
                  <a:pt x="2224901" y="11097761"/>
                </a:cubicBezTo>
                <a:lnTo>
                  <a:pt x="2217002" y="11105379"/>
                </a:lnTo>
                <a:lnTo>
                  <a:pt x="2186590" y="11124242"/>
                </a:lnTo>
                <a:lnTo>
                  <a:pt x="2184277" y="11126424"/>
                </a:lnTo>
                <a:lnTo>
                  <a:pt x="2188921" y="11132461"/>
                </a:lnTo>
                <a:lnTo>
                  <a:pt x="2183375" y="11137809"/>
                </a:lnTo>
                <a:lnTo>
                  <a:pt x="2207961" y="11166111"/>
                </a:lnTo>
                <a:lnTo>
                  <a:pt x="2232248" y="11142763"/>
                </a:lnTo>
                <a:lnTo>
                  <a:pt x="2269581" y="11124432"/>
                </a:lnTo>
                <a:cubicBezTo>
                  <a:pt x="2333190" y="11107815"/>
                  <a:pt x="2403421" y="11129436"/>
                  <a:pt x="2446025" y="11184826"/>
                </a:cubicBezTo>
                <a:cubicBezTo>
                  <a:pt x="2502830" y="11258678"/>
                  <a:pt x="2489011" y="11364599"/>
                  <a:pt x="2415158" y="11421403"/>
                </a:cubicBezTo>
                <a:lnTo>
                  <a:pt x="2412456" y="11423080"/>
                </a:lnTo>
                <a:lnTo>
                  <a:pt x="2415497" y="11427033"/>
                </a:lnTo>
                <a:lnTo>
                  <a:pt x="2413414" y="11426209"/>
                </a:lnTo>
                <a:lnTo>
                  <a:pt x="2403196" y="11462280"/>
                </a:lnTo>
                <a:cubicBezTo>
                  <a:pt x="2560077" y="11506715"/>
                  <a:pt x="2659448" y="11655067"/>
                  <a:pt x="2647819" y="11811574"/>
                </a:cubicBezTo>
                <a:close/>
                <a:moveTo>
                  <a:pt x="3507052" y="2375307"/>
                </a:moveTo>
                <a:cubicBezTo>
                  <a:pt x="3491505" y="2561003"/>
                  <a:pt x="3328365" y="2698934"/>
                  <a:pt x="3142670" y="2683387"/>
                </a:cubicBezTo>
                <a:cubicBezTo>
                  <a:pt x="2956974" y="2667839"/>
                  <a:pt x="2819042" y="2504700"/>
                  <a:pt x="2834590" y="2319004"/>
                </a:cubicBezTo>
                <a:lnTo>
                  <a:pt x="2834907" y="2319031"/>
                </a:lnTo>
                <a:lnTo>
                  <a:pt x="2834854" y="2315852"/>
                </a:lnTo>
                <a:cubicBezTo>
                  <a:pt x="2842627" y="2223005"/>
                  <a:pt x="2924197" y="2154038"/>
                  <a:pt x="3017045" y="2161812"/>
                </a:cubicBezTo>
                <a:cubicBezTo>
                  <a:pt x="3109892" y="2169586"/>
                  <a:pt x="3178859" y="2251156"/>
                  <a:pt x="3171085" y="2344003"/>
                </a:cubicBezTo>
                <a:lnTo>
                  <a:pt x="3170503" y="2347129"/>
                </a:lnTo>
                <a:lnTo>
                  <a:pt x="3207862" y="2350257"/>
                </a:lnTo>
                <a:lnTo>
                  <a:pt x="3208444" y="2347131"/>
                </a:lnTo>
                <a:cubicBezTo>
                  <a:pt x="3217945" y="2233650"/>
                  <a:pt x="3133653" y="2133955"/>
                  <a:pt x="3020173" y="2124454"/>
                </a:cubicBezTo>
                <a:cubicBezTo>
                  <a:pt x="2906692" y="2114952"/>
                  <a:pt x="2806996" y="2199243"/>
                  <a:pt x="2797495" y="2312724"/>
                </a:cubicBezTo>
                <a:lnTo>
                  <a:pt x="2797548" y="2315903"/>
                </a:lnTo>
                <a:lnTo>
                  <a:pt x="2797231" y="2315876"/>
                </a:lnTo>
                <a:cubicBezTo>
                  <a:pt x="2779956" y="2522204"/>
                  <a:pt x="2933213" y="2703471"/>
                  <a:pt x="3139542" y="2720746"/>
                </a:cubicBezTo>
                <a:lnTo>
                  <a:pt x="3202078" y="2719687"/>
                </a:lnTo>
                <a:lnTo>
                  <a:pt x="3179481" y="2729209"/>
                </a:lnTo>
                <a:cubicBezTo>
                  <a:pt x="3136650" y="2752385"/>
                  <a:pt x="3097655" y="2784341"/>
                  <a:pt x="3065323" y="2824762"/>
                </a:cubicBezTo>
                <a:cubicBezTo>
                  <a:pt x="2984490" y="2925817"/>
                  <a:pt x="2964423" y="3055869"/>
                  <a:pt x="3000216" y="3170772"/>
                </a:cubicBezTo>
                <a:lnTo>
                  <a:pt x="3024071" y="3227380"/>
                </a:lnTo>
                <a:lnTo>
                  <a:pt x="2934262" y="3279130"/>
                </a:lnTo>
                <a:cubicBezTo>
                  <a:pt x="2874314" y="3305782"/>
                  <a:pt x="2810989" y="3320984"/>
                  <a:pt x="2747150" y="3325241"/>
                </a:cubicBezTo>
                <a:lnTo>
                  <a:pt x="2590372" y="3309114"/>
                </a:lnTo>
                <a:lnTo>
                  <a:pt x="2508065" y="3277909"/>
                </a:lnTo>
                <a:lnTo>
                  <a:pt x="2491550" y="3275141"/>
                </a:lnTo>
                <a:lnTo>
                  <a:pt x="2380860" y="3223465"/>
                </a:lnTo>
                <a:cubicBezTo>
                  <a:pt x="2326420" y="3185956"/>
                  <a:pt x="2277193" y="3138510"/>
                  <a:pt x="2236042" y="3081634"/>
                </a:cubicBezTo>
                <a:cubicBezTo>
                  <a:pt x="2047923" y="2821622"/>
                  <a:pt x="2099816" y="2462962"/>
                  <a:pt x="2351948" y="2280543"/>
                </a:cubicBezTo>
                <a:lnTo>
                  <a:pt x="2349150" y="2276674"/>
                </a:lnTo>
                <a:lnTo>
                  <a:pt x="2356718" y="2221180"/>
                </a:lnTo>
                <a:cubicBezTo>
                  <a:pt x="2410079" y="1940514"/>
                  <a:pt x="2675180" y="1740204"/>
                  <a:pt x="2975001" y="1765306"/>
                </a:cubicBezTo>
                <a:cubicBezTo>
                  <a:pt x="3294810" y="1792083"/>
                  <a:pt x="3533017" y="2065189"/>
                  <a:pt x="3507052" y="2375307"/>
                </a:cubicBezTo>
                <a:close/>
                <a:moveTo>
                  <a:pt x="2451594" y="15140609"/>
                </a:moveTo>
                <a:cubicBezTo>
                  <a:pt x="2448807" y="15162855"/>
                  <a:pt x="2443751" y="15185154"/>
                  <a:pt x="2436282" y="15207217"/>
                </a:cubicBezTo>
                <a:cubicBezTo>
                  <a:pt x="2383996" y="15361659"/>
                  <a:pt x="2230823" y="15453426"/>
                  <a:pt x="2075102" y="15433924"/>
                </a:cubicBezTo>
                <a:lnTo>
                  <a:pt x="2022653" y="15421866"/>
                </a:lnTo>
                <a:lnTo>
                  <a:pt x="1981765" y="15380756"/>
                </a:lnTo>
                <a:cubicBezTo>
                  <a:pt x="1923653" y="15329263"/>
                  <a:pt x="1854013" y="15299090"/>
                  <a:pt x="1782422" y="15289662"/>
                </a:cubicBezTo>
                <a:lnTo>
                  <a:pt x="1720877" y="15287492"/>
                </a:lnTo>
                <a:lnTo>
                  <a:pt x="1748193" y="15277106"/>
                </a:lnTo>
                <a:cubicBezTo>
                  <a:pt x="1856020" y="15223656"/>
                  <a:pt x="1936236" y="15119342"/>
                  <a:pt x="1953519" y="14991095"/>
                </a:cubicBezTo>
                <a:cubicBezTo>
                  <a:pt x="1999145" y="14652523"/>
                  <a:pt x="1761665" y="14341068"/>
                  <a:pt x="1423093" y="14295442"/>
                </a:cubicBezTo>
                <a:lnTo>
                  <a:pt x="1422757" y="14295428"/>
                </a:lnTo>
                <a:lnTo>
                  <a:pt x="1434664" y="14294946"/>
                </a:lnTo>
                <a:cubicBezTo>
                  <a:pt x="1673379" y="14261392"/>
                  <a:pt x="1880527" y="14089093"/>
                  <a:pt x="1946521" y="13841512"/>
                </a:cubicBezTo>
                <a:cubicBezTo>
                  <a:pt x="1986518" y="13691464"/>
                  <a:pt x="1929605" y="13538405"/>
                  <a:pt x="1814247" y="13448756"/>
                </a:cubicBezTo>
                <a:lnTo>
                  <a:pt x="1789923" y="13433456"/>
                </a:lnTo>
                <a:lnTo>
                  <a:pt x="1830500" y="13443007"/>
                </a:lnTo>
                <a:cubicBezTo>
                  <a:pt x="1935533" y="13478515"/>
                  <a:pt x="2032428" y="13544619"/>
                  <a:pt x="2106675" y="13639334"/>
                </a:cubicBezTo>
                <a:cubicBezTo>
                  <a:pt x="2292292" y="13876124"/>
                  <a:pt x="2270454" y="14207675"/>
                  <a:pt x="2065191" y="14406389"/>
                </a:cubicBezTo>
                <a:lnTo>
                  <a:pt x="2056917" y="14413599"/>
                </a:lnTo>
                <a:lnTo>
                  <a:pt x="2025594" y="14430906"/>
                </a:lnTo>
                <a:lnTo>
                  <a:pt x="2023173" y="14432968"/>
                </a:lnTo>
                <a:lnTo>
                  <a:pt x="2027507" y="14439232"/>
                </a:lnTo>
                <a:lnTo>
                  <a:pt x="2021699" y="14444293"/>
                </a:lnTo>
                <a:lnTo>
                  <a:pt x="2044827" y="14473799"/>
                </a:lnTo>
                <a:lnTo>
                  <a:pt x="2070260" y="14451704"/>
                </a:lnTo>
                <a:lnTo>
                  <a:pt x="2108469" y="14435278"/>
                </a:lnTo>
                <a:cubicBezTo>
                  <a:pt x="2172835" y="14421888"/>
                  <a:pt x="2241887" y="14447021"/>
                  <a:pt x="2281645" y="14504488"/>
                </a:cubicBezTo>
                <a:cubicBezTo>
                  <a:pt x="2334656" y="14581110"/>
                  <a:pt x="2315515" y="14686199"/>
                  <a:pt x="2238893" y="14739209"/>
                </a:cubicBezTo>
                <a:lnTo>
                  <a:pt x="2236111" y="14740748"/>
                </a:lnTo>
                <a:lnTo>
                  <a:pt x="2238949" y="14744848"/>
                </a:lnTo>
                <a:lnTo>
                  <a:pt x="2236909" y="14743921"/>
                </a:lnTo>
                <a:lnTo>
                  <a:pt x="2224887" y="14779431"/>
                </a:lnTo>
                <a:cubicBezTo>
                  <a:pt x="2379329" y="14831717"/>
                  <a:pt x="2471096" y="14984889"/>
                  <a:pt x="2451594" y="15140609"/>
                </a:cubicBezTo>
                <a:close/>
                <a:moveTo>
                  <a:pt x="3013741" y="9325195"/>
                </a:moveTo>
                <a:lnTo>
                  <a:pt x="3008420" y="9358580"/>
                </a:lnTo>
                <a:lnTo>
                  <a:pt x="3002220" y="9352851"/>
                </a:lnTo>
                <a:cubicBezTo>
                  <a:pt x="2925869" y="9294748"/>
                  <a:pt x="2827353" y="9265772"/>
                  <a:pt x="2724769" y="9279697"/>
                </a:cubicBezTo>
                <a:cubicBezTo>
                  <a:pt x="2673476" y="9286659"/>
                  <a:pt x="2626023" y="9303686"/>
                  <a:pt x="2584130" y="9328517"/>
                </a:cubicBezTo>
                <a:lnTo>
                  <a:pt x="2541936" y="9359422"/>
                </a:lnTo>
                <a:lnTo>
                  <a:pt x="2554788" y="9325437"/>
                </a:lnTo>
                <a:cubicBezTo>
                  <a:pt x="2558667" y="9313378"/>
                  <a:pt x="2561975" y="9301009"/>
                  <a:pt x="2564674" y="9288353"/>
                </a:cubicBezTo>
                <a:lnTo>
                  <a:pt x="2564362" y="9288286"/>
                </a:lnTo>
                <a:lnTo>
                  <a:pt x="2565333" y="9285259"/>
                </a:lnTo>
                <a:cubicBezTo>
                  <a:pt x="2589081" y="9173884"/>
                  <a:pt x="2518045" y="9064347"/>
                  <a:pt x="2406671" y="9040600"/>
                </a:cubicBezTo>
                <a:cubicBezTo>
                  <a:pt x="2295297" y="9016853"/>
                  <a:pt x="2185760" y="9087888"/>
                  <a:pt x="2162012" y="9199263"/>
                </a:cubicBezTo>
                <a:lnTo>
                  <a:pt x="2161664" y="9202422"/>
                </a:lnTo>
                <a:lnTo>
                  <a:pt x="2198330" y="9210240"/>
                </a:lnTo>
                <a:lnTo>
                  <a:pt x="2198678" y="9207081"/>
                </a:lnTo>
                <a:cubicBezTo>
                  <a:pt x="2218108" y="9115956"/>
                  <a:pt x="2307729" y="9057836"/>
                  <a:pt x="2398853" y="9077266"/>
                </a:cubicBezTo>
                <a:cubicBezTo>
                  <a:pt x="2489977" y="9096695"/>
                  <a:pt x="2548097" y="9186317"/>
                  <a:pt x="2528668" y="9277441"/>
                </a:cubicBezTo>
                <a:lnTo>
                  <a:pt x="2527696" y="9280468"/>
                </a:lnTo>
                <a:lnTo>
                  <a:pt x="2528008" y="9280534"/>
                </a:lnTo>
                <a:cubicBezTo>
                  <a:pt x="2518293" y="9326097"/>
                  <a:pt x="2499805" y="9367534"/>
                  <a:pt x="2474689" y="9403452"/>
                </a:cubicBezTo>
                <a:lnTo>
                  <a:pt x="2438245" y="9446078"/>
                </a:lnTo>
                <a:lnTo>
                  <a:pt x="2394603" y="9476690"/>
                </a:lnTo>
                <a:cubicBezTo>
                  <a:pt x="2329068" y="9513115"/>
                  <a:pt x="2257810" y="9535035"/>
                  <a:pt x="2185156" y="9542821"/>
                </a:cubicBezTo>
                <a:lnTo>
                  <a:pt x="2154645" y="9543134"/>
                </a:lnTo>
                <a:lnTo>
                  <a:pt x="2127658" y="9540165"/>
                </a:lnTo>
                <a:cubicBezTo>
                  <a:pt x="1968190" y="9506162"/>
                  <a:pt x="1859260" y="9364679"/>
                  <a:pt x="1860552" y="9207747"/>
                </a:cubicBezTo>
                <a:cubicBezTo>
                  <a:pt x="1860737" y="9185328"/>
                  <a:pt x="1863171" y="9162594"/>
                  <a:pt x="1868029" y="9139813"/>
                </a:cubicBezTo>
                <a:cubicBezTo>
                  <a:pt x="1932924" y="8835452"/>
                  <a:pt x="2239977" y="8642971"/>
                  <a:pt x="2553848" y="8709896"/>
                </a:cubicBezTo>
                <a:cubicBezTo>
                  <a:pt x="2848105" y="8772636"/>
                  <a:pt x="3043890" y="9041097"/>
                  <a:pt x="3013741" y="9325195"/>
                </a:cubicBezTo>
                <a:close/>
                <a:moveTo>
                  <a:pt x="3181945" y="7710671"/>
                </a:moveTo>
                <a:cubicBezTo>
                  <a:pt x="3160969" y="7855639"/>
                  <a:pt x="3084963" y="7990908"/>
                  <a:pt x="2958898" y="8082119"/>
                </a:cubicBezTo>
                <a:lnTo>
                  <a:pt x="2961696" y="8085988"/>
                </a:lnTo>
                <a:lnTo>
                  <a:pt x="2954127" y="8141483"/>
                </a:lnTo>
                <a:cubicBezTo>
                  <a:pt x="2900766" y="8422148"/>
                  <a:pt x="2635666" y="8622457"/>
                  <a:pt x="2335845" y="8597354"/>
                </a:cubicBezTo>
                <a:cubicBezTo>
                  <a:pt x="2016035" y="8570578"/>
                  <a:pt x="1777828" y="8297473"/>
                  <a:pt x="1803793" y="7987355"/>
                </a:cubicBezTo>
                <a:cubicBezTo>
                  <a:pt x="1819340" y="7801660"/>
                  <a:pt x="1982480" y="7663728"/>
                  <a:pt x="2168176" y="7679275"/>
                </a:cubicBezTo>
                <a:cubicBezTo>
                  <a:pt x="2353871" y="7694823"/>
                  <a:pt x="2491803" y="7857963"/>
                  <a:pt x="2476256" y="8043658"/>
                </a:cubicBezTo>
                <a:lnTo>
                  <a:pt x="2475938" y="8043631"/>
                </a:lnTo>
                <a:lnTo>
                  <a:pt x="2475992" y="8046810"/>
                </a:lnTo>
                <a:cubicBezTo>
                  <a:pt x="2468218" y="8139657"/>
                  <a:pt x="2386648" y="8208623"/>
                  <a:pt x="2293801" y="8200850"/>
                </a:cubicBezTo>
                <a:cubicBezTo>
                  <a:pt x="2200953" y="8193076"/>
                  <a:pt x="2131987" y="8111505"/>
                  <a:pt x="2139760" y="8018659"/>
                </a:cubicBezTo>
                <a:lnTo>
                  <a:pt x="2140342" y="8015533"/>
                </a:lnTo>
                <a:lnTo>
                  <a:pt x="2102983" y="8012405"/>
                </a:lnTo>
                <a:lnTo>
                  <a:pt x="2102401" y="8015531"/>
                </a:lnTo>
                <a:cubicBezTo>
                  <a:pt x="2092900" y="8129011"/>
                  <a:pt x="2177192" y="8228708"/>
                  <a:pt x="2290673" y="8238209"/>
                </a:cubicBezTo>
                <a:cubicBezTo>
                  <a:pt x="2404153" y="8247711"/>
                  <a:pt x="2503850" y="8163418"/>
                  <a:pt x="2513351" y="8049938"/>
                </a:cubicBezTo>
                <a:lnTo>
                  <a:pt x="2513297" y="8046759"/>
                </a:lnTo>
                <a:lnTo>
                  <a:pt x="2513615" y="8046786"/>
                </a:lnTo>
                <a:cubicBezTo>
                  <a:pt x="2530890" y="7840458"/>
                  <a:pt x="2377632" y="7659191"/>
                  <a:pt x="2171304" y="7641916"/>
                </a:cubicBezTo>
                <a:lnTo>
                  <a:pt x="2108767" y="7642976"/>
                </a:lnTo>
                <a:lnTo>
                  <a:pt x="2131364" y="7633453"/>
                </a:lnTo>
                <a:cubicBezTo>
                  <a:pt x="2174196" y="7610276"/>
                  <a:pt x="2213190" y="7578322"/>
                  <a:pt x="2245523" y="7537900"/>
                </a:cubicBezTo>
                <a:cubicBezTo>
                  <a:pt x="2326356" y="7436844"/>
                  <a:pt x="2346422" y="7306793"/>
                  <a:pt x="2310630" y="7191890"/>
                </a:cubicBezTo>
                <a:lnTo>
                  <a:pt x="2286774" y="7135281"/>
                </a:lnTo>
                <a:lnTo>
                  <a:pt x="2376584" y="7083533"/>
                </a:lnTo>
                <a:cubicBezTo>
                  <a:pt x="2436532" y="7056880"/>
                  <a:pt x="2499857" y="7041677"/>
                  <a:pt x="2563696" y="7037421"/>
                </a:cubicBezTo>
                <a:lnTo>
                  <a:pt x="2633028" y="7044553"/>
                </a:lnTo>
                <a:lnTo>
                  <a:pt x="2665374" y="7054553"/>
                </a:lnTo>
                <a:lnTo>
                  <a:pt x="2666940" y="7054756"/>
                </a:lnTo>
                <a:lnTo>
                  <a:pt x="2666422" y="7055428"/>
                </a:lnTo>
                <a:cubicBezTo>
                  <a:pt x="2813965" y="7169251"/>
                  <a:pt x="2841300" y="7381130"/>
                  <a:pt x="2727477" y="7528672"/>
                </a:cubicBezTo>
                <a:cubicBezTo>
                  <a:pt x="2613654" y="7676214"/>
                  <a:pt x="2401775" y="7703550"/>
                  <a:pt x="2254232" y="7589727"/>
                </a:cubicBezTo>
                <a:lnTo>
                  <a:pt x="2231333" y="7619411"/>
                </a:lnTo>
                <a:cubicBezTo>
                  <a:pt x="2395269" y="7745881"/>
                  <a:pt x="2630690" y="7715508"/>
                  <a:pt x="2757160" y="7551572"/>
                </a:cubicBezTo>
                <a:cubicBezTo>
                  <a:pt x="2804587" y="7490095"/>
                  <a:pt x="2829957" y="7418567"/>
                  <a:pt x="2834498" y="7346501"/>
                </a:cubicBezTo>
                <a:cubicBezTo>
                  <a:pt x="2840176" y="7256418"/>
                  <a:pt x="2813309" y="7165496"/>
                  <a:pt x="2756295" y="7092318"/>
                </a:cubicBezTo>
                <a:lnTo>
                  <a:pt x="2729576" y="7062139"/>
                </a:lnTo>
                <a:lnTo>
                  <a:pt x="2763815" y="7061619"/>
                </a:lnTo>
                <a:lnTo>
                  <a:pt x="2929985" y="7139196"/>
                </a:lnTo>
                <a:cubicBezTo>
                  <a:pt x="2984425" y="7176705"/>
                  <a:pt x="3033652" y="7224151"/>
                  <a:pt x="3074803" y="7281028"/>
                </a:cubicBezTo>
                <a:cubicBezTo>
                  <a:pt x="3168863" y="7411034"/>
                  <a:pt x="3202919" y="7565701"/>
                  <a:pt x="3181945" y="7710671"/>
                </a:cubicBezTo>
                <a:close/>
                <a:moveTo>
                  <a:pt x="3337281" y="6525090"/>
                </a:moveTo>
                <a:cubicBezTo>
                  <a:pt x="3321164" y="6621271"/>
                  <a:pt x="3280684" y="6715362"/>
                  <a:pt x="3214907" y="6797595"/>
                </a:cubicBezTo>
                <a:cubicBezTo>
                  <a:pt x="3114674" y="6922904"/>
                  <a:pt x="2974679" y="6996953"/>
                  <a:pt x="2829364" y="7015376"/>
                </a:cubicBezTo>
                <a:lnTo>
                  <a:pt x="2761318" y="7010803"/>
                </a:lnTo>
                <a:lnTo>
                  <a:pt x="2745448" y="7005954"/>
                </a:lnTo>
                <a:lnTo>
                  <a:pt x="2650930" y="7003382"/>
                </a:lnTo>
                <a:lnTo>
                  <a:pt x="2611707" y="7000746"/>
                </a:lnTo>
                <a:cubicBezTo>
                  <a:pt x="2540695" y="6981599"/>
                  <a:pt x="2472659" y="6948000"/>
                  <a:pt x="2411903" y="6899402"/>
                </a:cubicBezTo>
                <a:lnTo>
                  <a:pt x="2388486" y="6928678"/>
                </a:lnTo>
                <a:lnTo>
                  <a:pt x="2510255" y="7003228"/>
                </a:lnTo>
                <a:lnTo>
                  <a:pt x="2413816" y="7027341"/>
                </a:lnTo>
                <a:cubicBezTo>
                  <a:pt x="2377872" y="7039942"/>
                  <a:pt x="2342706" y="7056028"/>
                  <a:pt x="2308796" y="7075675"/>
                </a:cubicBezTo>
                <a:lnTo>
                  <a:pt x="2267269" y="7102637"/>
                </a:lnTo>
                <a:lnTo>
                  <a:pt x="2241182" y="7064103"/>
                </a:lnTo>
                <a:cubicBezTo>
                  <a:pt x="2225243" y="7044959"/>
                  <a:pt x="2207149" y="7027128"/>
                  <a:pt x="2186937" y="7010961"/>
                </a:cubicBezTo>
                <a:lnTo>
                  <a:pt x="2186738" y="7011209"/>
                </a:lnTo>
                <a:lnTo>
                  <a:pt x="2184468" y="7008984"/>
                </a:lnTo>
                <a:cubicBezTo>
                  <a:pt x="2095538" y="6937853"/>
                  <a:pt x="1965784" y="6952277"/>
                  <a:pt x="1894651" y="7041207"/>
                </a:cubicBezTo>
                <a:cubicBezTo>
                  <a:pt x="1823518" y="7130135"/>
                  <a:pt x="1837944" y="7259890"/>
                  <a:pt x="1926873" y="7331023"/>
                </a:cubicBezTo>
                <a:lnTo>
                  <a:pt x="1929543" y="7332750"/>
                </a:lnTo>
                <a:lnTo>
                  <a:pt x="1952960" y="7303473"/>
                </a:lnTo>
                <a:lnTo>
                  <a:pt x="1950291" y="7301747"/>
                </a:lnTo>
                <a:cubicBezTo>
                  <a:pt x="1877532" y="7243547"/>
                  <a:pt x="1865728" y="7137384"/>
                  <a:pt x="1923928" y="7064624"/>
                </a:cubicBezTo>
                <a:cubicBezTo>
                  <a:pt x="1982126" y="6991865"/>
                  <a:pt x="2088290" y="6980062"/>
                  <a:pt x="2161050" y="7038262"/>
                </a:cubicBezTo>
                <a:lnTo>
                  <a:pt x="2163321" y="7040486"/>
                </a:lnTo>
                <a:lnTo>
                  <a:pt x="2163520" y="7040237"/>
                </a:lnTo>
                <a:cubicBezTo>
                  <a:pt x="2309039" y="7156636"/>
                  <a:pt x="2332646" y="7368962"/>
                  <a:pt x="2216247" y="7514481"/>
                </a:cubicBezTo>
                <a:cubicBezTo>
                  <a:pt x="2099848" y="7660000"/>
                  <a:pt x="1887522" y="7683608"/>
                  <a:pt x="1742002" y="7567208"/>
                </a:cubicBezTo>
                <a:cubicBezTo>
                  <a:pt x="1726813" y="7555059"/>
                  <a:pt x="1712438" y="7542260"/>
                  <a:pt x="1698886" y="7528879"/>
                </a:cubicBezTo>
                <a:lnTo>
                  <a:pt x="1698821" y="7528808"/>
                </a:lnTo>
                <a:lnTo>
                  <a:pt x="1700195" y="7523955"/>
                </a:lnTo>
                <a:lnTo>
                  <a:pt x="1693267" y="7522726"/>
                </a:lnTo>
                <a:lnTo>
                  <a:pt x="1660695" y="7487055"/>
                </a:lnTo>
                <a:cubicBezTo>
                  <a:pt x="1494026" y="7284352"/>
                  <a:pt x="1489539" y="6980742"/>
                  <a:pt x="1664946" y="6761453"/>
                </a:cubicBezTo>
                <a:cubicBezTo>
                  <a:pt x="1765178" y="6636144"/>
                  <a:pt x="1905173" y="6562095"/>
                  <a:pt x="2050488" y="6543672"/>
                </a:cubicBezTo>
                <a:lnTo>
                  <a:pt x="2118535" y="6548246"/>
                </a:lnTo>
                <a:lnTo>
                  <a:pt x="2134404" y="6553094"/>
                </a:lnTo>
                <a:lnTo>
                  <a:pt x="2228916" y="6555665"/>
                </a:lnTo>
                <a:lnTo>
                  <a:pt x="2268145" y="6558302"/>
                </a:lnTo>
                <a:cubicBezTo>
                  <a:pt x="2339157" y="6577449"/>
                  <a:pt x="2407193" y="6611049"/>
                  <a:pt x="2467949" y="6659646"/>
                </a:cubicBezTo>
                <a:lnTo>
                  <a:pt x="2491367" y="6630370"/>
                </a:lnTo>
                <a:lnTo>
                  <a:pt x="2369596" y="6555819"/>
                </a:lnTo>
                <a:lnTo>
                  <a:pt x="2466036" y="6531707"/>
                </a:lnTo>
                <a:cubicBezTo>
                  <a:pt x="2501980" y="6519106"/>
                  <a:pt x="2537146" y="6503020"/>
                  <a:pt x="2571056" y="6483373"/>
                </a:cubicBezTo>
                <a:lnTo>
                  <a:pt x="2612582" y="6456411"/>
                </a:lnTo>
                <a:lnTo>
                  <a:pt x="2638670" y="6494945"/>
                </a:lnTo>
                <a:cubicBezTo>
                  <a:pt x="2654609" y="6514090"/>
                  <a:pt x="2672704" y="6531921"/>
                  <a:pt x="2692915" y="6548088"/>
                </a:cubicBezTo>
                <a:lnTo>
                  <a:pt x="2693114" y="6547839"/>
                </a:lnTo>
                <a:lnTo>
                  <a:pt x="2695385" y="6550064"/>
                </a:lnTo>
                <a:cubicBezTo>
                  <a:pt x="2784314" y="6621196"/>
                  <a:pt x="2914068" y="6606770"/>
                  <a:pt x="2985201" y="6517842"/>
                </a:cubicBezTo>
                <a:cubicBezTo>
                  <a:pt x="3056334" y="6428913"/>
                  <a:pt x="3041908" y="6299158"/>
                  <a:pt x="2952979" y="6228025"/>
                </a:cubicBezTo>
                <a:lnTo>
                  <a:pt x="2950310" y="6226299"/>
                </a:lnTo>
                <a:lnTo>
                  <a:pt x="2926892" y="6255575"/>
                </a:lnTo>
                <a:lnTo>
                  <a:pt x="2929561" y="6257302"/>
                </a:lnTo>
                <a:cubicBezTo>
                  <a:pt x="3002321" y="6315501"/>
                  <a:pt x="3014124" y="6421664"/>
                  <a:pt x="2955925" y="6494424"/>
                </a:cubicBezTo>
                <a:cubicBezTo>
                  <a:pt x="2897725" y="6567183"/>
                  <a:pt x="2791562" y="6578987"/>
                  <a:pt x="2718802" y="6520787"/>
                </a:cubicBezTo>
                <a:lnTo>
                  <a:pt x="2716532" y="6518563"/>
                </a:lnTo>
                <a:lnTo>
                  <a:pt x="2716332" y="6518811"/>
                </a:lnTo>
                <a:cubicBezTo>
                  <a:pt x="2570813" y="6402413"/>
                  <a:pt x="2547206" y="6190086"/>
                  <a:pt x="2663605" y="6044567"/>
                </a:cubicBezTo>
                <a:cubicBezTo>
                  <a:pt x="2780004" y="5899047"/>
                  <a:pt x="2992331" y="5875441"/>
                  <a:pt x="3137850" y="5991840"/>
                </a:cubicBezTo>
                <a:cubicBezTo>
                  <a:pt x="3153039" y="6003989"/>
                  <a:pt x="3167413" y="6016788"/>
                  <a:pt x="3180967" y="6030170"/>
                </a:cubicBezTo>
                <a:lnTo>
                  <a:pt x="3181031" y="6030241"/>
                </a:lnTo>
                <a:lnTo>
                  <a:pt x="3179657" y="6035094"/>
                </a:lnTo>
                <a:lnTo>
                  <a:pt x="3186585" y="6036323"/>
                </a:lnTo>
                <a:lnTo>
                  <a:pt x="3219157" y="6071994"/>
                </a:lnTo>
                <a:cubicBezTo>
                  <a:pt x="3323325" y="6198683"/>
                  <a:pt x="3364141" y="6364789"/>
                  <a:pt x="3337281" y="6525090"/>
                </a:cubicBezTo>
                <a:close/>
                <a:moveTo>
                  <a:pt x="3768274" y="3328703"/>
                </a:moveTo>
                <a:cubicBezTo>
                  <a:pt x="3752158" y="3424884"/>
                  <a:pt x="3711678" y="3518976"/>
                  <a:pt x="3645900" y="3601209"/>
                </a:cubicBezTo>
                <a:cubicBezTo>
                  <a:pt x="3495551" y="3789172"/>
                  <a:pt x="3255736" y="3861801"/>
                  <a:pt x="3042700" y="3804359"/>
                </a:cubicBezTo>
                <a:lnTo>
                  <a:pt x="2953954" y="3770462"/>
                </a:lnTo>
                <a:lnTo>
                  <a:pt x="2929872" y="3670045"/>
                </a:lnTo>
                <a:cubicBezTo>
                  <a:pt x="2889129" y="3553663"/>
                  <a:pt x="2815216" y="3454728"/>
                  <a:pt x="2720731" y="3382828"/>
                </a:cubicBezTo>
                <a:lnTo>
                  <a:pt x="2683795" y="3359929"/>
                </a:lnTo>
                <a:lnTo>
                  <a:pt x="2787339" y="3362746"/>
                </a:lnTo>
                <a:cubicBezTo>
                  <a:pt x="2861386" y="3351330"/>
                  <a:pt x="2934229" y="3326281"/>
                  <a:pt x="3002050" y="3286987"/>
                </a:cubicBezTo>
                <a:lnTo>
                  <a:pt x="3043576" y="3260025"/>
                </a:lnTo>
                <a:lnTo>
                  <a:pt x="3069664" y="3298558"/>
                </a:lnTo>
                <a:cubicBezTo>
                  <a:pt x="3085602" y="3317703"/>
                  <a:pt x="3103697" y="3335535"/>
                  <a:pt x="3123908" y="3351701"/>
                </a:cubicBezTo>
                <a:lnTo>
                  <a:pt x="3124107" y="3351452"/>
                </a:lnTo>
                <a:lnTo>
                  <a:pt x="3126378" y="3353678"/>
                </a:lnTo>
                <a:cubicBezTo>
                  <a:pt x="3215307" y="3424810"/>
                  <a:pt x="3345061" y="3410384"/>
                  <a:pt x="3416194" y="3321455"/>
                </a:cubicBezTo>
                <a:cubicBezTo>
                  <a:pt x="3487327" y="3232527"/>
                  <a:pt x="3472901" y="3102772"/>
                  <a:pt x="3383972" y="3031639"/>
                </a:cubicBezTo>
                <a:lnTo>
                  <a:pt x="3381303" y="3029912"/>
                </a:lnTo>
                <a:lnTo>
                  <a:pt x="3357885" y="3059188"/>
                </a:lnTo>
                <a:lnTo>
                  <a:pt x="3360555" y="3060915"/>
                </a:lnTo>
                <a:cubicBezTo>
                  <a:pt x="3433314" y="3119115"/>
                  <a:pt x="3445117" y="3225278"/>
                  <a:pt x="3386918" y="3298037"/>
                </a:cubicBezTo>
                <a:cubicBezTo>
                  <a:pt x="3328719" y="3370796"/>
                  <a:pt x="3222555" y="3382601"/>
                  <a:pt x="3149795" y="3324400"/>
                </a:cubicBezTo>
                <a:lnTo>
                  <a:pt x="3147525" y="3322176"/>
                </a:lnTo>
                <a:lnTo>
                  <a:pt x="3147325" y="3322425"/>
                </a:lnTo>
                <a:cubicBezTo>
                  <a:pt x="3001806" y="3206026"/>
                  <a:pt x="2978199" y="2993699"/>
                  <a:pt x="3094599" y="2848181"/>
                </a:cubicBezTo>
                <a:cubicBezTo>
                  <a:pt x="3210998" y="2702661"/>
                  <a:pt x="3423324" y="2679055"/>
                  <a:pt x="3568843" y="2795454"/>
                </a:cubicBezTo>
                <a:cubicBezTo>
                  <a:pt x="3584032" y="2807603"/>
                  <a:pt x="3598407" y="2820401"/>
                  <a:pt x="3611960" y="2833784"/>
                </a:cubicBezTo>
                <a:lnTo>
                  <a:pt x="3612025" y="2833854"/>
                </a:lnTo>
                <a:lnTo>
                  <a:pt x="3610650" y="2838707"/>
                </a:lnTo>
                <a:lnTo>
                  <a:pt x="3617578" y="2839936"/>
                </a:lnTo>
                <a:lnTo>
                  <a:pt x="3650151" y="2875608"/>
                </a:lnTo>
                <a:cubicBezTo>
                  <a:pt x="3754319" y="3002297"/>
                  <a:pt x="3795134" y="3168403"/>
                  <a:pt x="3768274" y="3328703"/>
                </a:cubicBezTo>
                <a:close/>
                <a:moveTo>
                  <a:pt x="3618397" y="5699042"/>
                </a:moveTo>
                <a:cubicBezTo>
                  <a:pt x="3616735" y="5721400"/>
                  <a:pt x="3612809" y="5743924"/>
                  <a:pt x="3606460" y="5766336"/>
                </a:cubicBezTo>
                <a:cubicBezTo>
                  <a:pt x="3562026" y="5923217"/>
                  <a:pt x="3413673" y="6022588"/>
                  <a:pt x="3257167" y="6010959"/>
                </a:cubicBezTo>
                <a:lnTo>
                  <a:pt x="3204176" y="6001560"/>
                </a:lnTo>
                <a:lnTo>
                  <a:pt x="3161268" y="5962564"/>
                </a:lnTo>
                <a:cubicBezTo>
                  <a:pt x="3100635" y="5914064"/>
                  <a:pt x="3029563" y="5887440"/>
                  <a:pt x="2957588" y="5881632"/>
                </a:cubicBezTo>
                <a:lnTo>
                  <a:pt x="2896011" y="5882567"/>
                </a:lnTo>
                <a:lnTo>
                  <a:pt x="2922768" y="5870817"/>
                </a:lnTo>
                <a:cubicBezTo>
                  <a:pt x="3027766" y="5812001"/>
                  <a:pt x="3102621" y="5703776"/>
                  <a:pt x="3113418" y="5574821"/>
                </a:cubicBezTo>
                <a:cubicBezTo>
                  <a:pt x="3141922" y="5234379"/>
                  <a:pt x="2889047" y="4935290"/>
                  <a:pt x="2548605" y="4906786"/>
                </a:cubicBezTo>
                <a:lnTo>
                  <a:pt x="2548269" y="4906789"/>
                </a:lnTo>
                <a:lnTo>
                  <a:pt x="2560136" y="4905707"/>
                </a:lnTo>
                <a:cubicBezTo>
                  <a:pt x="2767266" y="4865857"/>
                  <a:pt x="2944906" y="4721133"/>
                  <a:pt x="3021874" y="4517698"/>
                </a:cubicBezTo>
                <a:lnTo>
                  <a:pt x="3037198" y="4465508"/>
                </a:lnTo>
                <a:lnTo>
                  <a:pt x="3075692" y="4452731"/>
                </a:lnTo>
                <a:cubicBezTo>
                  <a:pt x="3118109" y="4428806"/>
                  <a:pt x="3156536" y="4396169"/>
                  <a:pt x="3188154" y="4355185"/>
                </a:cubicBezTo>
                <a:cubicBezTo>
                  <a:pt x="3200010" y="4339817"/>
                  <a:pt x="3210488" y="4323819"/>
                  <a:pt x="3219607" y="4307342"/>
                </a:cubicBezTo>
                <a:lnTo>
                  <a:pt x="3236601" y="4270344"/>
                </a:lnTo>
                <a:lnTo>
                  <a:pt x="3262779" y="4306714"/>
                </a:lnTo>
                <a:cubicBezTo>
                  <a:pt x="3391323" y="4525321"/>
                  <a:pt x="3366093" y="4802523"/>
                  <a:pt x="3195479" y="4985230"/>
                </a:cubicBezTo>
                <a:lnTo>
                  <a:pt x="3187580" y="4992847"/>
                </a:lnTo>
                <a:lnTo>
                  <a:pt x="3157167" y="5011711"/>
                </a:lnTo>
                <a:lnTo>
                  <a:pt x="3154855" y="5013892"/>
                </a:lnTo>
                <a:lnTo>
                  <a:pt x="3159498" y="5019930"/>
                </a:lnTo>
                <a:lnTo>
                  <a:pt x="3153952" y="5025278"/>
                </a:lnTo>
                <a:lnTo>
                  <a:pt x="3178539" y="5053580"/>
                </a:lnTo>
                <a:lnTo>
                  <a:pt x="3202825" y="5030232"/>
                </a:lnTo>
                <a:lnTo>
                  <a:pt x="3240158" y="5011901"/>
                </a:lnTo>
                <a:cubicBezTo>
                  <a:pt x="3303768" y="4995284"/>
                  <a:pt x="3373999" y="5016905"/>
                  <a:pt x="3416602" y="5072295"/>
                </a:cubicBezTo>
                <a:cubicBezTo>
                  <a:pt x="3473408" y="5146147"/>
                  <a:pt x="3459588" y="5252067"/>
                  <a:pt x="3385736" y="5308872"/>
                </a:cubicBezTo>
                <a:lnTo>
                  <a:pt x="3383034" y="5310549"/>
                </a:lnTo>
                <a:lnTo>
                  <a:pt x="3386074" y="5314502"/>
                </a:lnTo>
                <a:lnTo>
                  <a:pt x="3383991" y="5313678"/>
                </a:lnTo>
                <a:lnTo>
                  <a:pt x="3373774" y="5349749"/>
                </a:lnTo>
                <a:cubicBezTo>
                  <a:pt x="3530654" y="5394184"/>
                  <a:pt x="3630025" y="5542536"/>
                  <a:pt x="3618397" y="5699042"/>
                </a:cubicBezTo>
                <a:close/>
                <a:moveTo>
                  <a:pt x="4049390" y="2502656"/>
                </a:moveTo>
                <a:cubicBezTo>
                  <a:pt x="4047728" y="2525013"/>
                  <a:pt x="4043802" y="2547538"/>
                  <a:pt x="4037454" y="2569950"/>
                </a:cubicBezTo>
                <a:cubicBezTo>
                  <a:pt x="3993019" y="2726830"/>
                  <a:pt x="3844666" y="2826201"/>
                  <a:pt x="3688160" y="2814573"/>
                </a:cubicBezTo>
                <a:lnTo>
                  <a:pt x="3635169" y="2805174"/>
                </a:lnTo>
                <a:lnTo>
                  <a:pt x="3592261" y="2766177"/>
                </a:lnTo>
                <a:cubicBezTo>
                  <a:pt x="3531628" y="2717678"/>
                  <a:pt x="3460556" y="2691054"/>
                  <a:pt x="3388581" y="2685246"/>
                </a:cubicBezTo>
                <a:lnTo>
                  <a:pt x="3327004" y="2686180"/>
                </a:lnTo>
                <a:lnTo>
                  <a:pt x="3353762" y="2674431"/>
                </a:lnTo>
                <a:cubicBezTo>
                  <a:pt x="3458759" y="2615614"/>
                  <a:pt x="3533615" y="2507389"/>
                  <a:pt x="3544411" y="2378434"/>
                </a:cubicBezTo>
                <a:cubicBezTo>
                  <a:pt x="3572915" y="2037993"/>
                  <a:pt x="3320040" y="1738903"/>
                  <a:pt x="2979598" y="1710399"/>
                </a:cubicBezTo>
                <a:lnTo>
                  <a:pt x="2979262" y="1710402"/>
                </a:lnTo>
                <a:lnTo>
                  <a:pt x="2991130" y="1709321"/>
                </a:lnTo>
                <a:cubicBezTo>
                  <a:pt x="3227849" y="1663778"/>
                  <a:pt x="3426051" y="1481257"/>
                  <a:pt x="3479483" y="1230665"/>
                </a:cubicBezTo>
                <a:cubicBezTo>
                  <a:pt x="3511865" y="1078791"/>
                  <a:pt x="3447311" y="928796"/>
                  <a:pt x="3327581" y="845075"/>
                </a:cubicBezTo>
                <a:lnTo>
                  <a:pt x="3302518" y="831021"/>
                </a:lnTo>
                <a:lnTo>
                  <a:pt x="3343524" y="838514"/>
                </a:lnTo>
                <a:cubicBezTo>
                  <a:pt x="3450212" y="868683"/>
                  <a:pt x="3550316" y="929819"/>
                  <a:pt x="3629243" y="1020672"/>
                </a:cubicBezTo>
                <a:cubicBezTo>
                  <a:pt x="3826558" y="1247806"/>
                  <a:pt x="3821459" y="1580036"/>
                  <a:pt x="3626472" y="1788843"/>
                </a:cubicBezTo>
                <a:lnTo>
                  <a:pt x="3618573" y="1796461"/>
                </a:lnTo>
                <a:lnTo>
                  <a:pt x="3588161" y="1815325"/>
                </a:lnTo>
                <a:lnTo>
                  <a:pt x="3585848" y="1817506"/>
                </a:lnTo>
                <a:lnTo>
                  <a:pt x="3590492" y="1823543"/>
                </a:lnTo>
                <a:lnTo>
                  <a:pt x="3584946" y="1828891"/>
                </a:lnTo>
                <a:lnTo>
                  <a:pt x="3609532" y="1857193"/>
                </a:lnTo>
                <a:lnTo>
                  <a:pt x="3633818" y="1833845"/>
                </a:lnTo>
                <a:lnTo>
                  <a:pt x="3671151" y="1815514"/>
                </a:lnTo>
                <a:cubicBezTo>
                  <a:pt x="3734761" y="1798897"/>
                  <a:pt x="3804992" y="1820518"/>
                  <a:pt x="3847596" y="1875908"/>
                </a:cubicBezTo>
                <a:cubicBezTo>
                  <a:pt x="3904401" y="1949761"/>
                  <a:pt x="3890581" y="2055681"/>
                  <a:pt x="3816729" y="2112486"/>
                </a:cubicBezTo>
                <a:lnTo>
                  <a:pt x="3814027" y="2114162"/>
                </a:lnTo>
                <a:lnTo>
                  <a:pt x="3817068" y="2118116"/>
                </a:lnTo>
                <a:lnTo>
                  <a:pt x="3814984" y="2117291"/>
                </a:lnTo>
                <a:lnTo>
                  <a:pt x="3804767" y="2153362"/>
                </a:lnTo>
                <a:cubicBezTo>
                  <a:pt x="3961648" y="2197797"/>
                  <a:pt x="4061019" y="2346151"/>
                  <a:pt x="4049390" y="2502656"/>
                </a:cubicBezTo>
                <a:close/>
                <a:moveTo>
                  <a:pt x="4357475" y="688588"/>
                </a:moveTo>
                <a:cubicBezTo>
                  <a:pt x="4357475" y="1001181"/>
                  <a:pt x="4142464" y="1261985"/>
                  <a:pt x="3856635" y="1322302"/>
                </a:cubicBezTo>
                <a:lnTo>
                  <a:pt x="3817006" y="1326422"/>
                </a:lnTo>
                <a:lnTo>
                  <a:pt x="3810896" y="1270728"/>
                </a:lnTo>
                <a:cubicBezTo>
                  <a:pt x="3790792" y="1168087"/>
                  <a:pt x="3744354" y="1069164"/>
                  <a:pt x="3670838" y="984539"/>
                </a:cubicBezTo>
                <a:cubicBezTo>
                  <a:pt x="3530808" y="823347"/>
                  <a:pt x="3325679" y="752178"/>
                  <a:pt x="3128559" y="776168"/>
                </a:cubicBezTo>
                <a:lnTo>
                  <a:pt x="3120141" y="778033"/>
                </a:lnTo>
                <a:lnTo>
                  <a:pt x="3115523" y="777525"/>
                </a:lnTo>
                <a:cubicBezTo>
                  <a:pt x="3040794" y="776909"/>
                  <a:pt x="2969218" y="798788"/>
                  <a:pt x="2908843" y="837941"/>
                </a:cubicBezTo>
                <a:lnTo>
                  <a:pt x="2877369" y="862922"/>
                </a:lnTo>
                <a:lnTo>
                  <a:pt x="2897579" y="809615"/>
                </a:lnTo>
                <a:cubicBezTo>
                  <a:pt x="2910346" y="762618"/>
                  <a:pt x="2914108" y="712342"/>
                  <a:pt x="2907147" y="661051"/>
                </a:cubicBezTo>
                <a:lnTo>
                  <a:pt x="2906831" y="661094"/>
                </a:lnTo>
                <a:lnTo>
                  <a:pt x="2906721" y="657916"/>
                </a:lnTo>
                <a:cubicBezTo>
                  <a:pt x="2891405" y="545073"/>
                  <a:pt x="2787512" y="466011"/>
                  <a:pt x="2674669" y="481328"/>
                </a:cubicBezTo>
                <a:cubicBezTo>
                  <a:pt x="2561825" y="496644"/>
                  <a:pt x="2482765" y="600537"/>
                  <a:pt x="2498080" y="713380"/>
                </a:cubicBezTo>
                <a:lnTo>
                  <a:pt x="2498822" y="716472"/>
                </a:lnTo>
                <a:lnTo>
                  <a:pt x="2535971" y="711430"/>
                </a:lnTo>
                <a:lnTo>
                  <a:pt x="2535229" y="708338"/>
                </a:lnTo>
                <a:cubicBezTo>
                  <a:pt x="2522699" y="616013"/>
                  <a:pt x="2587385" y="531008"/>
                  <a:pt x="2679711" y="518477"/>
                </a:cubicBezTo>
                <a:cubicBezTo>
                  <a:pt x="2772037" y="505946"/>
                  <a:pt x="2857041" y="570633"/>
                  <a:pt x="2869572" y="662958"/>
                </a:cubicBezTo>
                <a:lnTo>
                  <a:pt x="2869682" y="666136"/>
                </a:lnTo>
                <a:lnTo>
                  <a:pt x="2869997" y="666093"/>
                </a:lnTo>
                <a:cubicBezTo>
                  <a:pt x="2895060" y="850745"/>
                  <a:pt x="2765687" y="1020752"/>
                  <a:pt x="2581035" y="1045815"/>
                </a:cubicBezTo>
                <a:cubicBezTo>
                  <a:pt x="2396383" y="1070878"/>
                  <a:pt x="2226375" y="941504"/>
                  <a:pt x="2201313" y="756852"/>
                </a:cubicBezTo>
                <a:cubicBezTo>
                  <a:pt x="2159457" y="448477"/>
                  <a:pt x="2383326" y="163498"/>
                  <a:pt x="2701339" y="120335"/>
                </a:cubicBezTo>
                <a:cubicBezTo>
                  <a:pt x="2939848" y="87963"/>
                  <a:pt x="3163573" y="200806"/>
                  <a:pt x="3278187" y="389346"/>
                </a:cubicBezTo>
                <a:lnTo>
                  <a:pt x="3318629" y="474210"/>
                </a:lnTo>
                <a:lnTo>
                  <a:pt x="3321373" y="501432"/>
                </a:lnTo>
                <a:cubicBezTo>
                  <a:pt x="3326932" y="528598"/>
                  <a:pt x="3335131" y="554804"/>
                  <a:pt x="3345690" y="579768"/>
                </a:cubicBezTo>
                <a:lnTo>
                  <a:pt x="3349666" y="587094"/>
                </a:lnTo>
                <a:lnTo>
                  <a:pt x="3352936" y="600544"/>
                </a:lnTo>
                <a:lnTo>
                  <a:pt x="3356690" y="600034"/>
                </a:lnTo>
                <a:lnTo>
                  <a:pt x="3384167" y="650657"/>
                </a:lnTo>
                <a:cubicBezTo>
                  <a:pt x="3459164" y="761667"/>
                  <a:pt x="3586169" y="834653"/>
                  <a:pt x="3730221" y="834652"/>
                </a:cubicBezTo>
                <a:lnTo>
                  <a:pt x="3730221" y="834297"/>
                </a:lnTo>
                <a:lnTo>
                  <a:pt x="3733742" y="834652"/>
                </a:lnTo>
                <a:cubicBezTo>
                  <a:pt x="3860508" y="834652"/>
                  <a:pt x="3963271" y="731889"/>
                  <a:pt x="3963271" y="605123"/>
                </a:cubicBezTo>
                <a:cubicBezTo>
                  <a:pt x="3963271" y="478357"/>
                  <a:pt x="3860508" y="375594"/>
                  <a:pt x="3733742" y="375594"/>
                </a:cubicBezTo>
                <a:lnTo>
                  <a:pt x="3730221" y="375949"/>
                </a:lnTo>
                <a:lnTo>
                  <a:pt x="3730221" y="417681"/>
                </a:lnTo>
                <a:lnTo>
                  <a:pt x="3733742" y="417326"/>
                </a:lnTo>
                <a:cubicBezTo>
                  <a:pt x="3837459" y="417326"/>
                  <a:pt x="3921539" y="501406"/>
                  <a:pt x="3921539" y="605123"/>
                </a:cubicBezTo>
                <a:cubicBezTo>
                  <a:pt x="3921539" y="708840"/>
                  <a:pt x="3837459" y="792920"/>
                  <a:pt x="3733742" y="792920"/>
                </a:cubicBezTo>
                <a:lnTo>
                  <a:pt x="3730221" y="792565"/>
                </a:lnTo>
                <a:lnTo>
                  <a:pt x="3730221" y="792920"/>
                </a:lnTo>
                <a:cubicBezTo>
                  <a:pt x="3574645" y="792920"/>
                  <a:pt x="3441162" y="698331"/>
                  <a:pt x="3384144" y="563525"/>
                </a:cubicBezTo>
                <a:lnTo>
                  <a:pt x="3376549" y="539061"/>
                </a:lnTo>
                <a:lnTo>
                  <a:pt x="3360865" y="473659"/>
                </a:lnTo>
                <a:lnTo>
                  <a:pt x="3360152" y="472128"/>
                </a:lnTo>
                <a:lnTo>
                  <a:pt x="3354628" y="417326"/>
                </a:lnTo>
                <a:cubicBezTo>
                  <a:pt x="3354628" y="209892"/>
                  <a:pt x="3522787" y="41733"/>
                  <a:pt x="3730221" y="41733"/>
                </a:cubicBezTo>
                <a:cubicBezTo>
                  <a:pt x="4076644" y="41733"/>
                  <a:pt x="4357475" y="331340"/>
                  <a:pt x="4357475" y="688588"/>
                </a:cubicBezTo>
                <a:close/>
                <a:moveTo>
                  <a:pt x="4418809" y="688588"/>
                </a:moveTo>
                <a:cubicBezTo>
                  <a:pt x="4418809" y="308291"/>
                  <a:pt x="4110518" y="0"/>
                  <a:pt x="3730221" y="0"/>
                </a:cubicBezTo>
                <a:cubicBezTo>
                  <a:pt x="3528548" y="0"/>
                  <a:pt x="3360287" y="143051"/>
                  <a:pt x="3321373" y="333220"/>
                </a:cubicBezTo>
                <a:lnTo>
                  <a:pt x="3316761" y="378969"/>
                </a:lnTo>
                <a:lnTo>
                  <a:pt x="3309532" y="363447"/>
                </a:lnTo>
                <a:cubicBezTo>
                  <a:pt x="3186619" y="156076"/>
                  <a:pt x="2947825" y="31276"/>
                  <a:pt x="2693928" y="65737"/>
                </a:cubicBezTo>
                <a:cubicBezTo>
                  <a:pt x="2355399" y="111685"/>
                  <a:pt x="2118216" y="423365"/>
                  <a:pt x="2164164" y="761894"/>
                </a:cubicBezTo>
                <a:cubicBezTo>
                  <a:pt x="2174607" y="838834"/>
                  <a:pt x="2207697" y="907134"/>
                  <a:pt x="2255800" y="960988"/>
                </a:cubicBezTo>
                <a:lnTo>
                  <a:pt x="2269380" y="973539"/>
                </a:lnTo>
                <a:lnTo>
                  <a:pt x="2259454" y="1035198"/>
                </a:lnTo>
                <a:cubicBezTo>
                  <a:pt x="2225388" y="1346870"/>
                  <a:pt x="2432267" y="1639863"/>
                  <a:pt x="2745507" y="1706653"/>
                </a:cubicBezTo>
                <a:lnTo>
                  <a:pt x="2836914" y="1716712"/>
                </a:lnTo>
                <a:lnTo>
                  <a:pt x="2749990" y="1734232"/>
                </a:lnTo>
                <a:cubicBezTo>
                  <a:pt x="2533100" y="1799445"/>
                  <a:pt x="2363216" y="1981309"/>
                  <a:pt x="2320022" y="2212454"/>
                </a:cubicBezTo>
                <a:lnTo>
                  <a:pt x="2313113" y="2263713"/>
                </a:lnTo>
                <a:lnTo>
                  <a:pt x="2280603" y="2289830"/>
                </a:lnTo>
                <a:cubicBezTo>
                  <a:pt x="2046456" y="2498336"/>
                  <a:pt x="2003662" y="2854443"/>
                  <a:pt x="2191402" y="3113931"/>
                </a:cubicBezTo>
                <a:cubicBezTo>
                  <a:pt x="2214869" y="3146367"/>
                  <a:pt x="2240898" y="3175853"/>
                  <a:pt x="2269010" y="3202314"/>
                </a:cubicBezTo>
                <a:lnTo>
                  <a:pt x="2342243" y="3259391"/>
                </a:lnTo>
                <a:lnTo>
                  <a:pt x="2262935" y="3262124"/>
                </a:lnTo>
                <a:cubicBezTo>
                  <a:pt x="1924406" y="3308072"/>
                  <a:pt x="1687222" y="3619752"/>
                  <a:pt x="1733171" y="3958281"/>
                </a:cubicBezTo>
                <a:cubicBezTo>
                  <a:pt x="1743613" y="4035220"/>
                  <a:pt x="1776704" y="4103520"/>
                  <a:pt x="1824807" y="4157374"/>
                </a:cubicBezTo>
                <a:lnTo>
                  <a:pt x="1838387" y="4169925"/>
                </a:lnTo>
                <a:lnTo>
                  <a:pt x="1828460" y="4231585"/>
                </a:lnTo>
                <a:cubicBezTo>
                  <a:pt x="1794395" y="4543257"/>
                  <a:pt x="2001273" y="4836250"/>
                  <a:pt x="2314513" y="4903040"/>
                </a:cubicBezTo>
                <a:lnTo>
                  <a:pt x="2405921" y="4913098"/>
                </a:lnTo>
                <a:lnTo>
                  <a:pt x="2318997" y="4930618"/>
                </a:lnTo>
                <a:cubicBezTo>
                  <a:pt x="2102107" y="4995831"/>
                  <a:pt x="1932223" y="5177695"/>
                  <a:pt x="1889029" y="5408840"/>
                </a:cubicBezTo>
                <a:lnTo>
                  <a:pt x="1882120" y="5460100"/>
                </a:lnTo>
                <a:lnTo>
                  <a:pt x="1849610" y="5486216"/>
                </a:lnTo>
                <a:cubicBezTo>
                  <a:pt x="1615462" y="5694722"/>
                  <a:pt x="1572669" y="6050830"/>
                  <a:pt x="1760409" y="6310317"/>
                </a:cubicBezTo>
                <a:cubicBezTo>
                  <a:pt x="1807344" y="6375189"/>
                  <a:pt x="1864522" y="6428264"/>
                  <a:pt x="1928126" y="6468931"/>
                </a:cubicBezTo>
                <a:lnTo>
                  <a:pt x="2016524" y="6514675"/>
                </a:lnTo>
                <a:lnTo>
                  <a:pt x="1976130" y="6511292"/>
                </a:lnTo>
                <a:lnTo>
                  <a:pt x="1920451" y="6522944"/>
                </a:lnTo>
                <a:cubicBezTo>
                  <a:pt x="1806697" y="6558378"/>
                  <a:pt x="1701942" y="6626992"/>
                  <a:pt x="1621918" y="6727036"/>
                </a:cubicBezTo>
                <a:cubicBezTo>
                  <a:pt x="1541893" y="6827080"/>
                  <a:pt x="1497965" y="6944349"/>
                  <a:pt x="1488382" y="7063107"/>
                </a:cubicBezTo>
                <a:cubicBezTo>
                  <a:pt x="1476402" y="7211556"/>
                  <a:pt x="1518090" y="7362334"/>
                  <a:pt x="1610025" y="7484711"/>
                </a:cubicBezTo>
                <a:lnTo>
                  <a:pt x="1633440" y="7512114"/>
                </a:lnTo>
                <a:lnTo>
                  <a:pt x="1625425" y="7510692"/>
                </a:lnTo>
                <a:cubicBezTo>
                  <a:pt x="1451530" y="7497771"/>
                  <a:pt x="1286693" y="7608183"/>
                  <a:pt x="1237321" y="7782496"/>
                </a:cubicBezTo>
                <a:cubicBezTo>
                  <a:pt x="1230268" y="7807397"/>
                  <a:pt x="1225904" y="7832425"/>
                  <a:pt x="1224058" y="7857267"/>
                </a:cubicBezTo>
                <a:cubicBezTo>
                  <a:pt x="1212983" y="8006320"/>
                  <a:pt x="1292521" y="8148717"/>
                  <a:pt x="1425242" y="8217452"/>
                </a:cubicBezTo>
                <a:lnTo>
                  <a:pt x="1459914" y="8231159"/>
                </a:lnTo>
                <a:lnTo>
                  <a:pt x="1440875" y="8249115"/>
                </a:lnTo>
                <a:cubicBezTo>
                  <a:pt x="1413981" y="8280197"/>
                  <a:pt x="1397632" y="8317977"/>
                  <a:pt x="1392511" y="8357222"/>
                </a:cubicBezTo>
                <a:cubicBezTo>
                  <a:pt x="1385685" y="8409547"/>
                  <a:pt x="1398820" y="8464477"/>
                  <a:pt x="1433534" y="8509610"/>
                </a:cubicBezTo>
                <a:cubicBezTo>
                  <a:pt x="1468248" y="8554742"/>
                  <a:pt x="1517970" y="8581530"/>
                  <a:pt x="1570296" y="8588358"/>
                </a:cubicBezTo>
                <a:lnTo>
                  <a:pt x="1625468" y="8584908"/>
                </a:lnTo>
                <a:lnTo>
                  <a:pt x="1615442" y="8596713"/>
                </a:lnTo>
                <a:cubicBezTo>
                  <a:pt x="1440475" y="8825116"/>
                  <a:pt x="1443965" y="9152455"/>
                  <a:pt x="1640007" y="9378123"/>
                </a:cubicBezTo>
                <a:cubicBezTo>
                  <a:pt x="1780038" y="9539314"/>
                  <a:pt x="1985166" y="9610482"/>
                  <a:pt x="2182287" y="9586492"/>
                </a:cubicBezTo>
                <a:lnTo>
                  <a:pt x="2190704" y="9584628"/>
                </a:lnTo>
                <a:lnTo>
                  <a:pt x="2195322" y="9585136"/>
                </a:lnTo>
                <a:cubicBezTo>
                  <a:pt x="2270051" y="9585751"/>
                  <a:pt x="2341628" y="9563873"/>
                  <a:pt x="2402002" y="9524719"/>
                </a:cubicBezTo>
                <a:lnTo>
                  <a:pt x="2433476" y="9499740"/>
                </a:lnTo>
                <a:lnTo>
                  <a:pt x="2413266" y="9553046"/>
                </a:lnTo>
                <a:cubicBezTo>
                  <a:pt x="2400499" y="9600043"/>
                  <a:pt x="2396737" y="9650318"/>
                  <a:pt x="2403699" y="9701611"/>
                </a:cubicBezTo>
                <a:lnTo>
                  <a:pt x="2404015" y="9701567"/>
                </a:lnTo>
                <a:lnTo>
                  <a:pt x="2404124" y="9704744"/>
                </a:lnTo>
                <a:cubicBezTo>
                  <a:pt x="2419440" y="9817588"/>
                  <a:pt x="2523333" y="9896650"/>
                  <a:pt x="2636177" y="9881333"/>
                </a:cubicBezTo>
                <a:cubicBezTo>
                  <a:pt x="2749020" y="9866017"/>
                  <a:pt x="2828081" y="9762124"/>
                  <a:pt x="2812764" y="9649280"/>
                </a:cubicBezTo>
                <a:lnTo>
                  <a:pt x="2812024" y="9646189"/>
                </a:lnTo>
                <a:lnTo>
                  <a:pt x="2774875" y="9651231"/>
                </a:lnTo>
                <a:lnTo>
                  <a:pt x="2775616" y="9654323"/>
                </a:lnTo>
                <a:cubicBezTo>
                  <a:pt x="2788147" y="9746648"/>
                  <a:pt x="2723460" y="9831652"/>
                  <a:pt x="2631135" y="9844184"/>
                </a:cubicBezTo>
                <a:cubicBezTo>
                  <a:pt x="2538808" y="9856715"/>
                  <a:pt x="2453805" y="9792029"/>
                  <a:pt x="2441273" y="9699702"/>
                </a:cubicBezTo>
                <a:lnTo>
                  <a:pt x="2441164" y="9696525"/>
                </a:lnTo>
                <a:lnTo>
                  <a:pt x="2440848" y="9696568"/>
                </a:lnTo>
                <a:cubicBezTo>
                  <a:pt x="2415785" y="9511916"/>
                  <a:pt x="2545159" y="9341908"/>
                  <a:pt x="2729811" y="9316846"/>
                </a:cubicBezTo>
                <a:cubicBezTo>
                  <a:pt x="2914462" y="9291783"/>
                  <a:pt x="3084470" y="9421157"/>
                  <a:pt x="3109532" y="9605808"/>
                </a:cubicBezTo>
                <a:cubicBezTo>
                  <a:pt x="3151388" y="9914184"/>
                  <a:pt x="2927519" y="10199162"/>
                  <a:pt x="2609507" y="10242325"/>
                </a:cubicBezTo>
                <a:cubicBezTo>
                  <a:pt x="2291494" y="10285489"/>
                  <a:pt x="1999765" y="10070492"/>
                  <a:pt x="1957909" y="9762117"/>
                </a:cubicBezTo>
                <a:lnTo>
                  <a:pt x="1950249" y="9763156"/>
                </a:lnTo>
                <a:lnTo>
                  <a:pt x="1907961" y="9672365"/>
                </a:lnTo>
                <a:cubicBezTo>
                  <a:pt x="1785048" y="9464994"/>
                  <a:pt x="1546254" y="9340194"/>
                  <a:pt x="1292357" y="9374655"/>
                </a:cubicBezTo>
                <a:cubicBezTo>
                  <a:pt x="953828" y="9420603"/>
                  <a:pt x="716645" y="9732283"/>
                  <a:pt x="762593" y="10070812"/>
                </a:cubicBezTo>
                <a:cubicBezTo>
                  <a:pt x="773036" y="10147751"/>
                  <a:pt x="806126" y="10216052"/>
                  <a:pt x="854229" y="10269906"/>
                </a:cubicBezTo>
                <a:lnTo>
                  <a:pt x="867810" y="10282457"/>
                </a:lnTo>
                <a:lnTo>
                  <a:pt x="857883" y="10344116"/>
                </a:lnTo>
                <a:cubicBezTo>
                  <a:pt x="823818" y="10655788"/>
                  <a:pt x="1030695" y="10948781"/>
                  <a:pt x="1343936" y="11015571"/>
                </a:cubicBezTo>
                <a:lnTo>
                  <a:pt x="1435344" y="11025630"/>
                </a:lnTo>
                <a:lnTo>
                  <a:pt x="1348420" y="11043149"/>
                </a:lnTo>
                <a:cubicBezTo>
                  <a:pt x="1131529" y="11108363"/>
                  <a:pt x="961645" y="11290227"/>
                  <a:pt x="918451" y="11521372"/>
                </a:cubicBezTo>
                <a:lnTo>
                  <a:pt x="911542" y="11572631"/>
                </a:lnTo>
                <a:lnTo>
                  <a:pt x="879032" y="11598748"/>
                </a:lnTo>
                <a:cubicBezTo>
                  <a:pt x="644884" y="11807254"/>
                  <a:pt x="602091" y="12163361"/>
                  <a:pt x="789831" y="12422849"/>
                </a:cubicBezTo>
                <a:cubicBezTo>
                  <a:pt x="860234" y="12520156"/>
                  <a:pt x="953683" y="12590922"/>
                  <a:pt x="1057298" y="12633080"/>
                </a:cubicBezTo>
                <a:lnTo>
                  <a:pt x="1130297" y="12655382"/>
                </a:lnTo>
                <a:lnTo>
                  <a:pt x="1097518" y="12661514"/>
                </a:lnTo>
                <a:cubicBezTo>
                  <a:pt x="821513" y="12742773"/>
                  <a:pt x="631276" y="13009181"/>
                  <a:pt x="656501" y="13307044"/>
                </a:cubicBezTo>
                <a:cubicBezTo>
                  <a:pt x="663053" y="13384411"/>
                  <a:pt x="692658" y="13454292"/>
                  <a:pt x="737986" y="13510503"/>
                </a:cubicBezTo>
                <a:lnTo>
                  <a:pt x="750916" y="13523722"/>
                </a:lnTo>
                <a:lnTo>
                  <a:pt x="737894" y="13584802"/>
                </a:lnTo>
                <a:cubicBezTo>
                  <a:pt x="688164" y="13894362"/>
                  <a:pt x="880011" y="14197410"/>
                  <a:pt x="1189487" y="14279902"/>
                </a:cubicBezTo>
                <a:lnTo>
                  <a:pt x="1280272" y="14294555"/>
                </a:lnTo>
                <a:lnTo>
                  <a:pt x="1192575" y="14307671"/>
                </a:lnTo>
                <a:cubicBezTo>
                  <a:pt x="972674" y="14361870"/>
                  <a:pt x="793840" y="14534941"/>
                  <a:pt x="739051" y="14763615"/>
                </a:cubicBezTo>
                <a:lnTo>
                  <a:pt x="729566" y="14814461"/>
                </a:lnTo>
                <a:lnTo>
                  <a:pt x="695782" y="14838906"/>
                </a:lnTo>
                <a:cubicBezTo>
                  <a:pt x="451423" y="15035346"/>
                  <a:pt x="390736" y="15388843"/>
                  <a:pt x="565158" y="15657463"/>
                </a:cubicBezTo>
                <a:cubicBezTo>
                  <a:pt x="586961" y="15691041"/>
                  <a:pt x="611470" y="15721802"/>
                  <a:pt x="638213" y="15749646"/>
                </a:cubicBezTo>
                <a:lnTo>
                  <a:pt x="648594" y="15758613"/>
                </a:lnTo>
                <a:lnTo>
                  <a:pt x="606620" y="15759324"/>
                </a:lnTo>
                <a:cubicBezTo>
                  <a:pt x="288579" y="15797129"/>
                  <a:pt x="30203" y="16054097"/>
                  <a:pt x="2439" y="16385697"/>
                </a:cubicBezTo>
                <a:cubicBezTo>
                  <a:pt x="-29291" y="16764668"/>
                  <a:pt x="252204" y="17097606"/>
                  <a:pt x="631175" y="17129336"/>
                </a:cubicBezTo>
                <a:cubicBezTo>
                  <a:pt x="746014" y="17138950"/>
                  <a:pt x="853879" y="17101108"/>
                  <a:pt x="935438" y="17032152"/>
                </a:cubicBezTo>
                <a:lnTo>
                  <a:pt x="974959" y="16991668"/>
                </a:lnTo>
                <a:lnTo>
                  <a:pt x="1099554" y="17061084"/>
                </a:lnTo>
                <a:cubicBezTo>
                  <a:pt x="1238804" y="17105286"/>
                  <a:pt x="1397154" y="17065392"/>
                  <a:pt x="1498082" y="16947378"/>
                </a:cubicBezTo>
                <a:cubicBezTo>
                  <a:pt x="1548547" y="16888370"/>
                  <a:pt x="1577490" y="16818212"/>
                  <a:pt x="1585658" y="16746466"/>
                </a:cubicBezTo>
                <a:cubicBezTo>
                  <a:pt x="1595869" y="16656784"/>
                  <a:pt x="1573618" y="16564623"/>
                  <a:pt x="1520366" y="16488665"/>
                </a:cubicBezTo>
                <a:lnTo>
                  <a:pt x="1495202" y="16457176"/>
                </a:lnTo>
                <a:lnTo>
                  <a:pt x="1608797" y="16461182"/>
                </a:lnTo>
                <a:cubicBezTo>
                  <a:pt x="1766819" y="16451642"/>
                  <a:pt x="1921200" y="16381818"/>
                  <a:pt x="2034486" y="16253972"/>
                </a:cubicBezTo>
                <a:cubicBezTo>
                  <a:pt x="2119452" y="16158088"/>
                  <a:pt x="2169235" y="16043183"/>
                  <a:pt x="2184791" y="15925058"/>
                </a:cubicBezTo>
                <a:cubicBezTo>
                  <a:pt x="2204238" y="15777403"/>
                  <a:pt x="2170203" y="15624715"/>
                  <a:pt x="2084552" y="15497859"/>
                </a:cubicBezTo>
                <a:lnTo>
                  <a:pt x="2062548" y="15469311"/>
                </a:lnTo>
                <a:lnTo>
                  <a:pt x="2070481" y="15471135"/>
                </a:lnTo>
                <a:cubicBezTo>
                  <a:pt x="2243504" y="15492804"/>
                  <a:pt x="2413697" y="15390841"/>
                  <a:pt x="2471791" y="15219238"/>
                </a:cubicBezTo>
                <a:cubicBezTo>
                  <a:pt x="2480091" y="15194724"/>
                  <a:pt x="2485710" y="15169948"/>
                  <a:pt x="2488806" y="15145230"/>
                </a:cubicBezTo>
                <a:cubicBezTo>
                  <a:pt x="2507379" y="14996925"/>
                  <a:pt x="2435120" y="14850700"/>
                  <a:pt x="2306031" y="14775363"/>
                </a:cubicBezTo>
                <a:lnTo>
                  <a:pt x="2272094" y="14759926"/>
                </a:lnTo>
                <a:lnTo>
                  <a:pt x="2292014" y="14742953"/>
                </a:lnTo>
                <a:cubicBezTo>
                  <a:pt x="2320441" y="14713265"/>
                  <a:pt x="2338673" y="14676357"/>
                  <a:pt x="2345765" y="14637421"/>
                </a:cubicBezTo>
                <a:cubicBezTo>
                  <a:pt x="2355220" y="14585505"/>
                  <a:pt x="2344872" y="14529983"/>
                  <a:pt x="2312476" y="14483158"/>
                </a:cubicBezTo>
                <a:cubicBezTo>
                  <a:pt x="2280079" y="14436334"/>
                  <a:pt x="2231772" y="14407073"/>
                  <a:pt x="2179856" y="14397617"/>
                </a:cubicBezTo>
                <a:lnTo>
                  <a:pt x="2124580" y="14398281"/>
                </a:lnTo>
                <a:lnTo>
                  <a:pt x="2135189" y="14386997"/>
                </a:lnTo>
                <a:cubicBezTo>
                  <a:pt x="2321446" y="14167703"/>
                  <a:pt x="2334457" y="13840604"/>
                  <a:pt x="2150038" y="13605342"/>
                </a:cubicBezTo>
                <a:cubicBezTo>
                  <a:pt x="2084174" y="13521320"/>
                  <a:pt x="2000922" y="13458955"/>
                  <a:pt x="1909375" y="13419348"/>
                </a:cubicBezTo>
                <a:lnTo>
                  <a:pt x="1862485" y="13405452"/>
                </a:lnTo>
                <a:lnTo>
                  <a:pt x="1862115" y="13391603"/>
                </a:lnTo>
                <a:cubicBezTo>
                  <a:pt x="1854281" y="13324597"/>
                  <a:pt x="1828478" y="13259733"/>
                  <a:pt x="1785718" y="13204850"/>
                </a:cubicBezTo>
                <a:lnTo>
                  <a:pt x="1758999" y="13174670"/>
                </a:lnTo>
                <a:lnTo>
                  <a:pt x="1872652" y="13172945"/>
                </a:lnTo>
                <a:cubicBezTo>
                  <a:pt x="2029992" y="13155453"/>
                  <a:pt x="2180658" y="13077936"/>
                  <a:pt x="2287356" y="12944543"/>
                </a:cubicBezTo>
                <a:cubicBezTo>
                  <a:pt x="2367381" y="12844499"/>
                  <a:pt x="2411310" y="12727231"/>
                  <a:pt x="2420893" y="12608472"/>
                </a:cubicBezTo>
                <a:cubicBezTo>
                  <a:pt x="2432872" y="12460024"/>
                  <a:pt x="2391185" y="12309246"/>
                  <a:pt x="2299250" y="12186868"/>
                </a:cubicBezTo>
                <a:lnTo>
                  <a:pt x="2275834" y="12159465"/>
                </a:lnTo>
                <a:lnTo>
                  <a:pt x="2283850" y="12160887"/>
                </a:lnTo>
                <a:cubicBezTo>
                  <a:pt x="2457745" y="12173808"/>
                  <a:pt x="2622582" y="12063396"/>
                  <a:pt x="2671954" y="11889084"/>
                </a:cubicBezTo>
                <a:cubicBezTo>
                  <a:pt x="2679007" y="11864182"/>
                  <a:pt x="2683370" y="11839155"/>
                  <a:pt x="2685216" y="11814313"/>
                </a:cubicBezTo>
                <a:cubicBezTo>
                  <a:pt x="2696291" y="11665260"/>
                  <a:pt x="2616755" y="11522862"/>
                  <a:pt x="2484033" y="11454127"/>
                </a:cubicBezTo>
                <a:lnTo>
                  <a:pt x="2449360" y="11440421"/>
                </a:lnTo>
                <a:lnTo>
                  <a:pt x="2468400" y="11422464"/>
                </a:lnTo>
                <a:cubicBezTo>
                  <a:pt x="2495294" y="11391382"/>
                  <a:pt x="2511643" y="11353602"/>
                  <a:pt x="2516763" y="11314357"/>
                </a:cubicBezTo>
                <a:cubicBezTo>
                  <a:pt x="2523590" y="11262032"/>
                  <a:pt x="2510456" y="11207101"/>
                  <a:pt x="2475741" y="11161969"/>
                </a:cubicBezTo>
                <a:cubicBezTo>
                  <a:pt x="2441026" y="11116837"/>
                  <a:pt x="2391305" y="11090048"/>
                  <a:pt x="2338979" y="11083221"/>
                </a:cubicBezTo>
                <a:lnTo>
                  <a:pt x="2283807" y="11086670"/>
                </a:lnTo>
                <a:lnTo>
                  <a:pt x="2293833" y="11074866"/>
                </a:lnTo>
                <a:cubicBezTo>
                  <a:pt x="2468800" y="10846462"/>
                  <a:pt x="2465309" y="10519124"/>
                  <a:pt x="2269267" y="10293455"/>
                </a:cubicBezTo>
                <a:cubicBezTo>
                  <a:pt x="2129237" y="10132264"/>
                  <a:pt x="1924109" y="10061096"/>
                  <a:pt x="1726989" y="10085086"/>
                </a:cubicBezTo>
                <a:lnTo>
                  <a:pt x="1718571" y="10086951"/>
                </a:lnTo>
                <a:lnTo>
                  <a:pt x="1713953" y="10086443"/>
                </a:lnTo>
                <a:cubicBezTo>
                  <a:pt x="1639224" y="10085827"/>
                  <a:pt x="1567647" y="10107706"/>
                  <a:pt x="1507273" y="10146859"/>
                </a:cubicBezTo>
                <a:lnTo>
                  <a:pt x="1475799" y="10171839"/>
                </a:lnTo>
                <a:lnTo>
                  <a:pt x="1496009" y="10118532"/>
                </a:lnTo>
                <a:cubicBezTo>
                  <a:pt x="1508776" y="10071536"/>
                  <a:pt x="1512537" y="10021260"/>
                  <a:pt x="1505576" y="9969968"/>
                </a:cubicBezTo>
                <a:lnTo>
                  <a:pt x="1505260" y="9970012"/>
                </a:lnTo>
                <a:lnTo>
                  <a:pt x="1505151" y="9966834"/>
                </a:lnTo>
                <a:cubicBezTo>
                  <a:pt x="1489834" y="9853991"/>
                  <a:pt x="1385941" y="9774929"/>
                  <a:pt x="1273098" y="9790245"/>
                </a:cubicBezTo>
                <a:cubicBezTo>
                  <a:pt x="1160255" y="9805562"/>
                  <a:pt x="1081194" y="9909455"/>
                  <a:pt x="1096509" y="10022298"/>
                </a:cubicBezTo>
                <a:lnTo>
                  <a:pt x="1097251" y="10025390"/>
                </a:lnTo>
                <a:lnTo>
                  <a:pt x="1134400" y="10020347"/>
                </a:lnTo>
                <a:lnTo>
                  <a:pt x="1133658" y="10017256"/>
                </a:lnTo>
                <a:cubicBezTo>
                  <a:pt x="1121128" y="9924931"/>
                  <a:pt x="1185814" y="9839926"/>
                  <a:pt x="1278140" y="9827395"/>
                </a:cubicBezTo>
                <a:cubicBezTo>
                  <a:pt x="1370466" y="9814864"/>
                  <a:pt x="1455470" y="9879550"/>
                  <a:pt x="1468001" y="9971876"/>
                </a:cubicBezTo>
                <a:lnTo>
                  <a:pt x="1468111" y="9975054"/>
                </a:lnTo>
                <a:lnTo>
                  <a:pt x="1468426" y="9975011"/>
                </a:lnTo>
                <a:cubicBezTo>
                  <a:pt x="1493489" y="10159663"/>
                  <a:pt x="1364116" y="10329670"/>
                  <a:pt x="1179464" y="10354732"/>
                </a:cubicBezTo>
                <a:cubicBezTo>
                  <a:pt x="994812" y="10379795"/>
                  <a:pt x="824804" y="10250422"/>
                  <a:pt x="799742" y="10065770"/>
                </a:cubicBezTo>
                <a:cubicBezTo>
                  <a:pt x="757886" y="9757395"/>
                  <a:pt x="981756" y="9472416"/>
                  <a:pt x="1299768" y="9429253"/>
                </a:cubicBezTo>
                <a:cubicBezTo>
                  <a:pt x="1617780" y="9386089"/>
                  <a:pt x="1909510" y="9601087"/>
                  <a:pt x="1951366" y="9909462"/>
                </a:cubicBezTo>
                <a:lnTo>
                  <a:pt x="1959026" y="9908422"/>
                </a:lnTo>
                <a:lnTo>
                  <a:pt x="2001314" y="9999213"/>
                </a:lnTo>
                <a:cubicBezTo>
                  <a:pt x="2124226" y="10206585"/>
                  <a:pt x="2363020" y="10331385"/>
                  <a:pt x="2616917" y="10296923"/>
                </a:cubicBezTo>
                <a:cubicBezTo>
                  <a:pt x="2913130" y="10256719"/>
                  <a:pt x="3131750" y="10013063"/>
                  <a:pt x="3150996" y="9725990"/>
                </a:cubicBezTo>
                <a:cubicBezTo>
                  <a:pt x="3153745" y="9684979"/>
                  <a:pt x="3152425" y="9643082"/>
                  <a:pt x="3146681" y="9600766"/>
                </a:cubicBezTo>
                <a:cubicBezTo>
                  <a:pt x="3136238" y="9523828"/>
                  <a:pt x="3103149" y="9455527"/>
                  <a:pt x="3055045" y="9401673"/>
                </a:cubicBezTo>
                <a:lnTo>
                  <a:pt x="3041465" y="9389122"/>
                </a:lnTo>
                <a:lnTo>
                  <a:pt x="3051392" y="9327463"/>
                </a:lnTo>
                <a:cubicBezTo>
                  <a:pt x="3085457" y="9015791"/>
                  <a:pt x="2878579" y="8722797"/>
                  <a:pt x="2565339" y="8656007"/>
                </a:cubicBezTo>
                <a:lnTo>
                  <a:pt x="2473931" y="8645949"/>
                </a:lnTo>
                <a:lnTo>
                  <a:pt x="2560855" y="8628429"/>
                </a:lnTo>
                <a:cubicBezTo>
                  <a:pt x="2777745" y="8563216"/>
                  <a:pt x="2947629" y="8381352"/>
                  <a:pt x="2990823" y="8150208"/>
                </a:cubicBezTo>
                <a:lnTo>
                  <a:pt x="2997733" y="8098949"/>
                </a:lnTo>
                <a:lnTo>
                  <a:pt x="3030242" y="8072832"/>
                </a:lnTo>
                <a:cubicBezTo>
                  <a:pt x="3264389" y="7864325"/>
                  <a:pt x="3307183" y="7508219"/>
                  <a:pt x="3119443" y="7248731"/>
                </a:cubicBezTo>
                <a:cubicBezTo>
                  <a:pt x="3072508" y="7183859"/>
                  <a:pt x="3015330" y="7130784"/>
                  <a:pt x="2951726" y="7090117"/>
                </a:cubicBezTo>
                <a:lnTo>
                  <a:pt x="2879613" y="7052801"/>
                </a:lnTo>
                <a:lnTo>
                  <a:pt x="2959400" y="7036104"/>
                </a:lnTo>
                <a:cubicBezTo>
                  <a:pt x="3073154" y="7000670"/>
                  <a:pt x="3177910" y="6932056"/>
                  <a:pt x="3257934" y="6832012"/>
                </a:cubicBezTo>
                <a:cubicBezTo>
                  <a:pt x="3337959" y="6731968"/>
                  <a:pt x="3381888" y="6614699"/>
                  <a:pt x="3391470" y="6495941"/>
                </a:cubicBezTo>
                <a:cubicBezTo>
                  <a:pt x="3403450" y="6347492"/>
                  <a:pt x="3361763" y="6196715"/>
                  <a:pt x="3269827" y="6074336"/>
                </a:cubicBezTo>
                <a:lnTo>
                  <a:pt x="3246412" y="6046934"/>
                </a:lnTo>
                <a:lnTo>
                  <a:pt x="3254428" y="6048356"/>
                </a:lnTo>
                <a:cubicBezTo>
                  <a:pt x="3428323" y="6061277"/>
                  <a:pt x="3593159" y="5950865"/>
                  <a:pt x="3642531" y="5776552"/>
                </a:cubicBezTo>
                <a:cubicBezTo>
                  <a:pt x="3649585" y="5751651"/>
                  <a:pt x="3653948" y="5726624"/>
                  <a:pt x="3655794" y="5701782"/>
                </a:cubicBezTo>
                <a:cubicBezTo>
                  <a:pt x="3666868" y="5552728"/>
                  <a:pt x="3587332" y="5410331"/>
                  <a:pt x="3454610" y="5341596"/>
                </a:cubicBezTo>
                <a:lnTo>
                  <a:pt x="3419937" y="5327889"/>
                </a:lnTo>
                <a:lnTo>
                  <a:pt x="3438977" y="5309933"/>
                </a:lnTo>
                <a:cubicBezTo>
                  <a:pt x="3465872" y="5278851"/>
                  <a:pt x="3482220" y="5241071"/>
                  <a:pt x="3487341" y="5201826"/>
                </a:cubicBezTo>
                <a:cubicBezTo>
                  <a:pt x="3494168" y="5149500"/>
                  <a:pt x="3481033" y="5094570"/>
                  <a:pt x="3446319" y="5049437"/>
                </a:cubicBezTo>
                <a:cubicBezTo>
                  <a:pt x="3411604" y="5004306"/>
                  <a:pt x="3361883" y="4977517"/>
                  <a:pt x="3309556" y="4970689"/>
                </a:cubicBezTo>
                <a:lnTo>
                  <a:pt x="3254385" y="4974139"/>
                </a:lnTo>
                <a:lnTo>
                  <a:pt x="3264410" y="4962335"/>
                </a:lnTo>
                <a:cubicBezTo>
                  <a:pt x="3417506" y="4762482"/>
                  <a:pt x="3433971" y="4486881"/>
                  <a:pt x="3304362" y="4269924"/>
                </a:cubicBezTo>
                <a:lnTo>
                  <a:pt x="3257690" y="4205541"/>
                </a:lnTo>
                <a:lnTo>
                  <a:pt x="3258161" y="4203914"/>
                </a:lnTo>
                <a:cubicBezTo>
                  <a:pt x="3261919" y="4186114"/>
                  <a:pt x="3264356" y="4168131"/>
                  <a:pt x="3265492" y="4150114"/>
                </a:cubicBezTo>
                <a:cubicBezTo>
                  <a:pt x="3271169" y="4060032"/>
                  <a:pt x="3244302" y="3969109"/>
                  <a:pt x="3187289" y="3895932"/>
                </a:cubicBezTo>
                <a:lnTo>
                  <a:pt x="3160569" y="3865753"/>
                </a:lnTo>
                <a:lnTo>
                  <a:pt x="3274223" y="3864027"/>
                </a:lnTo>
                <a:cubicBezTo>
                  <a:pt x="3431563" y="3846535"/>
                  <a:pt x="3582228" y="3769018"/>
                  <a:pt x="3688927" y="3635625"/>
                </a:cubicBezTo>
                <a:cubicBezTo>
                  <a:pt x="3768952" y="3535581"/>
                  <a:pt x="3812881" y="3418313"/>
                  <a:pt x="3822464" y="3299554"/>
                </a:cubicBezTo>
                <a:cubicBezTo>
                  <a:pt x="3834443" y="3151106"/>
                  <a:pt x="3792756" y="3000328"/>
                  <a:pt x="3700820" y="2877950"/>
                </a:cubicBezTo>
                <a:lnTo>
                  <a:pt x="3677405" y="2850548"/>
                </a:lnTo>
                <a:lnTo>
                  <a:pt x="3685421" y="2851970"/>
                </a:lnTo>
                <a:cubicBezTo>
                  <a:pt x="3859316" y="2864890"/>
                  <a:pt x="4024152" y="2754478"/>
                  <a:pt x="4073525" y="2580166"/>
                </a:cubicBezTo>
                <a:cubicBezTo>
                  <a:pt x="4080578" y="2555265"/>
                  <a:pt x="4084941" y="2530237"/>
                  <a:pt x="4086787" y="2505396"/>
                </a:cubicBezTo>
                <a:cubicBezTo>
                  <a:pt x="4097862" y="2356342"/>
                  <a:pt x="4018325" y="2213944"/>
                  <a:pt x="3885603" y="2145210"/>
                </a:cubicBezTo>
                <a:lnTo>
                  <a:pt x="3850931" y="2131503"/>
                </a:lnTo>
                <a:lnTo>
                  <a:pt x="3869970" y="2113547"/>
                </a:lnTo>
                <a:cubicBezTo>
                  <a:pt x="3896865" y="2082464"/>
                  <a:pt x="3913214" y="2044684"/>
                  <a:pt x="3918334" y="2005440"/>
                </a:cubicBezTo>
                <a:cubicBezTo>
                  <a:pt x="3925161" y="1953114"/>
                  <a:pt x="3912026" y="1898183"/>
                  <a:pt x="3877312" y="1853051"/>
                </a:cubicBezTo>
                <a:cubicBezTo>
                  <a:pt x="3842597" y="1807919"/>
                  <a:pt x="3792876" y="1781130"/>
                  <a:pt x="3740550" y="1774303"/>
                </a:cubicBezTo>
                <a:lnTo>
                  <a:pt x="3685378" y="1777752"/>
                </a:lnTo>
                <a:lnTo>
                  <a:pt x="3695403" y="1765949"/>
                </a:lnTo>
                <a:cubicBezTo>
                  <a:pt x="3782887" y="1651747"/>
                  <a:pt x="3825756" y="1512811"/>
                  <a:pt x="3822249" y="1374217"/>
                </a:cubicBezTo>
                <a:lnTo>
                  <a:pt x="3821563" y="1367968"/>
                </a:lnTo>
                <a:lnTo>
                  <a:pt x="3868996" y="1363186"/>
                </a:lnTo>
                <a:cubicBezTo>
                  <a:pt x="4182774" y="1298978"/>
                  <a:pt x="4418809" y="1021348"/>
                  <a:pt x="4418809" y="688588"/>
                </a:cubicBezTo>
                <a:close/>
              </a:path>
            </a:pathLst>
          </a:custGeom>
          <a:solidFill>
            <a:schemeClr val="tx1">
              <a:alpha val="3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t" anchorCtr="0"/>
          <a:lstStyle/>
          <a:p>
            <a:pPr algn="ctr" defTabSz="913764"/>
            <a:endParaRPr lang="en-US" sz="1568" spc="-1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05269687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de Sample">
    <p:spTree>
      <p:nvGrpSpPr>
        <p:cNvPr id="1" name=""/>
        <p:cNvGrpSpPr/>
        <p:nvPr/>
      </p:nvGrpSpPr>
      <p:grpSpPr>
        <a:xfrm>
          <a:off x="0" y="0"/>
          <a:ext cx="0" cy="0"/>
          <a:chOff x="0" y="0"/>
          <a:chExt cx="0" cy="0"/>
        </a:xfrm>
      </p:grpSpPr>
      <p:sp>
        <p:nvSpPr>
          <p:cNvPr id="5" name="Text Placeholder 3"/>
          <p:cNvSpPr>
            <a:spLocks noGrp="1"/>
          </p:cNvSpPr>
          <p:nvPr>
            <p:ph type="body" sz="quarter" idx="10"/>
          </p:nvPr>
        </p:nvSpPr>
        <p:spPr>
          <a:xfrm>
            <a:off x="1180406" y="1645920"/>
            <a:ext cx="10775031" cy="4640580"/>
          </a:xfrm>
          <a:prstGeom prst="rect">
            <a:avLst/>
          </a:prstGeom>
        </p:spPr>
        <p:txBody>
          <a:bodyPr/>
          <a:lstStyle>
            <a:lvl1pPr>
              <a:defRPr>
                <a:solidFill>
                  <a:schemeClr val="tx1">
                    <a:alpha val="99000"/>
                  </a:schemeClr>
                </a:solidFill>
                <a:latin typeface="Consolas" panose="020B0609020204030204" pitchFamily="49" charset="0"/>
                <a:cs typeface="Consolas" panose="020B0609020204030204" pitchFamily="49" charset="0"/>
              </a:defRPr>
            </a:lvl1pPr>
          </a:lstStyle>
          <a:p>
            <a:r>
              <a:rPr lang="en-US" dirty="0" smtClean="0">
                <a:latin typeface="Consolas" panose="020B0609020204030204" pitchFamily="49" charset="0"/>
                <a:cs typeface="Consolas" panose="020B0609020204030204" pitchFamily="49" charset="0"/>
              </a:rPr>
              <a:t>&lt;audio </a:t>
            </a:r>
            <a:r>
              <a:rPr lang="en-US" dirty="0" err="1" smtClean="0">
                <a:latin typeface="Consolas" panose="020B0609020204030204" pitchFamily="49" charset="0"/>
                <a:cs typeface="Consolas" panose="020B0609020204030204" pitchFamily="49" charset="0"/>
              </a:rPr>
              <a:t>src</a:t>
            </a:r>
            <a:r>
              <a:rPr lang="en-US" dirty="0" smtClean="0">
                <a:latin typeface="Consolas" panose="020B0609020204030204" pitchFamily="49" charset="0"/>
                <a:cs typeface="Consolas" panose="020B0609020204030204" pitchFamily="49" charset="0"/>
              </a:rPr>
              <a:t>=“some.mp3” controls&gt;&lt;/audio&gt;</a:t>
            </a:r>
          </a:p>
          <a:p>
            <a:r>
              <a:rPr lang="en-US" dirty="0" smtClean="0">
                <a:latin typeface="Consolas" panose="020B0609020204030204" pitchFamily="49" charset="0"/>
                <a:cs typeface="Consolas" panose="020B0609020204030204" pitchFamily="49" charset="0"/>
              </a:rPr>
              <a:t>&lt;audio controls </a:t>
            </a:r>
            <a:r>
              <a:rPr lang="en-US" dirty="0" err="1" smtClean="0">
                <a:latin typeface="Consolas" panose="020B0609020204030204" pitchFamily="49" charset="0"/>
                <a:cs typeface="Consolas" panose="020B0609020204030204" pitchFamily="49" charset="0"/>
              </a:rPr>
              <a:t>autoplay</a:t>
            </a:r>
            <a:r>
              <a:rPr lang="en-US" dirty="0" smtClean="0">
                <a:latin typeface="Consolas" panose="020B0609020204030204" pitchFamily="49" charset="0"/>
                <a:cs typeface="Consolas" panose="020B0609020204030204" pitchFamily="49" charset="0"/>
              </a:rPr>
              <a:t> loop preload=“auto”&gt;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&lt;source </a:t>
            </a:r>
            <a:r>
              <a:rPr lang="en-US" dirty="0" err="1" smtClean="0">
                <a:latin typeface="Consolas" panose="020B0609020204030204" pitchFamily="49" charset="0"/>
                <a:cs typeface="Consolas" panose="020B0609020204030204" pitchFamily="49" charset="0"/>
              </a:rPr>
              <a:t>src</a:t>
            </a:r>
            <a:r>
              <a:rPr lang="en-US" dirty="0" smtClean="0">
                <a:latin typeface="Consolas" panose="020B0609020204030204" pitchFamily="49" charset="0"/>
                <a:cs typeface="Consolas" panose="020B0609020204030204" pitchFamily="49" charset="0"/>
              </a:rPr>
              <a:t>=“some.ogg” /&gt;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&lt;source </a:t>
            </a:r>
            <a:r>
              <a:rPr lang="en-US" dirty="0" err="1" smtClean="0">
                <a:latin typeface="Consolas" panose="020B0609020204030204" pitchFamily="49" charset="0"/>
                <a:cs typeface="Consolas" panose="020B0609020204030204" pitchFamily="49" charset="0"/>
              </a:rPr>
              <a:t>src</a:t>
            </a:r>
            <a:r>
              <a:rPr lang="en-US" dirty="0" smtClean="0">
                <a:latin typeface="Consolas" panose="020B0609020204030204" pitchFamily="49" charset="0"/>
                <a:cs typeface="Consolas" panose="020B0609020204030204" pitchFamily="49" charset="0"/>
              </a:rPr>
              <a:t>=“some.mp3” /&gt;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Your browser does not support audio!</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&lt;/audio&gt;</a:t>
            </a:r>
            <a:endParaRPr lang="en-US" dirty="0">
              <a:latin typeface="Consolas" panose="020B0609020204030204" pitchFamily="49" charset="0"/>
              <a:cs typeface="Consolas" panose="020B0609020204030204" pitchFamily="49" charset="0"/>
            </a:endParaRPr>
          </a:p>
        </p:txBody>
      </p:sp>
      <p:sp>
        <p:nvSpPr>
          <p:cNvPr id="6" name="Title 1"/>
          <p:cNvSpPr>
            <a:spLocks noGrp="1"/>
          </p:cNvSpPr>
          <p:nvPr>
            <p:ph type="title" hasCustomPrompt="1"/>
          </p:nvPr>
        </p:nvSpPr>
        <p:spPr>
          <a:xfrm>
            <a:off x="232756" y="157942"/>
            <a:ext cx="11722682" cy="1205345"/>
          </a:xfrm>
          <a:prstGeom prst="rect">
            <a:avLst/>
          </a:prstGeom>
        </p:spPr>
        <p:txBody>
          <a:bodyPr/>
          <a:lstStyle>
            <a:lvl1pPr>
              <a:defRPr sz="4000">
                <a:solidFill>
                  <a:schemeClr val="tx1">
                    <a:alpha val="98824"/>
                  </a:schemeClr>
                </a:solidFill>
                <a:latin typeface="Segoe UI Light" pitchFamily="34" charset="0"/>
              </a:defRPr>
            </a:lvl1pPr>
          </a:lstStyle>
          <a:p>
            <a:r>
              <a:rPr lang="en-US" dirty="0" smtClean="0"/>
              <a:t>Click to edit Code Sample style</a:t>
            </a:r>
            <a:endParaRPr lang="en-US" dirty="0"/>
          </a:p>
        </p:txBody>
      </p:sp>
    </p:spTree>
    <p:extLst>
      <p:ext uri="{BB962C8B-B14F-4D97-AF65-F5344CB8AC3E}">
        <p14:creationId xmlns:p14="http://schemas.microsoft.com/office/powerpoint/2010/main" val="2160367463"/>
      </p:ext>
    </p:extLst>
  </p:cSld>
  <p:clrMapOvr>
    <a:masterClrMapping/>
  </p:clrMapOvr>
  <p:transition>
    <p:fade/>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cSld name="5_Title and Content_Orange">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lvl1pPr>
              <a:defRPr spc="-100" baseline="0"/>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611188" y="1449390"/>
            <a:ext cx="10972800" cy="1979003"/>
          </a:xfrm>
        </p:spPr>
        <p:txBody>
          <a:bodyPr>
            <a:spAutoFit/>
          </a:bodyPr>
          <a:lstStyle>
            <a:lvl1pPr marL="0" indent="0">
              <a:spcBef>
                <a:spcPts val="0"/>
              </a:spcBef>
              <a:spcAft>
                <a:spcPts val="600"/>
              </a:spcAft>
              <a:buNone/>
              <a:defRPr sz="2799" spc="-100" baseline="0">
                <a:gradFill>
                  <a:gsLst>
                    <a:gs pos="10000">
                      <a:srgbClr val="FF8A00"/>
                    </a:gs>
                    <a:gs pos="29583">
                      <a:srgbClr val="FF8A00"/>
                    </a:gs>
                  </a:gsLst>
                  <a:lin ang="5400000" scaled="0"/>
                </a:gradFill>
                <a:latin typeface="+mn-lt"/>
              </a:defRPr>
            </a:lvl1pPr>
            <a:lvl2pPr marL="0" indent="0">
              <a:spcBef>
                <a:spcPts val="0"/>
              </a:spcBef>
              <a:spcAft>
                <a:spcPts val="1200"/>
              </a:spcAft>
              <a:buNone/>
              <a:defRPr sz="1999">
                <a:latin typeface="Segoe UI Light" pitchFamily="34" charset="0"/>
                <a:ea typeface="Segoe UI" pitchFamily="34" charset="0"/>
                <a:cs typeface="Segoe UI" pitchFamily="34" charset="0"/>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39412680"/>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269169" y="1189179"/>
            <a:ext cx="11650488"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59"/>
            </a:lvl2pPr>
            <a:lvl3pPr marL="223984" indent="0">
              <a:buNone/>
              <a:defRPr/>
            </a:lvl3pPr>
            <a:lvl4pPr marL="447968" indent="0">
              <a:buNone/>
              <a:defRPr/>
            </a:lvl4pPr>
            <a:lvl5pPr marL="671951" indent="0">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610695835"/>
      </p:ext>
    </p:extLst>
  </p:cSld>
  <p:clrMapOvr>
    <a:masterClrMapping/>
  </p:clrMapOvr>
  <p:transition>
    <p:fade/>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Title and Content 24p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169" y="1360069"/>
            <a:ext cx="11650488" cy="1840792"/>
          </a:xfrm>
        </p:spPr>
        <p:txBody>
          <a:bodyPr>
            <a:spAutoFit/>
          </a:bodyPr>
          <a:lstStyle>
            <a:lvl1pPr>
              <a:spcBef>
                <a:spcPts val="1764"/>
              </a:spcBef>
              <a:defRPr sz="2352">
                <a:latin typeface="+mn-lt"/>
              </a:defRPr>
            </a:lvl1pPr>
            <a:lvl2pPr marL="616081" indent="-280037">
              <a:spcBef>
                <a:spcPts val="588"/>
              </a:spcBef>
              <a:defRPr sz="1960"/>
            </a:lvl2pPr>
            <a:lvl3pPr>
              <a:spcBef>
                <a:spcPts val="588"/>
              </a:spcBef>
              <a:defRPr/>
            </a:lvl3pPr>
            <a:lvl4pPr>
              <a:spcBef>
                <a:spcPts val="588"/>
              </a:spcBef>
              <a:defRPr/>
            </a:lvl4pPr>
            <a:lvl5pPr>
              <a:spcBef>
                <a:spcPts val="588"/>
              </a:spcBef>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5" name="TextBox 7"/>
          <p:cNvSpPr txBox="1"/>
          <p:nvPr userDrawn="1"/>
        </p:nvSpPr>
        <p:spPr bwMode="white">
          <a:xfrm>
            <a:off x="4328460" y="6566925"/>
            <a:ext cx="3531906" cy="158377"/>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smtClean="0">
                <a:gradFill>
                  <a:gsLst>
                    <a:gs pos="0">
                      <a:srgbClr val="000000">
                        <a:alpha val="50000"/>
                      </a:srgbClr>
                    </a:gs>
                    <a:gs pos="86000">
                      <a:srgbClr val="000000">
                        <a:alpha val="50000"/>
                      </a:srgb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2311671965"/>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4" name="Footer Placeholder 3"/>
          <p:cNvSpPr>
            <a:spLocks noGrp="1"/>
          </p:cNvSpPr>
          <p:nvPr>
            <p:ph type="ftr" sz="quarter" idx="11"/>
          </p:nvPr>
        </p:nvSpPr>
        <p:spPr>
          <a:xfrm>
            <a:off x="3047206" y="6477875"/>
            <a:ext cx="8379817" cy="380127"/>
          </a:xfrm>
          <a:prstGeom prst="rect">
            <a:avLst/>
          </a:prstGeom>
        </p:spPr>
        <p:txBody>
          <a:bodyPr/>
          <a:lstStyle/>
          <a:p>
            <a:pPr defTabSz="914126"/>
            <a:endParaRPr lang="en-US" dirty="0">
              <a:solidFill>
                <a:srgbClr val="505050"/>
              </a:solidFill>
            </a:endParaRPr>
          </a:p>
        </p:txBody>
      </p:sp>
      <p:sp>
        <p:nvSpPr>
          <p:cNvPr id="5" name="Slide Number Placeholder 4"/>
          <p:cNvSpPr>
            <a:spLocks noGrp="1"/>
          </p:cNvSpPr>
          <p:nvPr>
            <p:ph type="sldNum" sz="quarter" idx="12"/>
          </p:nvPr>
        </p:nvSpPr>
        <p:spPr>
          <a:xfrm>
            <a:off x="11427024" y="6478589"/>
            <a:ext cx="761800" cy="379413"/>
          </a:xfrm>
          <a:prstGeom prst="rect">
            <a:avLst/>
          </a:prstGeom>
        </p:spPr>
        <p:txBody>
          <a:bodyPr/>
          <a:lstStyle/>
          <a:p>
            <a:pPr defTabSz="914126"/>
            <a:fld id="{6A4C1A4A-E5E6-4CC1-B72C-A20A4EB3E2D2}" type="slidenum">
              <a:rPr lang="en-US" smtClean="0">
                <a:solidFill>
                  <a:srgbClr val="505050"/>
                </a:solidFill>
              </a:rPr>
              <a:pPr defTabSz="914126"/>
              <a:t>‹#›</a:t>
            </a:fld>
            <a:endParaRPr lang="en-US" dirty="0">
              <a:solidFill>
                <a:srgbClr val="505050"/>
              </a:solidFill>
            </a:endParaRPr>
          </a:p>
        </p:txBody>
      </p:sp>
      <p:sp>
        <p:nvSpPr>
          <p:cNvPr id="6" name="Text Placeholder 5"/>
          <p:cNvSpPr>
            <a:spLocks noGrp="1"/>
          </p:cNvSpPr>
          <p:nvPr>
            <p:ph type="body" sz="quarter" idx="13" hasCustomPrompt="1"/>
          </p:nvPr>
        </p:nvSpPr>
        <p:spPr>
          <a:xfrm>
            <a:off x="1" y="573606"/>
            <a:ext cx="12188825" cy="373063"/>
          </a:xfrm>
          <a:prstGeom prst="rect">
            <a:avLst/>
          </a:prstGeom>
        </p:spPr>
        <p:txBody>
          <a:bodyPr lIns="380893" tIns="53325" rIns="53325" bIns="53325">
            <a:noAutofit/>
          </a:bodyPr>
          <a:lstStyle>
            <a:lvl1pPr marL="0" indent="0">
              <a:buNone/>
              <a:defRPr sz="2799">
                <a:latin typeface="Segoe UI Light" pitchFamily="34" charset="0"/>
              </a:defRPr>
            </a:lvl1pPr>
            <a:lvl2pPr marL="281589" indent="0">
              <a:buNone/>
              <a:defRPr/>
            </a:lvl2pPr>
            <a:lvl3pPr marL="588299" indent="0">
              <a:buNone/>
              <a:defRPr/>
            </a:lvl3pPr>
            <a:lvl4pPr marL="869889" indent="0">
              <a:buNone/>
              <a:defRPr/>
            </a:lvl4pPr>
            <a:lvl5pPr marL="1105208" indent="0">
              <a:buNone/>
              <a:defRPr/>
            </a:lvl5pPr>
          </a:lstStyle>
          <a:p>
            <a:pPr lvl="0"/>
            <a:r>
              <a:rPr lang="en-US" dirty="0" smtClean="0"/>
              <a:t>Click to add subtitle</a:t>
            </a:r>
          </a:p>
        </p:txBody>
      </p:sp>
    </p:spTree>
    <p:extLst>
      <p:ext uri="{BB962C8B-B14F-4D97-AF65-F5344CB8AC3E}">
        <p14:creationId xmlns:p14="http://schemas.microsoft.com/office/powerpoint/2010/main" val="3711288460"/>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4077158254"/>
      </p:ext>
    </p:extLst>
  </p:cSld>
  <p:clrMapOvr>
    <a:masterClrMapping/>
  </p:clrMapOvr>
  <p:transition advTm="4259"/>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Section Title Accent Color 2">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3"/>
            <a:ext cx="11650488" cy="1796217"/>
          </a:xfrm>
          <a:noFill/>
        </p:spPr>
        <p:txBody>
          <a:bodyPr tIns="91440" bIns="91440" anchor="t" anchorCtr="0"/>
          <a:lstStyle>
            <a:lvl1pPr algn="l" defTabSz="914093" rtl="0" eaLnBrk="1" latinLnBrk="0" hangingPunct="1">
              <a:lnSpc>
                <a:spcPct val="90000"/>
              </a:lnSpc>
              <a:spcBef>
                <a:spcPct val="0"/>
              </a:spcBef>
              <a:buNone/>
              <a:defRPr lang="en-US" sz="8624" b="0" kern="1200" cap="none" spc="-98" baseline="0" dirty="0">
                <a:ln w="3175">
                  <a:noFill/>
                </a:ln>
                <a:gradFill>
                  <a:gsLst>
                    <a:gs pos="91241">
                      <a:schemeClr val="tx1"/>
                    </a:gs>
                    <a:gs pos="57000">
                      <a:schemeClr val="tx1"/>
                    </a:gs>
                    <a:gs pos="18000">
                      <a:schemeClr val="tx1"/>
                    </a:gs>
                  </a:gsLst>
                  <a:lin ang="5400000" scaled="0"/>
                </a:gradFill>
                <a:effectLst/>
                <a:latin typeface="+mj-lt"/>
                <a:ea typeface="+mn-ea"/>
                <a:cs typeface="Segoe UI" pitchFamily="34" charset="0"/>
              </a:defRPr>
            </a:lvl1pPr>
          </a:lstStyle>
          <a:p>
            <a:r>
              <a:rPr lang="en-US" dirty="0" smtClean="0"/>
              <a:t>Section title</a:t>
            </a:r>
            <a:endParaRPr lang="en-US" dirty="0"/>
          </a:p>
        </p:txBody>
      </p:sp>
    </p:spTree>
    <p:extLst>
      <p:ext uri="{BB962C8B-B14F-4D97-AF65-F5344CB8AC3E}">
        <p14:creationId xmlns:p14="http://schemas.microsoft.com/office/powerpoint/2010/main" val="1386073535"/>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3"/>
            <a:ext cx="11650488" cy="1796217"/>
          </a:xfrm>
          <a:noFill/>
        </p:spPr>
        <p:txBody>
          <a:bodyPr tIns="91440" bIns="91440" anchor="t" anchorCtr="0"/>
          <a:lstStyle>
            <a:lvl1pPr>
              <a:defRPr sz="8624" spc="-98" baseline="0">
                <a:gradFill>
                  <a:gsLst>
                    <a:gs pos="91241">
                      <a:schemeClr val="tx1"/>
                    </a:gs>
                    <a:gs pos="57000">
                      <a:schemeClr val="tx1"/>
                    </a:gs>
                    <a:gs pos="1800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169747330"/>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cSld name="1_Color Block text w/Photo on Right">
    <p:spTree>
      <p:nvGrpSpPr>
        <p:cNvPr id="1" name=""/>
        <p:cNvGrpSpPr/>
        <p:nvPr/>
      </p:nvGrpSpPr>
      <p:grpSpPr>
        <a:xfrm>
          <a:off x="0" y="0"/>
          <a:ext cx="0" cy="0"/>
          <a:chOff x="0" y="0"/>
          <a:chExt cx="0" cy="0"/>
        </a:xfrm>
      </p:grpSpPr>
      <p:sp>
        <p:nvSpPr>
          <p:cNvPr id="7" name="Rectangle 6"/>
          <p:cNvSpPr/>
          <p:nvPr/>
        </p:nvSpPr>
        <p:spPr bwMode="white">
          <a:xfrm>
            <a:off x="2"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90" tIns="45690" rIns="45690" bIns="45690" numCol="1" spcCol="0" rtlCol="0" fromWordArt="0" anchor="ctr" anchorCtr="0" forceAA="0" compatLnSpc="1">
            <a:prstTxWarp prst="textNoShape">
              <a:avLst/>
            </a:prstTxWarp>
            <a:noAutofit/>
          </a:bodyPr>
          <a:lstStyle/>
          <a:p>
            <a:pPr algn="ctr" defTabSz="913375"/>
            <a:endParaRPr lang="en-US" sz="2198"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3998" b="0" cap="none" baseline="0">
                <a:gradFill>
                  <a:gsLst>
                    <a:gs pos="100000">
                      <a:schemeClr val="bg1"/>
                    </a:gs>
                    <a:gs pos="0">
                      <a:schemeClr val="bg1"/>
                    </a:gs>
                  </a:gsLst>
                  <a:lin ang="5400000" scaled="0"/>
                </a:gradFill>
                <a:latin typeface="+mj-lt"/>
              </a:defRPr>
            </a:lvl1pPr>
            <a:lvl2pPr marL="609010" indent="0">
              <a:buNone/>
              <a:defRPr sz="2698" b="1"/>
            </a:lvl2pPr>
            <a:lvl3pPr marL="1218021" indent="0">
              <a:buNone/>
              <a:defRPr sz="2398" b="1"/>
            </a:lvl3pPr>
            <a:lvl4pPr marL="1827032" indent="0">
              <a:buNone/>
              <a:defRPr sz="2098" b="1"/>
            </a:lvl4pPr>
            <a:lvl5pPr marL="2436043" indent="0">
              <a:buNone/>
              <a:defRPr sz="2098" b="1"/>
            </a:lvl5pPr>
            <a:lvl6pPr marL="3045054" indent="0">
              <a:buNone/>
              <a:defRPr sz="2098" b="1"/>
            </a:lvl6pPr>
            <a:lvl7pPr marL="3654064" indent="0">
              <a:buNone/>
              <a:defRPr sz="2098" b="1"/>
            </a:lvl7pPr>
            <a:lvl8pPr marL="4263075" indent="0">
              <a:buNone/>
              <a:defRPr sz="2098" b="1"/>
            </a:lvl8pPr>
            <a:lvl9pPr marL="4872086" indent="0">
              <a:buNone/>
              <a:defRPr sz="2098" b="1"/>
            </a:lvl9pPr>
          </a:lstStyle>
          <a:p>
            <a:pPr lvl="0"/>
            <a:r>
              <a:rPr lang="en-US" dirty="0" smtClean="0"/>
              <a:t>Click to edit Master text styles.</a:t>
            </a:r>
          </a:p>
        </p:txBody>
      </p:sp>
      <p:sp>
        <p:nvSpPr>
          <p:cNvPr id="9" name="Content Placeholder 5"/>
          <p:cNvSpPr>
            <a:spLocks noGrp="1"/>
          </p:cNvSpPr>
          <p:nvPr>
            <p:ph sz="quarter" idx="13"/>
          </p:nvPr>
        </p:nvSpPr>
        <p:spPr>
          <a:xfrm>
            <a:off x="520701" y="2734985"/>
            <a:ext cx="5444165" cy="609398"/>
          </a:xfrm>
          <a:prstGeom prst="rect">
            <a:avLst/>
          </a:prstGeom>
        </p:spPr>
        <p:txBody>
          <a:bodyPr>
            <a:noAutofit/>
          </a:bodyPr>
          <a:lstStyle>
            <a:lvl1pPr marL="0" indent="0">
              <a:spcBef>
                <a:spcPts val="1200"/>
              </a:spcBef>
              <a:buFont typeface="Arial" pitchFamily="34" charset="0"/>
              <a:buNone/>
              <a:defRPr lang="en-US" sz="1998" kern="1200" spc="0" dirty="0" smtClean="0">
                <a:gradFill>
                  <a:gsLst>
                    <a:gs pos="100000">
                      <a:schemeClr val="bg1"/>
                    </a:gs>
                    <a:gs pos="0">
                      <a:schemeClr val="bg1"/>
                    </a:gs>
                  </a:gsLst>
                  <a:lin ang="5400000" scaled="0"/>
                </a:gradFill>
                <a:latin typeface="+mn-lt"/>
                <a:ea typeface="+mn-ea"/>
                <a:cs typeface="Segoe UI" pitchFamily="34" charset="0"/>
              </a:defRPr>
            </a:lvl1pPr>
            <a:lvl2pPr marL="913517" indent="-380632">
              <a:defRPr lang="en-US" sz="2098" kern="1200" dirty="0" smtClean="0">
                <a:solidFill>
                  <a:schemeClr val="bg2">
                    <a:lumMod val="50000"/>
                  </a:schemeClr>
                </a:solidFill>
                <a:latin typeface="+mn-lt"/>
                <a:ea typeface="+mn-ea"/>
                <a:cs typeface="Arial" pitchFamily="34" charset="0"/>
              </a:defRPr>
            </a:lvl2pPr>
            <a:lvl3pPr marL="913517" indent="-228378">
              <a:defRPr lang="en-US" sz="1898" kern="1200" dirty="0" smtClean="0">
                <a:solidFill>
                  <a:schemeClr val="bg2">
                    <a:lumMod val="50000"/>
                  </a:schemeClr>
                </a:solidFill>
                <a:latin typeface="+mn-lt"/>
                <a:ea typeface="+mn-ea"/>
                <a:cs typeface="Arial" pitchFamily="34" charset="0"/>
              </a:defRPr>
            </a:lvl3pPr>
            <a:lvl4pPr marL="1218021" indent="-228378">
              <a:defRPr lang="en-US" sz="1600" kern="1200" dirty="0" smtClean="0">
                <a:solidFill>
                  <a:schemeClr val="bg2">
                    <a:lumMod val="50000"/>
                  </a:schemeClr>
                </a:solidFill>
                <a:latin typeface="+mn-lt"/>
                <a:ea typeface="+mn-ea"/>
                <a:cs typeface="Arial" pitchFamily="34" charset="0"/>
              </a:defRPr>
            </a:lvl4pPr>
            <a:lvl5pPr marL="1446402" indent="-228378">
              <a:defRPr lang="en-US" sz="1600" kern="1200" dirty="0">
                <a:solidFill>
                  <a:schemeClr val="bg2">
                    <a:lumMod val="50000"/>
                  </a:schemeClr>
                </a:solidFill>
                <a:latin typeface="+mn-lt"/>
                <a:ea typeface="+mn-ea"/>
                <a:cs typeface="Arial" pitchFamily="34" charset="0"/>
              </a:defRPr>
            </a:lvl5pPr>
            <a:lvl6pPr>
              <a:defRPr sz="2098"/>
            </a:lvl6pPr>
            <a:lvl7pPr>
              <a:defRPr sz="2098"/>
            </a:lvl7pPr>
            <a:lvl8pPr>
              <a:defRPr sz="2098"/>
            </a:lvl8pPr>
            <a:lvl9pPr>
              <a:defRPr sz="2098"/>
            </a:lvl9pPr>
          </a:lstStyle>
          <a:p>
            <a:pPr lvl="0"/>
            <a:r>
              <a:rPr lang="en-US" smtClean="0"/>
              <a:t>Click to edit Master text styles</a:t>
            </a:r>
          </a:p>
        </p:txBody>
      </p:sp>
    </p:spTree>
    <p:extLst>
      <p:ext uri="{BB962C8B-B14F-4D97-AF65-F5344CB8AC3E}">
        <p14:creationId xmlns:p14="http://schemas.microsoft.com/office/powerpoint/2010/main" val="2093272985"/>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181809818"/>
      </p:ext>
    </p:extLst>
  </p:cSld>
  <p:clrMapOvr>
    <a:masterClrMapping/>
  </p:clrMapOvr>
  <p:transition>
    <p:fade/>
  </p:transition>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Microsoft Slide">
    <p:bg>
      <p:bgPr>
        <a:solidFill>
          <a:srgbClr val="4668C5"/>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val="0"/>
              </a:ext>
            </a:extLst>
          </a:blip>
          <a:srcRect l="9719"/>
          <a:stretch/>
        </p:blipFill>
        <p:spPr>
          <a:xfrm>
            <a:off x="512762" y="2922746"/>
            <a:ext cx="5767719" cy="2350013"/>
          </a:xfrm>
          <a:prstGeom prst="rect">
            <a:avLst/>
          </a:prstGeom>
        </p:spPr>
      </p:pic>
      <p:sp>
        <p:nvSpPr>
          <p:cNvPr id="9" name="Rectangle 2"/>
          <p:cNvSpPr>
            <a:spLocks noChangeArrowheads="1"/>
          </p:cNvSpPr>
          <p:nvPr userDrawn="1"/>
        </p:nvSpPr>
        <p:spPr bwMode="auto">
          <a:xfrm>
            <a:off x="530087" y="5960743"/>
            <a:ext cx="11078818" cy="751488"/>
          </a:xfrm>
          <a:prstGeom prst="rect">
            <a:avLst/>
          </a:prstGeom>
          <a:noFill/>
          <a:ln w="9525">
            <a:noFill/>
            <a:miter lim="800000"/>
            <a:headEnd/>
            <a:tailEnd/>
          </a:ln>
        </p:spPr>
        <p:txBody>
          <a:bodyPr wrap="square">
            <a:spAutoFit/>
          </a:bodyPr>
          <a:lstStyle/>
          <a:p>
            <a:pPr marL="0" lvl="1" defTabSz="913726">
              <a:defRPr/>
            </a:pPr>
            <a:r>
              <a:rPr lang="en-US" sz="1050" dirty="0">
                <a:solidFill>
                  <a:prstClr val="white">
                    <a:lumMod val="85000"/>
                  </a:prstClr>
                </a:solidFill>
                <a:latin typeface="Calibri"/>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407191483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32756" y="157942"/>
            <a:ext cx="11722682" cy="1205345"/>
          </a:xfrm>
          <a:prstGeom prst="rect">
            <a:avLst/>
          </a:prstGeom>
        </p:spPr>
        <p:txBody>
          <a:bodyPr/>
          <a:lstStyle>
            <a:lvl1pPr>
              <a:defRPr sz="4000">
                <a:solidFill>
                  <a:srgbClr val="002050"/>
                </a:solidFill>
                <a:latin typeface="Segoe UI Light" pitchFamily="34" charset="0"/>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436563" y="1487488"/>
            <a:ext cx="11533187" cy="5159375"/>
          </a:xfrm>
          <a:prstGeom prst="rect">
            <a:avLst/>
          </a:prstGeom>
        </p:spPr>
        <p:txBody>
          <a:bodyPr/>
          <a:lstStyle>
            <a:lvl1pPr marL="342900" indent="-342900">
              <a:lnSpc>
                <a:spcPct val="100000"/>
              </a:lnSpc>
              <a:spcBef>
                <a:spcPts val="1800"/>
              </a:spcBef>
              <a:buClr>
                <a:schemeClr val="accent1"/>
              </a:buClr>
              <a:buSzPct val="100000"/>
              <a:buFont typeface="Arial" pitchFamily="34" charset="0"/>
              <a:buChar char="•"/>
              <a:defRPr sz="3200">
                <a:solidFill>
                  <a:srgbClr val="002050">
                    <a:alpha val="99000"/>
                  </a:srgbClr>
                </a:solidFill>
                <a:latin typeface="Segoe UI Light" panose="020B0502040204020203" pitchFamily="34" charset="0"/>
                <a:cs typeface="Segoe UI Light" panose="020B0502040204020203" pitchFamily="34" charset="0"/>
              </a:defRPr>
            </a:lvl1pPr>
            <a:lvl2pPr marL="808038" indent="-344488">
              <a:lnSpc>
                <a:spcPct val="100000"/>
              </a:lnSpc>
              <a:spcBef>
                <a:spcPts val="400"/>
              </a:spcBef>
              <a:spcAft>
                <a:spcPts val="400"/>
              </a:spcAft>
              <a:buClr>
                <a:schemeClr val="tx1">
                  <a:lumMod val="75000"/>
                  <a:lumOff val="25000"/>
                </a:schemeClr>
              </a:buClr>
              <a:buSzPct val="85000"/>
              <a:buFont typeface="Segoe UI" pitchFamily="34" charset="0"/>
              <a:buChar char="–"/>
              <a:defRPr sz="2800">
                <a:solidFill>
                  <a:schemeClr val="tx1">
                    <a:alpha val="99000"/>
                  </a:schemeClr>
                </a:solidFill>
                <a:latin typeface="Segoe UI Light" panose="020B0502040204020203" pitchFamily="34" charset="0"/>
                <a:cs typeface="Segoe UI Light" panose="020B0502040204020203" pitchFamily="34" charset="0"/>
              </a:defRPr>
            </a:lvl2pPr>
            <a:lvl3pPr marL="1198563" indent="-342900">
              <a:lnSpc>
                <a:spcPct val="100000"/>
              </a:lnSpc>
              <a:spcBef>
                <a:spcPts val="200"/>
              </a:spcBef>
              <a:spcAft>
                <a:spcPts val="200"/>
              </a:spcAft>
              <a:buClr>
                <a:schemeClr val="tx1">
                  <a:lumMod val="75000"/>
                  <a:lumOff val="25000"/>
                </a:schemeClr>
              </a:buClr>
              <a:buSzPct val="85000"/>
              <a:buFont typeface="Courier New" pitchFamily="49" charset="0"/>
              <a:buChar char="o"/>
              <a:defRPr sz="1800">
                <a:solidFill>
                  <a:schemeClr val="tx1">
                    <a:alpha val="99000"/>
                  </a:schemeClr>
                </a:solidFill>
                <a:latin typeface="Segoe UI Light" panose="020B0502040204020203" pitchFamily="34" charset="0"/>
                <a:cs typeface="Segoe UI Light" panose="020B0502040204020203" pitchFamily="34" charset="0"/>
              </a:defRPr>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467759298"/>
      </p:ext>
    </p:extLst>
  </p:cSld>
  <p:clrMapOvr>
    <a:masterClrMapping/>
  </p:clrMapOvr>
  <p:transition>
    <p:fade/>
  </p:transition>
  <p:timing>
    <p:tnLst>
      <p:par>
        <p:cTn id="1" dur="indefinite" restart="never" nodeType="tmRoot"/>
      </p:par>
    </p:tnLst>
  </p:timing>
  <p:hf hdr="0"/>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userDrawn="1">
  <p:cSld name="1_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5" y="1447799"/>
            <a:ext cx="11149013" cy="2091342"/>
          </a:xfrm>
          <a:prstGeom prst="rect">
            <a:avLst/>
          </a:prstGeom>
        </p:spPr>
        <p:txBody>
          <a:bodyPr/>
          <a:lstStyle>
            <a:lvl1pPr marL="0" indent="0">
              <a:spcBef>
                <a:spcPts val="2398"/>
              </a:spcBef>
              <a:buNone/>
              <a:defRPr sz="3998">
                <a:gradFill>
                  <a:gsLst>
                    <a:gs pos="100000">
                      <a:schemeClr val="bg2"/>
                    </a:gs>
                    <a:gs pos="0">
                      <a:schemeClr val="bg2"/>
                    </a:gs>
                  </a:gsLst>
                  <a:lin ang="5400000" scaled="0"/>
                </a:gradFill>
                <a:latin typeface="+mj-lt"/>
              </a:defRPr>
            </a:lvl1pPr>
            <a:lvl2pPr marL="0" indent="0">
              <a:buNone/>
              <a:defRPr sz="1998">
                <a:gradFill>
                  <a:gsLst>
                    <a:gs pos="100000">
                      <a:schemeClr val="bg2"/>
                    </a:gs>
                    <a:gs pos="0">
                      <a:schemeClr val="bg2"/>
                    </a:gs>
                  </a:gsLst>
                  <a:lin ang="5400000" scaled="0"/>
                </a:gradFill>
              </a:defRPr>
            </a:lvl2pPr>
            <a:lvl3pPr marL="231594" indent="0">
              <a:buNone/>
              <a:defRPr sz="1998">
                <a:gradFill>
                  <a:gsLst>
                    <a:gs pos="100000">
                      <a:schemeClr val="bg2"/>
                    </a:gs>
                    <a:gs pos="0">
                      <a:schemeClr val="bg2"/>
                    </a:gs>
                  </a:gsLst>
                  <a:lin ang="5400000" scaled="0"/>
                </a:gradFill>
              </a:defRPr>
            </a:lvl3pPr>
            <a:lvl4pPr marL="456844" indent="0">
              <a:buNone/>
              <a:defRPr sz="1998">
                <a:gradFill>
                  <a:gsLst>
                    <a:gs pos="100000">
                      <a:schemeClr val="bg2"/>
                    </a:gs>
                    <a:gs pos="0">
                      <a:schemeClr val="bg2"/>
                    </a:gs>
                  </a:gsLst>
                  <a:lin ang="5400000" scaled="0"/>
                </a:gradFill>
              </a:defRPr>
            </a:lvl4pPr>
            <a:lvl5pPr marL="693196" indent="0">
              <a:buNone/>
              <a:defRPr sz="1998">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pPr defTabSz="913650"/>
            <a:fld id="{727B4C2D-45E2-4621-8491-2995EB46A674}" type="slidenum">
              <a:rPr lang="en-US" smtClean="0">
                <a:gradFill>
                  <a:gsLst>
                    <a:gs pos="100000">
                      <a:srgbClr val="797A7D"/>
                    </a:gs>
                    <a:gs pos="0">
                      <a:srgbClr val="797A7D"/>
                    </a:gs>
                  </a:gsLst>
                  <a:lin ang="5400000" scaled="0"/>
                </a:gradFill>
              </a:rPr>
              <a:pPr defTabSz="913650"/>
              <a:t>‹#›</a:t>
            </a:fld>
            <a:endParaRPr lang="en-US" dirty="0">
              <a:gradFill>
                <a:gsLst>
                  <a:gs pos="100000">
                    <a:srgbClr val="797A7D"/>
                  </a:gs>
                  <a:gs pos="0">
                    <a:srgbClr val="797A7D"/>
                  </a:gs>
                </a:gsLst>
                <a:lin ang="5400000" scaled="0"/>
              </a:gradFill>
            </a:endParaRPr>
          </a:p>
        </p:txBody>
      </p:sp>
    </p:spTree>
    <p:extLst>
      <p:ext uri="{BB962C8B-B14F-4D97-AF65-F5344CB8AC3E}">
        <p14:creationId xmlns:p14="http://schemas.microsoft.com/office/powerpoint/2010/main" val="1212507882"/>
      </p:ext>
    </p:extLst>
  </p:cSld>
  <p:clrMapOvr>
    <a:masterClrMapping/>
  </p:clrMapOvr>
  <p:transition>
    <p:fade/>
  </p:transition>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Course Tit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32265" y="2312127"/>
            <a:ext cx="11122924" cy="1933979"/>
          </a:xfrm>
          <a:prstGeom prst="rect">
            <a:avLst/>
          </a:prstGeom>
        </p:spPr>
        <p:txBody>
          <a:bodyPr anchor="ctr">
            <a:noAutofit/>
          </a:bodyPr>
          <a:lstStyle>
            <a:lvl1pPr algn="l">
              <a:lnSpc>
                <a:spcPct val="90000"/>
              </a:lnSpc>
              <a:defRPr sz="4799" spc="-150"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532265" y="4735774"/>
            <a:ext cx="6147660" cy="1878780"/>
          </a:xfrm>
          <a:prstGeom prst="rect">
            <a:avLst/>
          </a:prstGeom>
        </p:spPr>
        <p:txBody>
          <a:bodyPr>
            <a:noAutofit/>
          </a:bodyPr>
          <a:lstStyle>
            <a:lvl1pPr marL="0" indent="0" algn="l">
              <a:lnSpc>
                <a:spcPct val="90000"/>
              </a:lnSpc>
              <a:spcBef>
                <a:spcPts val="0"/>
              </a:spcBef>
              <a:buNone/>
              <a:defRPr sz="2399" b="1" cap="none" baseline="0">
                <a:solidFill>
                  <a:schemeClr val="bg1">
                    <a:lumMod val="95000"/>
                    <a:alpha val="99000"/>
                  </a:schemeClr>
                </a:solidFill>
                <a:latin typeface="Segoe UI Light" pitchFamily="34" charset="0"/>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r="10607"/>
          <a:stretch/>
        </p:blipFill>
        <p:spPr>
          <a:xfrm>
            <a:off x="10027609" y="189731"/>
            <a:ext cx="2028214" cy="907550"/>
          </a:xfrm>
          <a:prstGeom prst="rect">
            <a:avLst/>
          </a:prstGeom>
        </p:spPr>
      </p:pic>
    </p:spTree>
    <p:extLst>
      <p:ext uri="{BB962C8B-B14F-4D97-AF65-F5344CB8AC3E}">
        <p14:creationId xmlns:p14="http://schemas.microsoft.com/office/powerpoint/2010/main" val="1398031869"/>
      </p:ext>
    </p:extLst>
  </p:cSld>
  <p:clrMapOvr>
    <a:masterClrMapping/>
  </p:clrMapOvr>
  <p:transition>
    <p:fade/>
  </p:transition>
  <p:timing>
    <p:tnLst>
      <p:par>
        <p:cTn id="1" dur="indefinite" restart="never" nodeType="tmRoot"/>
      </p:par>
    </p:tnLst>
  </p:timing>
  <p:hf hdr="0"/>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Modu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5911" y="3775166"/>
            <a:ext cx="11354938" cy="1933979"/>
          </a:xfrm>
          <a:prstGeom prst="rect">
            <a:avLst/>
          </a:prstGeom>
        </p:spPr>
        <p:txBody>
          <a:bodyPr anchor="t" anchorCtr="0">
            <a:noAutofit/>
          </a:bodyPr>
          <a:lstStyle>
            <a:lvl1pPr algn="l">
              <a:lnSpc>
                <a:spcPct val="90000"/>
              </a:lnSpc>
              <a:defRPr sz="4799" spc="-150" baseline="0">
                <a:solidFill>
                  <a:schemeClr val="bg1">
                    <a:alpha val="99000"/>
                  </a:schemeClr>
                </a:solidFill>
                <a:latin typeface="Segoe UI Light" pitchFamily="34" charset="0"/>
              </a:defRPr>
            </a:lvl1pPr>
          </a:lstStyle>
          <a:p>
            <a:r>
              <a:rPr lang="en-US" dirty="0" smtClean="0"/>
              <a:t>Module or Section transition style</a:t>
            </a:r>
            <a:endParaRPr lang="en-US" dirty="0"/>
          </a:p>
        </p:txBody>
      </p:sp>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r="10607"/>
          <a:stretch/>
        </p:blipFill>
        <p:spPr>
          <a:xfrm>
            <a:off x="10027609" y="189731"/>
            <a:ext cx="2028214" cy="907550"/>
          </a:xfrm>
          <a:prstGeom prst="rect">
            <a:avLst/>
          </a:prstGeom>
        </p:spPr>
      </p:pic>
      <p:sp>
        <p:nvSpPr>
          <p:cNvPr id="9" name="Subtitle 2"/>
          <p:cNvSpPr>
            <a:spLocks noGrp="1"/>
          </p:cNvSpPr>
          <p:nvPr>
            <p:ph type="subTitle" idx="1" hasCustomPrompt="1"/>
          </p:nvPr>
        </p:nvSpPr>
        <p:spPr>
          <a:xfrm>
            <a:off x="545911" y="2942705"/>
            <a:ext cx="11354938" cy="748146"/>
          </a:xfrm>
          <a:prstGeom prst="rect">
            <a:avLst/>
          </a:prstGeom>
        </p:spPr>
        <p:txBody>
          <a:bodyPr>
            <a:noAutofit/>
          </a:bodyPr>
          <a:lstStyle>
            <a:lvl1pPr marL="0" indent="0" algn="l">
              <a:lnSpc>
                <a:spcPct val="90000"/>
              </a:lnSpc>
              <a:spcBef>
                <a:spcPts val="0"/>
              </a:spcBef>
              <a:buNone/>
              <a:defRPr sz="2399" b="0" cap="none" baseline="0">
                <a:solidFill>
                  <a:schemeClr val="bg1">
                    <a:alpha val="99000"/>
                  </a:schemeClr>
                </a:solidFill>
                <a:latin typeface="Segoe UI Light" pitchFamily="34" charset="0"/>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dirty="0" smtClean="0"/>
              <a:t>Course Title Style</a:t>
            </a:r>
            <a:endParaRPr lang="en-US" dirty="0"/>
          </a:p>
        </p:txBody>
      </p:sp>
    </p:spTree>
    <p:extLst>
      <p:ext uri="{BB962C8B-B14F-4D97-AF65-F5344CB8AC3E}">
        <p14:creationId xmlns:p14="http://schemas.microsoft.com/office/powerpoint/2010/main" val="3601862830"/>
      </p:ext>
    </p:extLst>
  </p:cSld>
  <p:clrMapOvr>
    <a:masterClrMapping/>
  </p:clrMapOvr>
  <p:transition>
    <p:fade/>
  </p:transition>
  <p:timing>
    <p:tnLst>
      <p:par>
        <p:cTn id="1" dur="indefinite" restart="never" nodeType="tmRoot"/>
      </p:par>
    </p:tnLst>
  </p:timing>
  <p:hf hdr="0"/>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Section Title">
    <p:bg>
      <p:bgPr>
        <a:solidFill>
          <a:srgbClr val="4668C5"/>
        </a:solidFill>
        <a:effectLst/>
      </p:bgPr>
    </p:bg>
    <p:spTree>
      <p:nvGrpSpPr>
        <p:cNvPr id="1" name=""/>
        <p:cNvGrpSpPr/>
        <p:nvPr/>
      </p:nvGrpSpPr>
      <p:grpSpPr>
        <a:xfrm>
          <a:off x="0" y="0"/>
          <a:ext cx="0" cy="0"/>
          <a:chOff x="0" y="0"/>
          <a:chExt cx="0" cy="0"/>
        </a:xfrm>
      </p:grpSpPr>
      <p:sp>
        <p:nvSpPr>
          <p:cNvPr id="6" name="Title 7"/>
          <p:cNvSpPr>
            <a:spLocks noGrp="1"/>
          </p:cNvSpPr>
          <p:nvPr>
            <p:ph type="title" hasCustomPrompt="1"/>
          </p:nvPr>
        </p:nvSpPr>
        <p:spPr>
          <a:xfrm>
            <a:off x="1067964" y="424446"/>
            <a:ext cx="10052322" cy="1168379"/>
          </a:xfrm>
          <a:prstGeom prst="rect">
            <a:avLst/>
          </a:prstGeom>
        </p:spPr>
        <p:txBody>
          <a:bodyPr anchor="b"/>
          <a:lstStyle>
            <a:lvl1pPr marL="0" indent="0" algn="l" defTabSz="914001" rtl="0" eaLnBrk="1" latinLnBrk="0" hangingPunct="1">
              <a:lnSpc>
                <a:spcPct val="90000"/>
              </a:lnSpc>
              <a:spcBef>
                <a:spcPct val="20000"/>
              </a:spcBef>
              <a:buClr>
                <a:srgbClr val="00DCFF"/>
              </a:buClr>
              <a:buSzPct val="90000"/>
              <a:buFont typeface="Arial" pitchFamily="34" charset="0"/>
              <a:buNone/>
              <a:defRPr lang="en-US" sz="4199" kern="1200" spc="-150" dirty="0">
                <a:solidFill>
                  <a:schemeClr val="bg1"/>
                </a:solidFill>
                <a:latin typeface="Segoe UI Light" pitchFamily="34" charset="0"/>
                <a:ea typeface="+mn-ea"/>
                <a:cs typeface="Segoe UI Light" pitchFamily="34" charset="0"/>
              </a:defRPr>
            </a:lvl1pPr>
          </a:lstStyle>
          <a:p>
            <a:r>
              <a:rPr lang="en-US" dirty="0" smtClean="0"/>
              <a:t>Statement</a:t>
            </a:r>
            <a:endParaRPr lang="en-US" dirty="0"/>
          </a:p>
        </p:txBody>
      </p:sp>
      <p:sp>
        <p:nvSpPr>
          <p:cNvPr id="7" name="Text Placeholder 2"/>
          <p:cNvSpPr>
            <a:spLocks noGrp="1"/>
          </p:cNvSpPr>
          <p:nvPr>
            <p:ph type="body" sz="quarter" idx="10" hasCustomPrompt="1"/>
          </p:nvPr>
        </p:nvSpPr>
        <p:spPr>
          <a:xfrm>
            <a:off x="1757363" y="1907084"/>
            <a:ext cx="8196262" cy="4379416"/>
          </a:xfrm>
          <a:prstGeom prst="rect">
            <a:avLst/>
          </a:prstGeom>
        </p:spPr>
        <p:txBody>
          <a:bodyPr/>
          <a:lstStyle>
            <a:lvl1pPr marL="0" indent="0">
              <a:spcBef>
                <a:spcPts val="1600"/>
              </a:spcBef>
              <a:buNone/>
              <a:defRPr sz="2399" baseline="0">
                <a:solidFill>
                  <a:schemeClr val="bg1"/>
                </a:solidFill>
              </a:defRPr>
            </a:lvl1pPr>
            <a:lvl2pPr>
              <a:defRPr sz="2399">
                <a:solidFill>
                  <a:srgbClr val="83B800">
                    <a:alpha val="99000"/>
                  </a:srgbClr>
                </a:solidFill>
              </a:defRPr>
            </a:lvl2pPr>
            <a:lvl3pPr>
              <a:defRPr sz="2399">
                <a:solidFill>
                  <a:srgbClr val="83B800">
                    <a:alpha val="99000"/>
                  </a:srgbClr>
                </a:solidFill>
              </a:defRPr>
            </a:lvl3pPr>
            <a:lvl4pPr>
              <a:defRPr sz="2399">
                <a:solidFill>
                  <a:srgbClr val="83B800">
                    <a:alpha val="99000"/>
                  </a:srgbClr>
                </a:solidFill>
              </a:defRPr>
            </a:lvl4pPr>
            <a:lvl5pPr>
              <a:defRPr sz="2399">
                <a:solidFill>
                  <a:srgbClr val="83B800">
                    <a:alpha val="99000"/>
                  </a:srgbClr>
                </a:solidFill>
              </a:defRPr>
            </a:lvl5pPr>
          </a:lstStyle>
          <a:p>
            <a:pPr lvl="0"/>
            <a:r>
              <a:rPr lang="en-US" dirty="0" smtClean="0"/>
              <a:t>Point 1</a:t>
            </a:r>
          </a:p>
          <a:p>
            <a:pPr lvl="0"/>
            <a:r>
              <a:rPr lang="en-US" dirty="0" smtClean="0"/>
              <a:t>Point 2</a:t>
            </a:r>
          </a:p>
          <a:p>
            <a:pPr lvl="0"/>
            <a:r>
              <a:rPr lang="en-US" dirty="0" smtClean="0"/>
              <a:t>Point 3</a:t>
            </a:r>
          </a:p>
          <a:p>
            <a:pPr lvl="0"/>
            <a:r>
              <a:rPr lang="en-US" dirty="0" smtClean="0"/>
              <a:t>Point 4</a:t>
            </a:r>
          </a:p>
          <a:p>
            <a:pPr lvl="0"/>
            <a:r>
              <a:rPr lang="en-US" dirty="0" smtClean="0"/>
              <a:t>Point 5</a:t>
            </a:r>
          </a:p>
          <a:p>
            <a:pPr lvl="0"/>
            <a:r>
              <a:rPr lang="en-US" dirty="0" smtClean="0"/>
              <a:t>Point 6</a:t>
            </a:r>
          </a:p>
          <a:p>
            <a:pPr lvl="0"/>
            <a:r>
              <a:rPr lang="en-US" dirty="0" smtClean="0"/>
              <a:t>Point 7</a:t>
            </a:r>
          </a:p>
          <a:p>
            <a:pPr lvl="0"/>
            <a:r>
              <a:rPr lang="en-US" dirty="0" smtClean="0"/>
              <a:t>Point 8</a:t>
            </a:r>
          </a:p>
        </p:txBody>
      </p:sp>
    </p:spTree>
    <p:extLst>
      <p:ext uri="{BB962C8B-B14F-4D97-AF65-F5344CB8AC3E}">
        <p14:creationId xmlns:p14="http://schemas.microsoft.com/office/powerpoint/2010/main" val="2846823112"/>
      </p:ext>
    </p:extLst>
  </p:cSld>
  <p:clrMapOvr>
    <a:masterClrMapping/>
  </p:clrMapOvr>
  <p:transition>
    <p:fade/>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Code Sample">
    <p:spTree>
      <p:nvGrpSpPr>
        <p:cNvPr id="1" name=""/>
        <p:cNvGrpSpPr/>
        <p:nvPr/>
      </p:nvGrpSpPr>
      <p:grpSpPr>
        <a:xfrm>
          <a:off x="0" y="0"/>
          <a:ext cx="0" cy="0"/>
          <a:chOff x="0" y="0"/>
          <a:chExt cx="0" cy="0"/>
        </a:xfrm>
      </p:grpSpPr>
      <p:sp>
        <p:nvSpPr>
          <p:cNvPr id="5" name="Text Placeholder 3"/>
          <p:cNvSpPr>
            <a:spLocks noGrp="1"/>
          </p:cNvSpPr>
          <p:nvPr>
            <p:ph type="body" sz="quarter" idx="10"/>
          </p:nvPr>
        </p:nvSpPr>
        <p:spPr>
          <a:xfrm>
            <a:off x="1180407" y="1645920"/>
            <a:ext cx="10775031" cy="4640580"/>
          </a:xfrm>
          <a:prstGeom prst="rect">
            <a:avLst/>
          </a:prstGeom>
        </p:spPr>
        <p:txBody>
          <a:bodyPr/>
          <a:lstStyle>
            <a:lvl1pPr>
              <a:defRPr>
                <a:solidFill>
                  <a:schemeClr val="tx1">
                    <a:alpha val="99000"/>
                  </a:schemeClr>
                </a:solidFill>
                <a:latin typeface="Consolas" panose="020B0609020204030204" pitchFamily="49" charset="0"/>
                <a:cs typeface="Consolas" panose="020B0609020204030204" pitchFamily="49" charset="0"/>
              </a:defRPr>
            </a:lvl1pPr>
          </a:lstStyle>
          <a:p>
            <a:r>
              <a:rPr lang="en-US" dirty="0" smtClean="0">
                <a:latin typeface="Consolas" panose="020B0609020204030204" pitchFamily="49" charset="0"/>
                <a:cs typeface="Consolas" panose="020B0609020204030204" pitchFamily="49" charset="0"/>
              </a:rPr>
              <a:t>&lt;audio </a:t>
            </a:r>
            <a:r>
              <a:rPr lang="en-US" dirty="0" err="1" smtClean="0">
                <a:latin typeface="Consolas" panose="020B0609020204030204" pitchFamily="49" charset="0"/>
                <a:cs typeface="Consolas" panose="020B0609020204030204" pitchFamily="49" charset="0"/>
              </a:rPr>
              <a:t>src</a:t>
            </a:r>
            <a:r>
              <a:rPr lang="en-US" dirty="0" smtClean="0">
                <a:latin typeface="Consolas" panose="020B0609020204030204" pitchFamily="49" charset="0"/>
                <a:cs typeface="Consolas" panose="020B0609020204030204" pitchFamily="49" charset="0"/>
              </a:rPr>
              <a:t>=“some.mp3” controls&gt;&lt;/audio&gt;</a:t>
            </a:r>
          </a:p>
          <a:p>
            <a:r>
              <a:rPr lang="en-US" dirty="0" smtClean="0">
                <a:latin typeface="Consolas" panose="020B0609020204030204" pitchFamily="49" charset="0"/>
                <a:cs typeface="Consolas" panose="020B0609020204030204" pitchFamily="49" charset="0"/>
              </a:rPr>
              <a:t>&lt;audio controls </a:t>
            </a:r>
            <a:r>
              <a:rPr lang="en-US" dirty="0" err="1" smtClean="0">
                <a:latin typeface="Consolas" panose="020B0609020204030204" pitchFamily="49" charset="0"/>
                <a:cs typeface="Consolas" panose="020B0609020204030204" pitchFamily="49" charset="0"/>
              </a:rPr>
              <a:t>autoplay</a:t>
            </a:r>
            <a:r>
              <a:rPr lang="en-US" dirty="0" smtClean="0">
                <a:latin typeface="Consolas" panose="020B0609020204030204" pitchFamily="49" charset="0"/>
                <a:cs typeface="Consolas" panose="020B0609020204030204" pitchFamily="49" charset="0"/>
              </a:rPr>
              <a:t> loop preload=“auto”&gt;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&lt;source </a:t>
            </a:r>
            <a:r>
              <a:rPr lang="en-US" dirty="0" err="1" smtClean="0">
                <a:latin typeface="Consolas" panose="020B0609020204030204" pitchFamily="49" charset="0"/>
                <a:cs typeface="Consolas" panose="020B0609020204030204" pitchFamily="49" charset="0"/>
              </a:rPr>
              <a:t>src</a:t>
            </a:r>
            <a:r>
              <a:rPr lang="en-US" dirty="0" smtClean="0">
                <a:latin typeface="Consolas" panose="020B0609020204030204" pitchFamily="49" charset="0"/>
                <a:cs typeface="Consolas" panose="020B0609020204030204" pitchFamily="49" charset="0"/>
              </a:rPr>
              <a:t>=“some.ogg” /&gt;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&lt;source </a:t>
            </a:r>
            <a:r>
              <a:rPr lang="en-US" dirty="0" err="1" smtClean="0">
                <a:latin typeface="Consolas" panose="020B0609020204030204" pitchFamily="49" charset="0"/>
                <a:cs typeface="Consolas" panose="020B0609020204030204" pitchFamily="49" charset="0"/>
              </a:rPr>
              <a:t>src</a:t>
            </a:r>
            <a:r>
              <a:rPr lang="en-US" dirty="0" smtClean="0">
                <a:latin typeface="Consolas" panose="020B0609020204030204" pitchFamily="49" charset="0"/>
                <a:cs typeface="Consolas" panose="020B0609020204030204" pitchFamily="49" charset="0"/>
              </a:rPr>
              <a:t>=“some.mp3” /&gt;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Your browser does not support audio!</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&lt;/audio&gt;</a:t>
            </a:r>
            <a:endParaRPr lang="en-US" dirty="0">
              <a:latin typeface="Consolas" panose="020B0609020204030204" pitchFamily="49" charset="0"/>
              <a:cs typeface="Consolas" panose="020B0609020204030204" pitchFamily="49" charset="0"/>
            </a:endParaRPr>
          </a:p>
        </p:txBody>
      </p:sp>
      <p:sp>
        <p:nvSpPr>
          <p:cNvPr id="6" name="Title 1"/>
          <p:cNvSpPr>
            <a:spLocks noGrp="1"/>
          </p:cNvSpPr>
          <p:nvPr>
            <p:ph type="title" hasCustomPrompt="1"/>
          </p:nvPr>
        </p:nvSpPr>
        <p:spPr>
          <a:xfrm>
            <a:off x="232756" y="157943"/>
            <a:ext cx="11722682" cy="1205345"/>
          </a:xfrm>
          <a:prstGeom prst="rect">
            <a:avLst/>
          </a:prstGeom>
        </p:spPr>
        <p:txBody>
          <a:bodyPr/>
          <a:lstStyle>
            <a:lvl1pPr>
              <a:defRPr sz="3999">
                <a:solidFill>
                  <a:schemeClr val="tx1">
                    <a:alpha val="98824"/>
                  </a:schemeClr>
                </a:solidFill>
                <a:latin typeface="Segoe UI Light" pitchFamily="34" charset="0"/>
              </a:defRPr>
            </a:lvl1pPr>
          </a:lstStyle>
          <a:p>
            <a:r>
              <a:rPr lang="en-US" dirty="0" smtClean="0"/>
              <a:t>Click to edit Code Sample style</a:t>
            </a:r>
            <a:endParaRPr lang="en-US" dirty="0"/>
          </a:p>
        </p:txBody>
      </p:sp>
    </p:spTree>
    <p:extLst>
      <p:ext uri="{BB962C8B-B14F-4D97-AF65-F5344CB8AC3E}">
        <p14:creationId xmlns:p14="http://schemas.microsoft.com/office/powerpoint/2010/main" val="2463591490"/>
      </p:ext>
    </p:extLst>
  </p:cSld>
  <p:clrMapOvr>
    <a:masterClrMapping/>
  </p:clrMapOvr>
  <p:transition>
    <p:fade/>
  </p:transition>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32756" y="157943"/>
            <a:ext cx="11722682" cy="1205345"/>
          </a:xfrm>
          <a:prstGeom prst="rect">
            <a:avLst/>
          </a:prstGeom>
        </p:spPr>
        <p:txBody>
          <a:bodyPr/>
          <a:lstStyle>
            <a:lvl1pPr>
              <a:defRPr sz="3999">
                <a:solidFill>
                  <a:srgbClr val="002050"/>
                </a:solidFill>
                <a:latin typeface="Segoe UI Light" pitchFamily="34" charset="0"/>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436563" y="1487489"/>
            <a:ext cx="11533187" cy="5159375"/>
          </a:xfrm>
          <a:prstGeom prst="rect">
            <a:avLst/>
          </a:prstGeom>
        </p:spPr>
        <p:txBody>
          <a:bodyPr/>
          <a:lstStyle>
            <a:lvl1pPr marL="342764" indent="-342764">
              <a:lnSpc>
                <a:spcPct val="100000"/>
              </a:lnSpc>
              <a:spcBef>
                <a:spcPts val="1799"/>
              </a:spcBef>
              <a:buClr>
                <a:schemeClr val="accent1"/>
              </a:buClr>
              <a:buSzPct val="100000"/>
              <a:buFont typeface="Arial" pitchFamily="34" charset="0"/>
              <a:buChar char="•"/>
              <a:defRPr sz="3199">
                <a:solidFill>
                  <a:srgbClr val="002050">
                    <a:alpha val="99000"/>
                  </a:srgbClr>
                </a:solidFill>
                <a:latin typeface="Segoe UI Light" panose="020B0502040204020203" pitchFamily="34" charset="0"/>
                <a:cs typeface="Segoe UI Light" panose="020B0502040204020203" pitchFamily="34" charset="0"/>
              </a:defRPr>
            </a:lvl1pPr>
            <a:lvl2pPr marL="807718" indent="-344351">
              <a:lnSpc>
                <a:spcPct val="100000"/>
              </a:lnSpc>
              <a:spcBef>
                <a:spcPts val="400"/>
              </a:spcBef>
              <a:spcAft>
                <a:spcPts val="400"/>
              </a:spcAft>
              <a:buClr>
                <a:schemeClr val="tx1">
                  <a:lumMod val="75000"/>
                  <a:lumOff val="25000"/>
                </a:schemeClr>
              </a:buClr>
              <a:buSzPct val="85000"/>
              <a:buFont typeface="Segoe UI" pitchFamily="34" charset="0"/>
              <a:buChar char="–"/>
              <a:defRPr sz="2799">
                <a:solidFill>
                  <a:schemeClr val="tx1">
                    <a:alpha val="99000"/>
                  </a:schemeClr>
                </a:solidFill>
                <a:latin typeface="Segoe UI Light" panose="020B0502040204020203" pitchFamily="34" charset="0"/>
                <a:cs typeface="Segoe UI Light" panose="020B0502040204020203" pitchFamily="34" charset="0"/>
              </a:defRPr>
            </a:lvl2pPr>
            <a:lvl3pPr marL="1198088" indent="-342764">
              <a:lnSpc>
                <a:spcPct val="100000"/>
              </a:lnSpc>
              <a:spcBef>
                <a:spcPts val="200"/>
              </a:spcBef>
              <a:spcAft>
                <a:spcPts val="200"/>
              </a:spcAft>
              <a:buClr>
                <a:schemeClr val="tx1">
                  <a:lumMod val="75000"/>
                  <a:lumOff val="25000"/>
                </a:schemeClr>
              </a:buClr>
              <a:buSzPct val="85000"/>
              <a:buFont typeface="Courier New" pitchFamily="49" charset="0"/>
              <a:buChar char="o"/>
              <a:defRPr sz="1799">
                <a:solidFill>
                  <a:schemeClr val="tx1">
                    <a:alpha val="99000"/>
                  </a:schemeClr>
                </a:solidFill>
                <a:latin typeface="Segoe UI Light" panose="020B0502040204020203" pitchFamily="34" charset="0"/>
                <a:cs typeface="Segoe UI Light" panose="020B0502040204020203" pitchFamily="34" charset="0"/>
              </a:defRPr>
            </a:lvl3pPr>
            <a:lvl4pPr>
              <a:defRPr sz="1999"/>
            </a:lvl4pPr>
            <a:lvl5pPr>
              <a:defRPr sz="1999"/>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2491302594"/>
      </p:ext>
    </p:extLst>
  </p:cSld>
  <p:clrMapOvr>
    <a:masterClrMapping/>
  </p:clrMapOvr>
  <p:transition>
    <p:fade/>
  </p:transition>
  <p:timing>
    <p:tnLst>
      <p:par>
        <p:cTn id="1" dur="indefinite" restart="never" nodeType="tmRoot"/>
      </p:par>
    </p:tnLst>
  </p:timing>
  <p:hf hdr="0"/>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733635201"/>
      </p:ext>
    </p:extLst>
  </p:cSld>
  <p:clrMapOvr>
    <a:masterClrMapping/>
  </p:clrMapOvr>
  <p:transition>
    <p:fade/>
  </p:transition>
  <p:timing>
    <p:tnLst>
      <p:par>
        <p:cTn id="1" dur="indefinite" restart="never" nodeType="tmRoot"/>
      </p:par>
    </p:tnLst>
  </p:timing>
  <p:hf hdr="0"/>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Demo Slide">
    <p:bg>
      <p:bgPr>
        <a:solidFill>
          <a:srgbClr val="00723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15636" y="4771506"/>
            <a:ext cx="10484896" cy="1604356"/>
          </a:xfrm>
          <a:prstGeom prst="rect">
            <a:avLst/>
          </a:prstGeom>
        </p:spPr>
        <p:txBody>
          <a:bodyPr anchor="ctr">
            <a:noAutofit/>
          </a:bodyPr>
          <a:lstStyle>
            <a:lvl1pPr marL="0" marR="0" indent="0" algn="l" defTabSz="914001" rtl="0" eaLnBrk="1" fontAlgn="auto" latinLnBrk="0" hangingPunct="1">
              <a:lnSpc>
                <a:spcPct val="90000"/>
              </a:lnSpc>
              <a:spcBef>
                <a:spcPts val="0"/>
              </a:spcBef>
              <a:spcAft>
                <a:spcPts val="0"/>
              </a:spcAft>
              <a:buClr>
                <a:srgbClr val="00DCFF"/>
              </a:buClr>
              <a:buSzPct val="90000"/>
              <a:buFont typeface="Arial" pitchFamily="34" charset="0"/>
              <a:buNone/>
              <a:tabLst/>
              <a:defRPr sz="2799" b="1" cap="all" baseline="0">
                <a:solidFill>
                  <a:schemeClr val="bg1">
                    <a:alpha val="99000"/>
                  </a:schemeClr>
                </a:solidFill>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415636" y="3117272"/>
            <a:ext cx="10720676" cy="1383983"/>
          </a:xfrm>
          <a:prstGeom prst="rect">
            <a:avLst/>
          </a:prstGeom>
        </p:spPr>
        <p:txBody>
          <a:bodyPr anchor="ctr"/>
          <a:lstStyle>
            <a:lvl1pPr algn="l">
              <a:defRPr sz="7197" baseline="0">
                <a:solidFill>
                  <a:schemeClr val="bg1">
                    <a:alpha val="99000"/>
                  </a:schemeClr>
                </a:solidFill>
                <a:latin typeface="Segoe UI Light" panose="020B0502040204020203" pitchFamily="34" charset="0"/>
                <a:cs typeface="Segoe UI Light" panose="020B0502040204020203" pitchFamily="34" charset="0"/>
              </a:defRPr>
            </a:lvl1pPr>
            <a:lvl2pPr>
              <a:defRPr sz="5997">
                <a:solidFill>
                  <a:schemeClr val="bg1">
                    <a:alpha val="99000"/>
                  </a:schemeClr>
                </a:solidFill>
                <a:latin typeface="+mj-lt"/>
              </a:defRPr>
            </a:lvl2pPr>
            <a:lvl3pPr>
              <a:defRPr sz="5997">
                <a:solidFill>
                  <a:schemeClr val="bg1">
                    <a:alpha val="99000"/>
                  </a:schemeClr>
                </a:solidFill>
                <a:latin typeface="+mj-lt"/>
              </a:defRPr>
            </a:lvl3pPr>
            <a:lvl4pPr>
              <a:defRPr sz="5997">
                <a:solidFill>
                  <a:schemeClr val="bg1">
                    <a:alpha val="99000"/>
                  </a:schemeClr>
                </a:solidFill>
                <a:latin typeface="+mj-lt"/>
              </a:defRPr>
            </a:lvl4pPr>
            <a:lvl5pPr>
              <a:defRPr sz="5997">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3498622127"/>
      </p:ext>
    </p:extLst>
  </p:cSld>
  <p:clrMapOvr>
    <a:masterClrMapping/>
  </p:clrMapOvr>
  <p:transition>
    <p:fade/>
  </p:transition>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Microsoft Slide">
    <p:bg>
      <p:bgPr>
        <a:solidFill>
          <a:srgbClr val="4668C5"/>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val="0"/>
              </a:ext>
            </a:extLst>
          </a:blip>
          <a:srcRect l="9719"/>
          <a:stretch/>
        </p:blipFill>
        <p:spPr>
          <a:xfrm>
            <a:off x="512762" y="2922746"/>
            <a:ext cx="5767719" cy="2350013"/>
          </a:xfrm>
          <a:prstGeom prst="rect">
            <a:avLst/>
          </a:prstGeom>
        </p:spPr>
      </p:pic>
      <p:sp>
        <p:nvSpPr>
          <p:cNvPr id="9" name="Rectangle 2"/>
          <p:cNvSpPr>
            <a:spLocks noChangeArrowheads="1"/>
          </p:cNvSpPr>
          <p:nvPr userDrawn="1"/>
        </p:nvSpPr>
        <p:spPr bwMode="auto">
          <a:xfrm>
            <a:off x="530087" y="5960743"/>
            <a:ext cx="11078818" cy="751488"/>
          </a:xfrm>
          <a:prstGeom prst="rect">
            <a:avLst/>
          </a:prstGeom>
          <a:noFill/>
          <a:ln w="9525">
            <a:noFill/>
            <a:miter lim="800000"/>
            <a:headEnd/>
            <a:tailEnd/>
          </a:ln>
        </p:spPr>
        <p:txBody>
          <a:bodyPr wrap="square">
            <a:spAutoFit/>
          </a:bodyPr>
          <a:lstStyle/>
          <a:p>
            <a:pPr marL="0" lvl="1" defTabSz="913726">
              <a:defRPr/>
            </a:pPr>
            <a:r>
              <a:rPr lang="en-US" sz="1050" dirty="0">
                <a:solidFill>
                  <a:prstClr val="white">
                    <a:lumMod val="85000"/>
                  </a:prstClr>
                </a:solidFill>
                <a:latin typeface="Calibri"/>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020878638"/>
      </p:ext>
    </p:extLst>
  </p:cSld>
  <p:clrMapOvr>
    <a:masterClrMapping/>
  </p:clrMapOvr>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Blank">
    <p:bg>
      <p:bgPr>
        <a:solidFill>
          <a:srgbClr val="00205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49003579"/>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612011"/>
      </p:ext>
    </p:extLst>
  </p:cSld>
  <p:clrMapOvr>
    <a:masterClrMapping/>
  </p:clrMapOvr>
  <p:transition>
    <p:fade/>
  </p:transition>
  <p:timing>
    <p:tnLst>
      <p:par>
        <p:cTn id="1" dur="indefinite" restart="never" nodeType="tmRoot"/>
      </p:par>
    </p:tnLst>
  </p:timing>
  <p:hf hdr="0"/>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269171" y="289512"/>
            <a:ext cx="11652805" cy="899665"/>
          </a:xfrm>
          <a:prstGeom prst="rect">
            <a:avLst/>
          </a:prstGeom>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69171" y="1189177"/>
            <a:ext cx="11652805" cy="2018835"/>
          </a:xfrm>
          <a:prstGeom prst="rect">
            <a:avLst/>
          </a:prstGeom>
        </p:spPr>
        <p:txBody>
          <a:bodyPr/>
          <a:lstStyle>
            <a:lvl1pPr marL="0" indent="0">
              <a:buNone/>
              <a:defRPr>
                <a:gradFill>
                  <a:gsLst>
                    <a:gs pos="2920">
                      <a:schemeClr val="tx2"/>
                    </a:gs>
                    <a:gs pos="39000">
                      <a:schemeClr val="tx2"/>
                    </a:gs>
                  </a:gsLst>
                  <a:lin ang="5400000" scaled="0"/>
                </a:gradFill>
              </a:defRPr>
            </a:lvl1pPr>
            <a:lvl2pPr marL="27995" indent="0">
              <a:buNone/>
              <a:defRPr sz="1959"/>
            </a:lvl2pPr>
            <a:lvl3pPr marL="219297" indent="0">
              <a:buNone/>
              <a:defRPr sz="1959"/>
            </a:lvl3pPr>
            <a:lvl4pPr marL="466588" indent="0">
              <a:buNone/>
              <a:defRPr sz="1763"/>
            </a:lvl4pPr>
            <a:lvl5pPr marL="724766" indent="0">
              <a:buNone/>
              <a:defRPr sz="1763"/>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67074661"/>
      </p:ext>
    </p:extLst>
  </p:cSld>
  <p:clrMapOvr>
    <a:masterClrMapping/>
  </p:clrMapOvr>
  <p:transition>
    <p:fade/>
  </p:transition>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1_Demo slide">
    <p:bg bwMode="auto">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69232" y="1187644"/>
            <a:ext cx="8065660"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6" tIns="143334" rIns="179166" bIns="143334" numCol="1" spcCol="0" rtlCol="0" fromWordArt="0" anchor="t" anchorCtr="0" forceAA="0" compatLnSpc="1">
            <a:prstTxWarp prst="textNoShape">
              <a:avLst/>
            </a:prstTxWarp>
            <a:noAutofit/>
          </a:bodyPr>
          <a:lstStyle/>
          <a:p>
            <a:pPr algn="ctr" defTabSz="913554" fontAlgn="base">
              <a:lnSpc>
                <a:spcPct val="90000"/>
              </a:lnSpc>
              <a:spcBef>
                <a:spcPct val="0"/>
              </a:spcBef>
              <a:spcAft>
                <a:spcPct val="0"/>
              </a:spcAft>
            </a:pPr>
            <a:endParaRPr lang="en-US" sz="2351"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172" y="1186356"/>
            <a:ext cx="8065721" cy="2697988"/>
          </a:xfrm>
          <a:prstGeom prst="rect">
            <a:avLst/>
          </a:prstGeom>
          <a:noFill/>
        </p:spPr>
        <p:txBody>
          <a:bodyPr tIns="91440" bIns="91440" anchor="t" anchorCtr="0"/>
          <a:lstStyle>
            <a:lvl1pPr>
              <a:defRPr sz="7054" spc="-98"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169" y="3877278"/>
            <a:ext cx="8065712" cy="1793881"/>
          </a:xfrm>
          <a:prstGeom prst="rect">
            <a:avLst/>
          </a:prstGeom>
          <a:noFill/>
        </p:spPr>
        <p:txBody>
          <a:bodyPr lIns="182880" tIns="146304" rIns="182880" bIns="146304">
            <a:noAutofit/>
          </a:bodyPr>
          <a:lstStyle>
            <a:lvl1pPr marL="0" indent="0">
              <a:spcBef>
                <a:spcPts val="0"/>
              </a:spcBef>
              <a:buNone/>
              <a:defRPr sz="3526" spc="0" baseline="0">
                <a:gradFill>
                  <a:gsLst>
                    <a:gs pos="0">
                      <a:srgbClr val="FFFFFF"/>
                    </a:gs>
                    <a:gs pos="100000">
                      <a:srgbClr val="FFFFFF"/>
                    </a:gs>
                  </a:gsLst>
                  <a:lin ang="5400000" scaled="0"/>
                </a:gradFill>
                <a:latin typeface="+mj-lt"/>
              </a:defRPr>
            </a:lvl1pPr>
          </a:lstStyle>
          <a:p>
            <a:pPr lvl="0"/>
            <a:r>
              <a:rPr lang="en-US" dirty="0" smtClean="0"/>
              <a:t>Speaker Name</a:t>
            </a:r>
          </a:p>
        </p:txBody>
      </p:sp>
      <p:pic>
        <p:nvPicPr>
          <p:cNvPr id="6"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8877812" y="440043"/>
            <a:ext cx="2906279" cy="1257969"/>
          </a:xfrm>
          <a:prstGeom prst="rect">
            <a:avLst/>
          </a:prstGeom>
        </p:spPr>
      </p:pic>
    </p:spTree>
    <p:extLst>
      <p:ext uri="{BB962C8B-B14F-4D97-AF65-F5344CB8AC3E}">
        <p14:creationId xmlns:p14="http://schemas.microsoft.com/office/powerpoint/2010/main" val="11067640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2_Demo slide">
    <p:bg bwMode="auto">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69232" y="1187644"/>
            <a:ext cx="8065660"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6" tIns="143334" rIns="179166" bIns="143334" numCol="1" spcCol="0" rtlCol="0" fromWordArt="0" anchor="t" anchorCtr="0" forceAA="0" compatLnSpc="1">
            <a:prstTxWarp prst="textNoShape">
              <a:avLst/>
            </a:prstTxWarp>
            <a:noAutofit/>
          </a:bodyPr>
          <a:lstStyle/>
          <a:p>
            <a:pPr algn="ctr" defTabSz="913554" fontAlgn="base">
              <a:lnSpc>
                <a:spcPct val="90000"/>
              </a:lnSpc>
              <a:spcBef>
                <a:spcPct val="0"/>
              </a:spcBef>
              <a:spcAft>
                <a:spcPct val="0"/>
              </a:spcAft>
            </a:pPr>
            <a:endParaRPr lang="en-US" sz="2351"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172" y="1186356"/>
            <a:ext cx="8065721" cy="2697988"/>
          </a:xfrm>
          <a:prstGeom prst="rect">
            <a:avLst/>
          </a:prstGeom>
          <a:noFill/>
        </p:spPr>
        <p:txBody>
          <a:bodyPr tIns="91440" bIns="91440" anchor="t" anchorCtr="0"/>
          <a:lstStyle>
            <a:lvl1pPr>
              <a:defRPr sz="7054" spc="-98"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169" y="3877278"/>
            <a:ext cx="8065712" cy="1793881"/>
          </a:xfrm>
          <a:prstGeom prst="rect">
            <a:avLst/>
          </a:prstGeom>
          <a:noFill/>
        </p:spPr>
        <p:txBody>
          <a:bodyPr lIns="182880" tIns="146304" rIns="182880" bIns="146304">
            <a:noAutofit/>
          </a:bodyPr>
          <a:lstStyle>
            <a:lvl1pPr marL="0" indent="0">
              <a:spcBef>
                <a:spcPts val="0"/>
              </a:spcBef>
              <a:buNone/>
              <a:defRPr sz="3526" spc="0" baseline="0">
                <a:gradFill>
                  <a:gsLst>
                    <a:gs pos="0">
                      <a:srgbClr val="FFFFFF"/>
                    </a:gs>
                    <a:gs pos="100000">
                      <a:srgbClr val="FFFFFF"/>
                    </a:gs>
                  </a:gsLst>
                  <a:lin ang="5400000" scaled="0"/>
                </a:gradFill>
                <a:latin typeface="+mj-lt"/>
              </a:defRPr>
            </a:lvl1pPr>
          </a:lstStyle>
          <a:p>
            <a:pPr lvl="0"/>
            <a:r>
              <a:rPr lang="en-US" dirty="0" smtClean="0"/>
              <a:t>Speaker Name</a:t>
            </a:r>
          </a:p>
        </p:txBody>
      </p:sp>
      <p:pic>
        <p:nvPicPr>
          <p:cNvPr id="6"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8877812" y="440043"/>
            <a:ext cx="2906279" cy="1257969"/>
          </a:xfrm>
          <a:prstGeom prst="rect">
            <a:avLst/>
          </a:prstGeom>
        </p:spPr>
      </p:pic>
    </p:spTree>
    <p:extLst>
      <p:ext uri="{BB962C8B-B14F-4D97-AF65-F5344CB8AC3E}">
        <p14:creationId xmlns:p14="http://schemas.microsoft.com/office/powerpoint/2010/main" val="146048297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3_Demo slide">
    <p:bg bwMode="auto">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69232" y="1187644"/>
            <a:ext cx="8065660"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6" tIns="143334" rIns="179166" bIns="143334" numCol="1" spcCol="0" rtlCol="0" fromWordArt="0" anchor="t" anchorCtr="0" forceAA="0" compatLnSpc="1">
            <a:prstTxWarp prst="textNoShape">
              <a:avLst/>
            </a:prstTxWarp>
            <a:noAutofit/>
          </a:bodyPr>
          <a:lstStyle/>
          <a:p>
            <a:pPr algn="ctr" defTabSz="913554" fontAlgn="base">
              <a:lnSpc>
                <a:spcPct val="90000"/>
              </a:lnSpc>
              <a:spcBef>
                <a:spcPct val="0"/>
              </a:spcBef>
              <a:spcAft>
                <a:spcPct val="0"/>
              </a:spcAft>
            </a:pPr>
            <a:endParaRPr lang="en-US" sz="2351"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172" y="1186356"/>
            <a:ext cx="8065721" cy="2697988"/>
          </a:xfrm>
          <a:prstGeom prst="rect">
            <a:avLst/>
          </a:prstGeom>
          <a:noFill/>
        </p:spPr>
        <p:txBody>
          <a:bodyPr tIns="91440" bIns="91440" anchor="t" anchorCtr="0"/>
          <a:lstStyle>
            <a:lvl1pPr>
              <a:defRPr sz="7054" spc="-98"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169" y="3877278"/>
            <a:ext cx="8065712" cy="1793881"/>
          </a:xfrm>
          <a:prstGeom prst="rect">
            <a:avLst/>
          </a:prstGeom>
          <a:noFill/>
        </p:spPr>
        <p:txBody>
          <a:bodyPr lIns="182880" tIns="146304" rIns="182880" bIns="146304">
            <a:noAutofit/>
          </a:bodyPr>
          <a:lstStyle>
            <a:lvl1pPr marL="0" indent="0">
              <a:spcBef>
                <a:spcPts val="0"/>
              </a:spcBef>
              <a:buNone/>
              <a:defRPr sz="3526" spc="0" baseline="0">
                <a:gradFill>
                  <a:gsLst>
                    <a:gs pos="0">
                      <a:srgbClr val="FFFFFF"/>
                    </a:gs>
                    <a:gs pos="100000">
                      <a:srgbClr val="FFFFFF"/>
                    </a:gs>
                  </a:gsLst>
                  <a:lin ang="5400000" scaled="0"/>
                </a:gradFill>
                <a:latin typeface="+mj-lt"/>
              </a:defRPr>
            </a:lvl1pPr>
          </a:lstStyle>
          <a:p>
            <a:pPr lvl="0"/>
            <a:r>
              <a:rPr lang="en-US" dirty="0" smtClean="0"/>
              <a:t>Speaker Name</a:t>
            </a:r>
          </a:p>
        </p:txBody>
      </p:sp>
      <p:pic>
        <p:nvPicPr>
          <p:cNvPr id="6"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8877812" y="440043"/>
            <a:ext cx="2906279" cy="1257969"/>
          </a:xfrm>
          <a:prstGeom prst="rect">
            <a:avLst/>
          </a:prstGeom>
        </p:spPr>
      </p:pic>
    </p:spTree>
    <p:extLst>
      <p:ext uri="{BB962C8B-B14F-4D97-AF65-F5344CB8AC3E}">
        <p14:creationId xmlns:p14="http://schemas.microsoft.com/office/powerpoint/2010/main" val="150363366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4_Demo slide">
    <p:bg bwMode="auto">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69232" y="1187644"/>
            <a:ext cx="8065660"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6" tIns="143334" rIns="179166" bIns="143334" numCol="1" spcCol="0" rtlCol="0" fromWordArt="0" anchor="t" anchorCtr="0" forceAA="0" compatLnSpc="1">
            <a:prstTxWarp prst="textNoShape">
              <a:avLst/>
            </a:prstTxWarp>
            <a:noAutofit/>
          </a:bodyPr>
          <a:lstStyle/>
          <a:p>
            <a:pPr algn="ctr" defTabSz="913554" fontAlgn="base">
              <a:lnSpc>
                <a:spcPct val="90000"/>
              </a:lnSpc>
              <a:spcBef>
                <a:spcPct val="0"/>
              </a:spcBef>
              <a:spcAft>
                <a:spcPct val="0"/>
              </a:spcAft>
            </a:pPr>
            <a:endParaRPr lang="en-US" sz="2351"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172" y="1186356"/>
            <a:ext cx="8065721" cy="2697988"/>
          </a:xfrm>
          <a:prstGeom prst="rect">
            <a:avLst/>
          </a:prstGeom>
          <a:noFill/>
        </p:spPr>
        <p:txBody>
          <a:bodyPr tIns="91440" bIns="91440" anchor="t" anchorCtr="0"/>
          <a:lstStyle>
            <a:lvl1pPr>
              <a:defRPr sz="7054" spc="-98"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169" y="3877278"/>
            <a:ext cx="8065712" cy="1793881"/>
          </a:xfrm>
          <a:prstGeom prst="rect">
            <a:avLst/>
          </a:prstGeom>
          <a:noFill/>
        </p:spPr>
        <p:txBody>
          <a:bodyPr lIns="182880" tIns="146304" rIns="182880" bIns="146304">
            <a:noAutofit/>
          </a:bodyPr>
          <a:lstStyle>
            <a:lvl1pPr marL="0" indent="0">
              <a:spcBef>
                <a:spcPts val="0"/>
              </a:spcBef>
              <a:buNone/>
              <a:defRPr sz="3526" spc="0" baseline="0">
                <a:gradFill>
                  <a:gsLst>
                    <a:gs pos="0">
                      <a:srgbClr val="FFFFFF"/>
                    </a:gs>
                    <a:gs pos="100000">
                      <a:srgbClr val="FFFFFF"/>
                    </a:gs>
                  </a:gsLst>
                  <a:lin ang="5400000" scaled="0"/>
                </a:gradFill>
                <a:latin typeface="+mj-lt"/>
              </a:defRPr>
            </a:lvl1pPr>
          </a:lstStyle>
          <a:p>
            <a:pPr lvl="0"/>
            <a:r>
              <a:rPr lang="en-US" dirty="0" smtClean="0"/>
              <a:t>Speaker Name</a:t>
            </a:r>
          </a:p>
        </p:txBody>
      </p:sp>
      <p:pic>
        <p:nvPicPr>
          <p:cNvPr id="6"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8877812" y="440043"/>
            <a:ext cx="2906279" cy="1257969"/>
          </a:xfrm>
          <a:prstGeom prst="rect">
            <a:avLst/>
          </a:prstGeom>
        </p:spPr>
      </p:pic>
    </p:spTree>
    <p:extLst>
      <p:ext uri="{BB962C8B-B14F-4D97-AF65-F5344CB8AC3E}">
        <p14:creationId xmlns:p14="http://schemas.microsoft.com/office/powerpoint/2010/main" val="58708064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userDrawn="1">
  <p:cSld name="5_Demo slide">
    <p:bg bwMode="auto">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69232" y="1187644"/>
            <a:ext cx="8065660"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6" tIns="143334" rIns="179166" bIns="143334" numCol="1" spcCol="0" rtlCol="0" fromWordArt="0" anchor="t" anchorCtr="0" forceAA="0" compatLnSpc="1">
            <a:prstTxWarp prst="textNoShape">
              <a:avLst/>
            </a:prstTxWarp>
            <a:noAutofit/>
          </a:bodyPr>
          <a:lstStyle/>
          <a:p>
            <a:pPr algn="ctr" defTabSz="913554" fontAlgn="base">
              <a:lnSpc>
                <a:spcPct val="90000"/>
              </a:lnSpc>
              <a:spcBef>
                <a:spcPct val="0"/>
              </a:spcBef>
              <a:spcAft>
                <a:spcPct val="0"/>
              </a:spcAft>
            </a:pPr>
            <a:endParaRPr lang="en-US" sz="2351"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172" y="1186356"/>
            <a:ext cx="8065721" cy="2697988"/>
          </a:xfrm>
          <a:prstGeom prst="rect">
            <a:avLst/>
          </a:prstGeom>
          <a:noFill/>
        </p:spPr>
        <p:txBody>
          <a:bodyPr tIns="91440" bIns="91440" anchor="t" anchorCtr="0"/>
          <a:lstStyle>
            <a:lvl1pPr>
              <a:defRPr sz="7054" spc="-98"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169" y="3877278"/>
            <a:ext cx="8065712" cy="1793881"/>
          </a:xfrm>
          <a:prstGeom prst="rect">
            <a:avLst/>
          </a:prstGeom>
          <a:noFill/>
        </p:spPr>
        <p:txBody>
          <a:bodyPr lIns="182880" tIns="146304" rIns="182880" bIns="146304">
            <a:noAutofit/>
          </a:bodyPr>
          <a:lstStyle>
            <a:lvl1pPr marL="0" indent="0">
              <a:spcBef>
                <a:spcPts val="0"/>
              </a:spcBef>
              <a:buNone/>
              <a:defRPr sz="3526" spc="0" baseline="0">
                <a:gradFill>
                  <a:gsLst>
                    <a:gs pos="0">
                      <a:srgbClr val="FFFFFF"/>
                    </a:gs>
                    <a:gs pos="100000">
                      <a:srgbClr val="FFFFFF"/>
                    </a:gs>
                  </a:gsLst>
                  <a:lin ang="5400000" scaled="0"/>
                </a:gradFill>
                <a:latin typeface="+mj-lt"/>
              </a:defRPr>
            </a:lvl1pPr>
          </a:lstStyle>
          <a:p>
            <a:pPr lvl="0"/>
            <a:r>
              <a:rPr lang="en-US" dirty="0" smtClean="0"/>
              <a:t>Speaker Name</a:t>
            </a:r>
          </a:p>
        </p:txBody>
      </p:sp>
      <p:pic>
        <p:nvPicPr>
          <p:cNvPr id="6"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8877812" y="440043"/>
            <a:ext cx="2906279" cy="1257969"/>
          </a:xfrm>
          <a:prstGeom prst="rect">
            <a:avLst/>
          </a:prstGeom>
        </p:spPr>
      </p:pic>
    </p:spTree>
    <p:extLst>
      <p:ext uri="{BB962C8B-B14F-4D97-AF65-F5344CB8AC3E}">
        <p14:creationId xmlns:p14="http://schemas.microsoft.com/office/powerpoint/2010/main" val="95246061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userDrawn="1">
  <p:cSld name="Title &amp; Content Layout">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308039" y="307245"/>
            <a:ext cx="11149013" cy="747897"/>
          </a:xfrm>
          <a:prstGeom prst="rect">
            <a:avLst/>
          </a:prstGeom>
        </p:spPr>
        <p:txBody>
          <a:bodyPr lIns="146304" tIns="91440" rIns="146304" bIns="91440"/>
          <a:lstStyle/>
          <a:p>
            <a:r>
              <a:rPr lang="en-US" dirty="0" smtClean="0"/>
              <a:t>Click to edit master title style</a:t>
            </a:r>
            <a:endParaRPr lang="en-US" dirty="0"/>
          </a:p>
        </p:txBody>
      </p:sp>
      <p:sp>
        <p:nvSpPr>
          <p:cNvPr id="5" name="Text Placeholder 4"/>
          <p:cNvSpPr>
            <a:spLocks noGrp="1"/>
          </p:cNvSpPr>
          <p:nvPr>
            <p:ph type="body" sz="quarter" idx="10"/>
          </p:nvPr>
        </p:nvSpPr>
        <p:spPr>
          <a:xfrm>
            <a:off x="316337" y="1203349"/>
            <a:ext cx="11650488" cy="5377755"/>
          </a:xfrm>
          <a:prstGeom prst="rect">
            <a:avLst/>
          </a:prstGeom>
        </p:spPr>
        <p:txBody>
          <a:bodyPr lIns="146304" tIns="91440" rIns="146304" bIns="91440"/>
          <a:lstStyle>
            <a:lvl1pPr marL="0" indent="0">
              <a:buNone/>
              <a:defRPr/>
            </a:lvl1pPr>
            <a:lvl2pPr marL="339594" indent="0">
              <a:buNone/>
              <a:defRPr/>
            </a:lvl2pPr>
            <a:lvl3pPr marL="572867" indent="0">
              <a:buNone/>
              <a:defRPr/>
            </a:lvl3pPr>
            <a:lvl4pPr marL="798208" indent="0">
              <a:buNone/>
              <a:defRPr/>
            </a:lvl4pPr>
            <a:lvl5pPr marL="1029892" indent="0">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754072115"/>
      </p:ext>
    </p:extLst>
  </p:cSld>
  <p:clrMapOvr>
    <a:masterClrMapping/>
  </p:clrMapOvr>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Course Tit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32265" y="2312127"/>
            <a:ext cx="11122924" cy="1933979"/>
          </a:xfrm>
          <a:prstGeom prst="rect">
            <a:avLst/>
          </a:prstGeom>
        </p:spPr>
        <p:txBody>
          <a:bodyPr anchor="ctr">
            <a:noAutofit/>
          </a:bodyPr>
          <a:lstStyle>
            <a:lvl1pPr algn="l">
              <a:lnSpc>
                <a:spcPct val="90000"/>
              </a:lnSpc>
              <a:defRPr sz="4799" spc="-150"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532265" y="4735774"/>
            <a:ext cx="6147660" cy="1878780"/>
          </a:xfrm>
          <a:prstGeom prst="rect">
            <a:avLst/>
          </a:prstGeom>
        </p:spPr>
        <p:txBody>
          <a:bodyPr>
            <a:noAutofit/>
          </a:bodyPr>
          <a:lstStyle>
            <a:lvl1pPr marL="0" indent="0" algn="l">
              <a:lnSpc>
                <a:spcPct val="90000"/>
              </a:lnSpc>
              <a:spcBef>
                <a:spcPts val="0"/>
              </a:spcBef>
              <a:buNone/>
              <a:defRPr sz="2399" b="1" cap="none" baseline="0">
                <a:solidFill>
                  <a:schemeClr val="bg1">
                    <a:lumMod val="95000"/>
                    <a:alpha val="99000"/>
                  </a:schemeClr>
                </a:solidFill>
                <a:latin typeface="Segoe UI Light" pitchFamily="34" charset="0"/>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r="10607"/>
          <a:stretch/>
        </p:blipFill>
        <p:spPr>
          <a:xfrm>
            <a:off x="10027609" y="189731"/>
            <a:ext cx="2028214" cy="907550"/>
          </a:xfrm>
          <a:prstGeom prst="rect">
            <a:avLst/>
          </a:prstGeom>
        </p:spPr>
      </p:pic>
    </p:spTree>
    <p:extLst>
      <p:ext uri="{BB962C8B-B14F-4D97-AF65-F5344CB8AC3E}">
        <p14:creationId xmlns:p14="http://schemas.microsoft.com/office/powerpoint/2010/main" val="2845737249"/>
      </p:ext>
    </p:extLst>
  </p:cSld>
  <p:clrMapOvr>
    <a:masterClrMapping/>
  </p:clrMapOvr>
  <p:transition>
    <p:fade/>
  </p:transition>
  <p:timing>
    <p:tnLst>
      <p:par>
        <p:cTn id="1" dur="indefinite" restart="never" nodeType="tmRoot"/>
      </p:par>
    </p:tnLst>
  </p:timing>
  <p:hf hdr="0"/>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Modu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5911" y="3775166"/>
            <a:ext cx="11354938" cy="1933979"/>
          </a:xfrm>
          <a:prstGeom prst="rect">
            <a:avLst/>
          </a:prstGeom>
        </p:spPr>
        <p:txBody>
          <a:bodyPr anchor="t" anchorCtr="0">
            <a:noAutofit/>
          </a:bodyPr>
          <a:lstStyle>
            <a:lvl1pPr algn="l">
              <a:lnSpc>
                <a:spcPct val="90000"/>
              </a:lnSpc>
              <a:defRPr sz="4799" spc="-150" baseline="0">
                <a:solidFill>
                  <a:schemeClr val="bg1">
                    <a:alpha val="99000"/>
                  </a:schemeClr>
                </a:solidFill>
                <a:latin typeface="Segoe UI Light" pitchFamily="34" charset="0"/>
              </a:defRPr>
            </a:lvl1pPr>
          </a:lstStyle>
          <a:p>
            <a:r>
              <a:rPr lang="en-US" dirty="0" smtClean="0"/>
              <a:t>Module or Section transition style</a:t>
            </a:r>
            <a:endParaRPr lang="en-US" dirty="0"/>
          </a:p>
        </p:txBody>
      </p:sp>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r="10607"/>
          <a:stretch/>
        </p:blipFill>
        <p:spPr>
          <a:xfrm>
            <a:off x="10027609" y="189731"/>
            <a:ext cx="2028214" cy="907550"/>
          </a:xfrm>
          <a:prstGeom prst="rect">
            <a:avLst/>
          </a:prstGeom>
        </p:spPr>
      </p:pic>
      <p:sp>
        <p:nvSpPr>
          <p:cNvPr id="9" name="Subtitle 2"/>
          <p:cNvSpPr>
            <a:spLocks noGrp="1"/>
          </p:cNvSpPr>
          <p:nvPr>
            <p:ph type="subTitle" idx="1" hasCustomPrompt="1"/>
          </p:nvPr>
        </p:nvSpPr>
        <p:spPr>
          <a:xfrm>
            <a:off x="545911" y="2942705"/>
            <a:ext cx="11354938" cy="748146"/>
          </a:xfrm>
          <a:prstGeom prst="rect">
            <a:avLst/>
          </a:prstGeom>
        </p:spPr>
        <p:txBody>
          <a:bodyPr>
            <a:noAutofit/>
          </a:bodyPr>
          <a:lstStyle>
            <a:lvl1pPr marL="0" indent="0" algn="l">
              <a:lnSpc>
                <a:spcPct val="90000"/>
              </a:lnSpc>
              <a:spcBef>
                <a:spcPts val="0"/>
              </a:spcBef>
              <a:buNone/>
              <a:defRPr sz="2399" b="0" cap="none" baseline="0">
                <a:solidFill>
                  <a:schemeClr val="bg1">
                    <a:alpha val="99000"/>
                  </a:schemeClr>
                </a:solidFill>
                <a:latin typeface="Segoe UI Light" pitchFamily="34" charset="0"/>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dirty="0" smtClean="0"/>
              <a:t>Course Title Style</a:t>
            </a:r>
            <a:endParaRPr lang="en-US" dirty="0"/>
          </a:p>
        </p:txBody>
      </p:sp>
    </p:spTree>
    <p:extLst>
      <p:ext uri="{BB962C8B-B14F-4D97-AF65-F5344CB8AC3E}">
        <p14:creationId xmlns:p14="http://schemas.microsoft.com/office/powerpoint/2010/main" val="294322729"/>
      </p:ext>
    </p:extLst>
  </p:cSld>
  <p:clrMapOvr>
    <a:masterClrMapping/>
  </p:clrMapOvr>
  <p:transition>
    <p:fade/>
  </p:transition>
  <p:timing>
    <p:tnLst>
      <p:par>
        <p:cTn id="1" dur="indefinite" restart="never" nodeType="tmRoot"/>
      </p:par>
    </p:tnLst>
  </p:timing>
  <p:hf hdr="0"/>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Section Title">
    <p:bg>
      <p:bgPr>
        <a:solidFill>
          <a:srgbClr val="4668C5"/>
        </a:solidFill>
        <a:effectLst/>
      </p:bgPr>
    </p:bg>
    <p:spTree>
      <p:nvGrpSpPr>
        <p:cNvPr id="1" name=""/>
        <p:cNvGrpSpPr/>
        <p:nvPr/>
      </p:nvGrpSpPr>
      <p:grpSpPr>
        <a:xfrm>
          <a:off x="0" y="0"/>
          <a:ext cx="0" cy="0"/>
          <a:chOff x="0" y="0"/>
          <a:chExt cx="0" cy="0"/>
        </a:xfrm>
      </p:grpSpPr>
      <p:sp>
        <p:nvSpPr>
          <p:cNvPr id="6" name="Title 7"/>
          <p:cNvSpPr>
            <a:spLocks noGrp="1"/>
          </p:cNvSpPr>
          <p:nvPr>
            <p:ph type="title" hasCustomPrompt="1"/>
          </p:nvPr>
        </p:nvSpPr>
        <p:spPr>
          <a:xfrm>
            <a:off x="1067964" y="424446"/>
            <a:ext cx="10052322" cy="1168379"/>
          </a:xfrm>
          <a:prstGeom prst="rect">
            <a:avLst/>
          </a:prstGeom>
        </p:spPr>
        <p:txBody>
          <a:bodyPr anchor="b"/>
          <a:lstStyle>
            <a:lvl1pPr marL="0" indent="0" algn="l" defTabSz="914001" rtl="0" eaLnBrk="1" latinLnBrk="0" hangingPunct="1">
              <a:lnSpc>
                <a:spcPct val="90000"/>
              </a:lnSpc>
              <a:spcBef>
                <a:spcPct val="20000"/>
              </a:spcBef>
              <a:buClr>
                <a:srgbClr val="00DCFF"/>
              </a:buClr>
              <a:buSzPct val="90000"/>
              <a:buFont typeface="Arial" pitchFamily="34" charset="0"/>
              <a:buNone/>
              <a:defRPr lang="en-US" sz="4199" kern="1200" spc="-150" dirty="0">
                <a:solidFill>
                  <a:schemeClr val="bg1"/>
                </a:solidFill>
                <a:latin typeface="Segoe UI Light" pitchFamily="34" charset="0"/>
                <a:ea typeface="+mn-ea"/>
                <a:cs typeface="Segoe UI Light" pitchFamily="34" charset="0"/>
              </a:defRPr>
            </a:lvl1pPr>
          </a:lstStyle>
          <a:p>
            <a:r>
              <a:rPr lang="en-US" dirty="0" smtClean="0"/>
              <a:t>Statement</a:t>
            </a:r>
            <a:endParaRPr lang="en-US" dirty="0"/>
          </a:p>
        </p:txBody>
      </p:sp>
      <p:sp>
        <p:nvSpPr>
          <p:cNvPr id="7" name="Text Placeholder 2"/>
          <p:cNvSpPr>
            <a:spLocks noGrp="1"/>
          </p:cNvSpPr>
          <p:nvPr>
            <p:ph type="body" sz="quarter" idx="10" hasCustomPrompt="1"/>
          </p:nvPr>
        </p:nvSpPr>
        <p:spPr>
          <a:xfrm>
            <a:off x="1757363" y="1907084"/>
            <a:ext cx="8196262" cy="4379416"/>
          </a:xfrm>
          <a:prstGeom prst="rect">
            <a:avLst/>
          </a:prstGeom>
        </p:spPr>
        <p:txBody>
          <a:bodyPr/>
          <a:lstStyle>
            <a:lvl1pPr marL="0" indent="0">
              <a:spcBef>
                <a:spcPts val="1600"/>
              </a:spcBef>
              <a:buNone/>
              <a:defRPr sz="2399" baseline="0">
                <a:solidFill>
                  <a:schemeClr val="bg1"/>
                </a:solidFill>
              </a:defRPr>
            </a:lvl1pPr>
            <a:lvl2pPr>
              <a:defRPr sz="2399">
                <a:solidFill>
                  <a:srgbClr val="83B800">
                    <a:alpha val="99000"/>
                  </a:srgbClr>
                </a:solidFill>
              </a:defRPr>
            </a:lvl2pPr>
            <a:lvl3pPr>
              <a:defRPr sz="2399">
                <a:solidFill>
                  <a:srgbClr val="83B800">
                    <a:alpha val="99000"/>
                  </a:srgbClr>
                </a:solidFill>
              </a:defRPr>
            </a:lvl3pPr>
            <a:lvl4pPr>
              <a:defRPr sz="2399">
                <a:solidFill>
                  <a:srgbClr val="83B800">
                    <a:alpha val="99000"/>
                  </a:srgbClr>
                </a:solidFill>
              </a:defRPr>
            </a:lvl4pPr>
            <a:lvl5pPr>
              <a:defRPr sz="2399">
                <a:solidFill>
                  <a:srgbClr val="83B800">
                    <a:alpha val="99000"/>
                  </a:srgbClr>
                </a:solidFill>
              </a:defRPr>
            </a:lvl5pPr>
          </a:lstStyle>
          <a:p>
            <a:pPr lvl="0"/>
            <a:r>
              <a:rPr lang="en-US" dirty="0" smtClean="0"/>
              <a:t>Point 1</a:t>
            </a:r>
          </a:p>
          <a:p>
            <a:pPr lvl="0"/>
            <a:r>
              <a:rPr lang="en-US" dirty="0" smtClean="0"/>
              <a:t>Point 2</a:t>
            </a:r>
          </a:p>
          <a:p>
            <a:pPr lvl="0"/>
            <a:r>
              <a:rPr lang="en-US" dirty="0" smtClean="0"/>
              <a:t>Point 3</a:t>
            </a:r>
          </a:p>
          <a:p>
            <a:pPr lvl="0"/>
            <a:r>
              <a:rPr lang="en-US" dirty="0" smtClean="0"/>
              <a:t>Point 4</a:t>
            </a:r>
          </a:p>
          <a:p>
            <a:pPr lvl="0"/>
            <a:r>
              <a:rPr lang="en-US" dirty="0" smtClean="0"/>
              <a:t>Point 5</a:t>
            </a:r>
          </a:p>
          <a:p>
            <a:pPr lvl="0"/>
            <a:r>
              <a:rPr lang="en-US" dirty="0" smtClean="0"/>
              <a:t>Point 6</a:t>
            </a:r>
          </a:p>
          <a:p>
            <a:pPr lvl="0"/>
            <a:r>
              <a:rPr lang="en-US" dirty="0" smtClean="0"/>
              <a:t>Point 7</a:t>
            </a:r>
          </a:p>
          <a:p>
            <a:pPr lvl="0"/>
            <a:r>
              <a:rPr lang="en-US" dirty="0" smtClean="0"/>
              <a:t>Point 8</a:t>
            </a:r>
          </a:p>
        </p:txBody>
      </p:sp>
    </p:spTree>
    <p:extLst>
      <p:ext uri="{BB962C8B-B14F-4D97-AF65-F5344CB8AC3E}">
        <p14:creationId xmlns:p14="http://schemas.microsoft.com/office/powerpoint/2010/main" val="1922886874"/>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Demo Slide">
    <p:bg>
      <p:bgPr>
        <a:solidFill>
          <a:srgbClr val="00723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15636" y="4771506"/>
            <a:ext cx="10484896" cy="1604356"/>
          </a:xfrm>
          <a:prstGeom prst="rect">
            <a:avLst/>
          </a:prstGeom>
        </p:spPr>
        <p:txBody>
          <a:bodyPr anchor="ctr">
            <a:noAutofit/>
          </a:bodyPr>
          <a:lstStyle>
            <a:lvl1pPr marL="0" marR="0" indent="0" algn="l" defTabSz="914363" rtl="0" eaLnBrk="1" fontAlgn="auto" latinLnBrk="0" hangingPunct="1">
              <a:lnSpc>
                <a:spcPct val="90000"/>
              </a:lnSpc>
              <a:spcBef>
                <a:spcPts val="0"/>
              </a:spcBef>
              <a:spcAft>
                <a:spcPts val="0"/>
              </a:spcAft>
              <a:buClr>
                <a:srgbClr val="00DCFF"/>
              </a:buClr>
              <a:buSzPct val="90000"/>
              <a:buFont typeface="Arial" pitchFamily="34" charset="0"/>
              <a:buNone/>
              <a:tabLst/>
              <a:defRPr sz="2800" b="1" cap="all" baseline="0">
                <a:solidFill>
                  <a:schemeClr val="bg1">
                    <a:alpha val="99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415636" y="3117271"/>
            <a:ext cx="10720676" cy="1383983"/>
          </a:xfrm>
          <a:prstGeom prst="rect">
            <a:avLst/>
          </a:prstGeom>
        </p:spPr>
        <p:txBody>
          <a:bodyPr anchor="ctr"/>
          <a:lstStyle>
            <a:lvl1pPr algn="l">
              <a:defRPr sz="7200" baseline="0">
                <a:solidFill>
                  <a:schemeClr val="bg1">
                    <a:alpha val="99000"/>
                  </a:schemeClr>
                </a:solidFill>
                <a:latin typeface="Segoe UI Light" panose="020B0502040204020203" pitchFamily="34" charset="0"/>
                <a:cs typeface="Segoe UI Light" panose="020B0502040204020203" pitchFamily="34" charset="0"/>
              </a:defRPr>
            </a:lvl1pPr>
            <a:lvl2pPr>
              <a:defRPr sz="6000">
                <a:solidFill>
                  <a:schemeClr val="bg1">
                    <a:alpha val="99000"/>
                  </a:schemeClr>
                </a:solidFill>
                <a:latin typeface="+mj-lt"/>
              </a:defRPr>
            </a:lvl2pPr>
            <a:lvl3pPr>
              <a:defRPr sz="6000">
                <a:solidFill>
                  <a:schemeClr val="bg1">
                    <a:alpha val="99000"/>
                  </a:schemeClr>
                </a:solidFill>
                <a:latin typeface="+mj-lt"/>
              </a:defRPr>
            </a:lvl3pPr>
            <a:lvl4pPr>
              <a:defRPr sz="6000">
                <a:solidFill>
                  <a:schemeClr val="bg1">
                    <a:alpha val="99000"/>
                  </a:schemeClr>
                </a:solidFill>
                <a:latin typeface="+mj-lt"/>
              </a:defRPr>
            </a:lvl4pPr>
            <a:lvl5pPr>
              <a:defRPr sz="6000">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1675422997"/>
      </p:ext>
    </p:extLst>
  </p:cSld>
  <p:clrMapOvr>
    <a:masterClrMapping/>
  </p:clrMapOvr>
  <p:transition>
    <p:fade/>
  </p:transition>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Code Sample">
    <p:spTree>
      <p:nvGrpSpPr>
        <p:cNvPr id="1" name=""/>
        <p:cNvGrpSpPr/>
        <p:nvPr/>
      </p:nvGrpSpPr>
      <p:grpSpPr>
        <a:xfrm>
          <a:off x="0" y="0"/>
          <a:ext cx="0" cy="0"/>
          <a:chOff x="0" y="0"/>
          <a:chExt cx="0" cy="0"/>
        </a:xfrm>
      </p:grpSpPr>
      <p:sp>
        <p:nvSpPr>
          <p:cNvPr id="5" name="Text Placeholder 3"/>
          <p:cNvSpPr>
            <a:spLocks noGrp="1"/>
          </p:cNvSpPr>
          <p:nvPr>
            <p:ph type="body" sz="quarter" idx="10"/>
          </p:nvPr>
        </p:nvSpPr>
        <p:spPr>
          <a:xfrm>
            <a:off x="1180407" y="1645920"/>
            <a:ext cx="10775031" cy="4640580"/>
          </a:xfrm>
          <a:prstGeom prst="rect">
            <a:avLst/>
          </a:prstGeom>
        </p:spPr>
        <p:txBody>
          <a:bodyPr/>
          <a:lstStyle>
            <a:lvl1pPr>
              <a:defRPr>
                <a:solidFill>
                  <a:schemeClr val="tx1">
                    <a:alpha val="99000"/>
                  </a:schemeClr>
                </a:solidFill>
                <a:latin typeface="Consolas" panose="020B0609020204030204" pitchFamily="49" charset="0"/>
                <a:cs typeface="Consolas" panose="020B0609020204030204" pitchFamily="49" charset="0"/>
              </a:defRPr>
            </a:lvl1pPr>
          </a:lstStyle>
          <a:p>
            <a:r>
              <a:rPr lang="en-US" dirty="0" smtClean="0">
                <a:latin typeface="Consolas" panose="020B0609020204030204" pitchFamily="49" charset="0"/>
                <a:cs typeface="Consolas" panose="020B0609020204030204" pitchFamily="49" charset="0"/>
              </a:rPr>
              <a:t>&lt;audio </a:t>
            </a:r>
            <a:r>
              <a:rPr lang="en-US" dirty="0" err="1" smtClean="0">
                <a:latin typeface="Consolas" panose="020B0609020204030204" pitchFamily="49" charset="0"/>
                <a:cs typeface="Consolas" panose="020B0609020204030204" pitchFamily="49" charset="0"/>
              </a:rPr>
              <a:t>src</a:t>
            </a:r>
            <a:r>
              <a:rPr lang="en-US" dirty="0" smtClean="0">
                <a:latin typeface="Consolas" panose="020B0609020204030204" pitchFamily="49" charset="0"/>
                <a:cs typeface="Consolas" panose="020B0609020204030204" pitchFamily="49" charset="0"/>
              </a:rPr>
              <a:t>=“some.mp3” controls&gt;&lt;/audio&gt;</a:t>
            </a:r>
          </a:p>
          <a:p>
            <a:r>
              <a:rPr lang="en-US" dirty="0" smtClean="0">
                <a:latin typeface="Consolas" panose="020B0609020204030204" pitchFamily="49" charset="0"/>
                <a:cs typeface="Consolas" panose="020B0609020204030204" pitchFamily="49" charset="0"/>
              </a:rPr>
              <a:t>&lt;audio controls </a:t>
            </a:r>
            <a:r>
              <a:rPr lang="en-US" dirty="0" err="1" smtClean="0">
                <a:latin typeface="Consolas" panose="020B0609020204030204" pitchFamily="49" charset="0"/>
                <a:cs typeface="Consolas" panose="020B0609020204030204" pitchFamily="49" charset="0"/>
              </a:rPr>
              <a:t>autoplay</a:t>
            </a:r>
            <a:r>
              <a:rPr lang="en-US" dirty="0" smtClean="0">
                <a:latin typeface="Consolas" panose="020B0609020204030204" pitchFamily="49" charset="0"/>
                <a:cs typeface="Consolas" panose="020B0609020204030204" pitchFamily="49" charset="0"/>
              </a:rPr>
              <a:t> loop preload=“auto”&gt;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&lt;source </a:t>
            </a:r>
            <a:r>
              <a:rPr lang="en-US" dirty="0" err="1" smtClean="0">
                <a:latin typeface="Consolas" panose="020B0609020204030204" pitchFamily="49" charset="0"/>
                <a:cs typeface="Consolas" panose="020B0609020204030204" pitchFamily="49" charset="0"/>
              </a:rPr>
              <a:t>src</a:t>
            </a:r>
            <a:r>
              <a:rPr lang="en-US" dirty="0" smtClean="0">
                <a:latin typeface="Consolas" panose="020B0609020204030204" pitchFamily="49" charset="0"/>
                <a:cs typeface="Consolas" panose="020B0609020204030204" pitchFamily="49" charset="0"/>
              </a:rPr>
              <a:t>=“some.ogg” /&gt;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&lt;source </a:t>
            </a:r>
            <a:r>
              <a:rPr lang="en-US" dirty="0" err="1" smtClean="0">
                <a:latin typeface="Consolas" panose="020B0609020204030204" pitchFamily="49" charset="0"/>
                <a:cs typeface="Consolas" panose="020B0609020204030204" pitchFamily="49" charset="0"/>
              </a:rPr>
              <a:t>src</a:t>
            </a:r>
            <a:r>
              <a:rPr lang="en-US" dirty="0" smtClean="0">
                <a:latin typeface="Consolas" panose="020B0609020204030204" pitchFamily="49" charset="0"/>
                <a:cs typeface="Consolas" panose="020B0609020204030204" pitchFamily="49" charset="0"/>
              </a:rPr>
              <a:t>=“some.mp3” /&gt;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Your browser does not support audio!</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&lt;/audio&gt;</a:t>
            </a:r>
            <a:endParaRPr lang="en-US" dirty="0">
              <a:latin typeface="Consolas" panose="020B0609020204030204" pitchFamily="49" charset="0"/>
              <a:cs typeface="Consolas" panose="020B0609020204030204" pitchFamily="49" charset="0"/>
            </a:endParaRPr>
          </a:p>
        </p:txBody>
      </p:sp>
      <p:sp>
        <p:nvSpPr>
          <p:cNvPr id="6" name="Title 1"/>
          <p:cNvSpPr>
            <a:spLocks noGrp="1"/>
          </p:cNvSpPr>
          <p:nvPr>
            <p:ph type="title" hasCustomPrompt="1"/>
          </p:nvPr>
        </p:nvSpPr>
        <p:spPr>
          <a:xfrm>
            <a:off x="232756" y="157943"/>
            <a:ext cx="11722682" cy="1205345"/>
          </a:xfrm>
          <a:prstGeom prst="rect">
            <a:avLst/>
          </a:prstGeom>
        </p:spPr>
        <p:txBody>
          <a:bodyPr/>
          <a:lstStyle>
            <a:lvl1pPr>
              <a:defRPr sz="3999">
                <a:solidFill>
                  <a:schemeClr val="tx1">
                    <a:alpha val="98824"/>
                  </a:schemeClr>
                </a:solidFill>
                <a:latin typeface="Segoe UI Light" pitchFamily="34" charset="0"/>
              </a:defRPr>
            </a:lvl1pPr>
          </a:lstStyle>
          <a:p>
            <a:r>
              <a:rPr lang="en-US" dirty="0" smtClean="0"/>
              <a:t>Click to edit Code Sample style</a:t>
            </a:r>
            <a:endParaRPr lang="en-US" dirty="0"/>
          </a:p>
        </p:txBody>
      </p:sp>
    </p:spTree>
    <p:extLst>
      <p:ext uri="{BB962C8B-B14F-4D97-AF65-F5344CB8AC3E}">
        <p14:creationId xmlns:p14="http://schemas.microsoft.com/office/powerpoint/2010/main" val="413717318"/>
      </p:ext>
    </p:extLst>
  </p:cSld>
  <p:clrMapOvr>
    <a:masterClrMapping/>
  </p:clrMapOvr>
  <p:transition>
    <p:fade/>
  </p:transition>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32756" y="157943"/>
            <a:ext cx="11722682" cy="1205345"/>
          </a:xfrm>
          <a:prstGeom prst="rect">
            <a:avLst/>
          </a:prstGeom>
        </p:spPr>
        <p:txBody>
          <a:bodyPr/>
          <a:lstStyle>
            <a:lvl1pPr>
              <a:defRPr sz="3999">
                <a:solidFill>
                  <a:srgbClr val="002050"/>
                </a:solidFill>
                <a:latin typeface="Segoe UI Light" pitchFamily="34" charset="0"/>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436563" y="1487489"/>
            <a:ext cx="11533187" cy="5159375"/>
          </a:xfrm>
          <a:prstGeom prst="rect">
            <a:avLst/>
          </a:prstGeom>
        </p:spPr>
        <p:txBody>
          <a:bodyPr/>
          <a:lstStyle>
            <a:lvl1pPr marL="342764" indent="-342764">
              <a:lnSpc>
                <a:spcPct val="100000"/>
              </a:lnSpc>
              <a:spcBef>
                <a:spcPts val="1799"/>
              </a:spcBef>
              <a:buClr>
                <a:schemeClr val="accent1"/>
              </a:buClr>
              <a:buSzPct val="100000"/>
              <a:buFont typeface="Arial" pitchFamily="34" charset="0"/>
              <a:buChar char="•"/>
              <a:defRPr sz="3199">
                <a:solidFill>
                  <a:srgbClr val="002050">
                    <a:alpha val="99000"/>
                  </a:srgbClr>
                </a:solidFill>
                <a:latin typeface="Segoe UI Light" panose="020B0502040204020203" pitchFamily="34" charset="0"/>
                <a:cs typeface="Segoe UI Light" panose="020B0502040204020203" pitchFamily="34" charset="0"/>
              </a:defRPr>
            </a:lvl1pPr>
            <a:lvl2pPr marL="807718" indent="-344351">
              <a:lnSpc>
                <a:spcPct val="100000"/>
              </a:lnSpc>
              <a:spcBef>
                <a:spcPts val="400"/>
              </a:spcBef>
              <a:spcAft>
                <a:spcPts val="400"/>
              </a:spcAft>
              <a:buClr>
                <a:schemeClr val="tx1">
                  <a:lumMod val="75000"/>
                  <a:lumOff val="25000"/>
                </a:schemeClr>
              </a:buClr>
              <a:buSzPct val="85000"/>
              <a:buFont typeface="Segoe UI" pitchFamily="34" charset="0"/>
              <a:buChar char="–"/>
              <a:defRPr sz="2799">
                <a:solidFill>
                  <a:schemeClr val="tx1">
                    <a:alpha val="99000"/>
                  </a:schemeClr>
                </a:solidFill>
                <a:latin typeface="Segoe UI Light" panose="020B0502040204020203" pitchFamily="34" charset="0"/>
                <a:cs typeface="Segoe UI Light" panose="020B0502040204020203" pitchFamily="34" charset="0"/>
              </a:defRPr>
            </a:lvl2pPr>
            <a:lvl3pPr marL="1198088" indent="-342764">
              <a:lnSpc>
                <a:spcPct val="100000"/>
              </a:lnSpc>
              <a:spcBef>
                <a:spcPts val="200"/>
              </a:spcBef>
              <a:spcAft>
                <a:spcPts val="200"/>
              </a:spcAft>
              <a:buClr>
                <a:schemeClr val="tx1">
                  <a:lumMod val="75000"/>
                  <a:lumOff val="25000"/>
                </a:schemeClr>
              </a:buClr>
              <a:buSzPct val="85000"/>
              <a:buFont typeface="Courier New" pitchFamily="49" charset="0"/>
              <a:buChar char="o"/>
              <a:defRPr sz="1799">
                <a:solidFill>
                  <a:schemeClr val="tx1">
                    <a:alpha val="99000"/>
                  </a:schemeClr>
                </a:solidFill>
                <a:latin typeface="Segoe UI Light" panose="020B0502040204020203" pitchFamily="34" charset="0"/>
                <a:cs typeface="Segoe UI Light" panose="020B0502040204020203" pitchFamily="34" charset="0"/>
              </a:defRPr>
            </a:lvl3pPr>
            <a:lvl4pPr>
              <a:defRPr sz="1999"/>
            </a:lvl4pPr>
            <a:lvl5pPr>
              <a:defRPr sz="1999"/>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2201951747"/>
      </p:ext>
    </p:extLst>
  </p:cSld>
  <p:clrMapOvr>
    <a:masterClrMapping/>
  </p:clrMapOvr>
  <p:transition>
    <p:fade/>
  </p:transition>
  <p:timing>
    <p:tnLst>
      <p:par>
        <p:cTn id="1" dur="indefinite" restart="never" nodeType="tmRoot"/>
      </p:par>
    </p:tnLst>
  </p:timing>
  <p:hf hdr="0"/>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686031002"/>
      </p:ext>
    </p:extLst>
  </p:cSld>
  <p:clrMapOvr>
    <a:masterClrMapping/>
  </p:clrMapOvr>
  <p:transition>
    <p:fade/>
  </p:transition>
  <p:timing>
    <p:tnLst>
      <p:par>
        <p:cTn id="1" dur="indefinite" restart="never" nodeType="tmRoot"/>
      </p:par>
    </p:tnLst>
  </p:timing>
  <p:hf hdr="0"/>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Demo Slide">
    <p:bg>
      <p:bgPr>
        <a:solidFill>
          <a:srgbClr val="00723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15636" y="4771506"/>
            <a:ext cx="10484896" cy="1604356"/>
          </a:xfrm>
          <a:prstGeom prst="rect">
            <a:avLst/>
          </a:prstGeom>
        </p:spPr>
        <p:txBody>
          <a:bodyPr anchor="ctr">
            <a:noAutofit/>
          </a:bodyPr>
          <a:lstStyle>
            <a:lvl1pPr marL="0" marR="0" indent="0" algn="l" defTabSz="914001" rtl="0" eaLnBrk="1" fontAlgn="auto" latinLnBrk="0" hangingPunct="1">
              <a:lnSpc>
                <a:spcPct val="90000"/>
              </a:lnSpc>
              <a:spcBef>
                <a:spcPts val="0"/>
              </a:spcBef>
              <a:spcAft>
                <a:spcPts val="0"/>
              </a:spcAft>
              <a:buClr>
                <a:srgbClr val="00DCFF"/>
              </a:buClr>
              <a:buSzPct val="90000"/>
              <a:buFont typeface="Arial" pitchFamily="34" charset="0"/>
              <a:buNone/>
              <a:tabLst/>
              <a:defRPr sz="2799" b="1" cap="all" baseline="0">
                <a:solidFill>
                  <a:schemeClr val="bg1">
                    <a:alpha val="99000"/>
                  </a:schemeClr>
                </a:solidFill>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415636" y="3117272"/>
            <a:ext cx="10720676" cy="1383983"/>
          </a:xfrm>
          <a:prstGeom prst="rect">
            <a:avLst/>
          </a:prstGeom>
        </p:spPr>
        <p:txBody>
          <a:bodyPr anchor="ctr"/>
          <a:lstStyle>
            <a:lvl1pPr algn="l">
              <a:defRPr sz="7197" baseline="0">
                <a:solidFill>
                  <a:schemeClr val="bg1">
                    <a:alpha val="99000"/>
                  </a:schemeClr>
                </a:solidFill>
                <a:latin typeface="Segoe UI Light" panose="020B0502040204020203" pitchFamily="34" charset="0"/>
                <a:cs typeface="Segoe UI Light" panose="020B0502040204020203" pitchFamily="34" charset="0"/>
              </a:defRPr>
            </a:lvl1pPr>
            <a:lvl2pPr>
              <a:defRPr sz="5997">
                <a:solidFill>
                  <a:schemeClr val="bg1">
                    <a:alpha val="99000"/>
                  </a:schemeClr>
                </a:solidFill>
                <a:latin typeface="+mj-lt"/>
              </a:defRPr>
            </a:lvl2pPr>
            <a:lvl3pPr>
              <a:defRPr sz="5997">
                <a:solidFill>
                  <a:schemeClr val="bg1">
                    <a:alpha val="99000"/>
                  </a:schemeClr>
                </a:solidFill>
                <a:latin typeface="+mj-lt"/>
              </a:defRPr>
            </a:lvl3pPr>
            <a:lvl4pPr>
              <a:defRPr sz="5997">
                <a:solidFill>
                  <a:schemeClr val="bg1">
                    <a:alpha val="99000"/>
                  </a:schemeClr>
                </a:solidFill>
                <a:latin typeface="+mj-lt"/>
              </a:defRPr>
            </a:lvl4pPr>
            <a:lvl5pPr>
              <a:defRPr sz="5997">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1417656559"/>
      </p:ext>
    </p:extLst>
  </p:cSld>
  <p:clrMapOvr>
    <a:masterClrMapping/>
  </p:clrMapOvr>
  <p:transition>
    <p:fade/>
  </p:transition>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Microsoft Slide">
    <p:bg>
      <p:bgPr>
        <a:solidFill>
          <a:srgbClr val="4668C5"/>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val="0"/>
              </a:ext>
            </a:extLst>
          </a:blip>
          <a:srcRect l="9719"/>
          <a:stretch/>
        </p:blipFill>
        <p:spPr>
          <a:xfrm>
            <a:off x="512762" y="2922746"/>
            <a:ext cx="5767719" cy="2350013"/>
          </a:xfrm>
          <a:prstGeom prst="rect">
            <a:avLst/>
          </a:prstGeom>
        </p:spPr>
      </p:pic>
      <p:sp>
        <p:nvSpPr>
          <p:cNvPr id="9" name="Rectangle 2"/>
          <p:cNvSpPr>
            <a:spLocks noChangeArrowheads="1"/>
          </p:cNvSpPr>
          <p:nvPr userDrawn="1"/>
        </p:nvSpPr>
        <p:spPr bwMode="auto">
          <a:xfrm>
            <a:off x="530087" y="5960743"/>
            <a:ext cx="11078818" cy="751488"/>
          </a:xfrm>
          <a:prstGeom prst="rect">
            <a:avLst/>
          </a:prstGeom>
          <a:noFill/>
          <a:ln w="9525">
            <a:noFill/>
            <a:miter lim="800000"/>
            <a:headEnd/>
            <a:tailEnd/>
          </a:ln>
        </p:spPr>
        <p:txBody>
          <a:bodyPr wrap="square">
            <a:spAutoFit/>
          </a:bodyPr>
          <a:lstStyle/>
          <a:p>
            <a:pPr marL="0" lvl="1" defTabSz="913726">
              <a:defRPr/>
            </a:pPr>
            <a:r>
              <a:rPr lang="en-US" sz="1050" dirty="0">
                <a:solidFill>
                  <a:prstClr val="white">
                    <a:lumMod val="85000"/>
                  </a:prstClr>
                </a:solidFill>
                <a:latin typeface="Calibri"/>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99026809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icrosoft Slide">
    <p:bg>
      <p:bgPr>
        <a:solidFill>
          <a:srgbClr val="4668C5"/>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val="0"/>
              </a:ext>
            </a:extLst>
          </a:blip>
          <a:srcRect l="9719"/>
          <a:stretch/>
        </p:blipFill>
        <p:spPr>
          <a:xfrm>
            <a:off x="512761" y="2922745"/>
            <a:ext cx="5767719" cy="2350013"/>
          </a:xfrm>
          <a:prstGeom prst="rect">
            <a:avLst/>
          </a:prstGeom>
        </p:spPr>
      </p:pic>
      <p:sp>
        <p:nvSpPr>
          <p:cNvPr id="9"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prstClr val="white">
                    <a:lumMod val="85000"/>
                  </a:prstClr>
                </a:solidFill>
                <a:latin typeface="Calibri"/>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15862898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Blank">
    <p:bg>
      <p:bgPr>
        <a:solidFill>
          <a:srgbClr val="00205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59644898"/>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18" Type="http://schemas.openxmlformats.org/officeDocument/2006/relationships/slideLayout" Target="../slideLayouts/slideLayout33.xml"/><Relationship Id="rId26" Type="http://schemas.openxmlformats.org/officeDocument/2006/relationships/slideLayout" Target="../slideLayouts/slideLayout41.xml"/><Relationship Id="rId3" Type="http://schemas.openxmlformats.org/officeDocument/2006/relationships/slideLayout" Target="../slideLayouts/slideLayout18.xml"/><Relationship Id="rId21" Type="http://schemas.openxmlformats.org/officeDocument/2006/relationships/slideLayout" Target="../slideLayouts/slideLayout36.xml"/><Relationship Id="rId34" Type="http://schemas.openxmlformats.org/officeDocument/2006/relationships/image" Target="../media/image4.png"/><Relationship Id="rId7" Type="http://schemas.openxmlformats.org/officeDocument/2006/relationships/slideLayout" Target="../slideLayouts/slideLayout22.xml"/><Relationship Id="rId12" Type="http://schemas.openxmlformats.org/officeDocument/2006/relationships/slideLayout" Target="../slideLayouts/slideLayout27.xml"/><Relationship Id="rId17" Type="http://schemas.openxmlformats.org/officeDocument/2006/relationships/slideLayout" Target="../slideLayouts/slideLayout32.xml"/><Relationship Id="rId25" Type="http://schemas.openxmlformats.org/officeDocument/2006/relationships/slideLayout" Target="../slideLayouts/slideLayout40.xml"/><Relationship Id="rId33" Type="http://schemas.openxmlformats.org/officeDocument/2006/relationships/theme" Target="../theme/theme2.xml"/><Relationship Id="rId2" Type="http://schemas.openxmlformats.org/officeDocument/2006/relationships/slideLayout" Target="../slideLayouts/slideLayout17.xml"/><Relationship Id="rId16" Type="http://schemas.openxmlformats.org/officeDocument/2006/relationships/slideLayout" Target="../slideLayouts/slideLayout31.xml"/><Relationship Id="rId20" Type="http://schemas.openxmlformats.org/officeDocument/2006/relationships/slideLayout" Target="../slideLayouts/slideLayout35.xml"/><Relationship Id="rId29" Type="http://schemas.openxmlformats.org/officeDocument/2006/relationships/slideLayout" Target="../slideLayouts/slideLayout44.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24" Type="http://schemas.openxmlformats.org/officeDocument/2006/relationships/slideLayout" Target="../slideLayouts/slideLayout39.xml"/><Relationship Id="rId32" Type="http://schemas.openxmlformats.org/officeDocument/2006/relationships/slideLayout" Target="../slideLayouts/slideLayout47.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23" Type="http://schemas.openxmlformats.org/officeDocument/2006/relationships/slideLayout" Target="../slideLayouts/slideLayout38.xml"/><Relationship Id="rId28" Type="http://schemas.openxmlformats.org/officeDocument/2006/relationships/slideLayout" Target="../slideLayouts/slideLayout43.xml"/><Relationship Id="rId10" Type="http://schemas.openxmlformats.org/officeDocument/2006/relationships/slideLayout" Target="../slideLayouts/slideLayout25.xml"/><Relationship Id="rId19" Type="http://schemas.openxmlformats.org/officeDocument/2006/relationships/slideLayout" Target="../slideLayouts/slideLayout34.xml"/><Relationship Id="rId31" Type="http://schemas.openxmlformats.org/officeDocument/2006/relationships/slideLayout" Target="../slideLayouts/slideLayout46.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 Id="rId22" Type="http://schemas.openxmlformats.org/officeDocument/2006/relationships/slideLayout" Target="../slideLayouts/slideLayout37.xml"/><Relationship Id="rId27" Type="http://schemas.openxmlformats.org/officeDocument/2006/relationships/slideLayout" Target="../slideLayouts/slideLayout42.xml"/><Relationship Id="rId30" Type="http://schemas.openxmlformats.org/officeDocument/2006/relationships/slideLayout" Target="../slideLayouts/slideLayout45.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50.xml"/><Relationship Id="rId2" Type="http://schemas.openxmlformats.org/officeDocument/2006/relationships/slideLayout" Target="../slideLayouts/slideLayout49.xml"/><Relationship Id="rId1" Type="http://schemas.openxmlformats.org/officeDocument/2006/relationships/slideLayout" Target="../slideLayouts/slideLayout48.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8.xml"/><Relationship Id="rId13" Type="http://schemas.openxmlformats.org/officeDocument/2006/relationships/slideLayout" Target="../slideLayouts/slideLayout63.xml"/><Relationship Id="rId3" Type="http://schemas.openxmlformats.org/officeDocument/2006/relationships/slideLayout" Target="../slideLayouts/slideLayout53.xml"/><Relationship Id="rId7" Type="http://schemas.openxmlformats.org/officeDocument/2006/relationships/slideLayout" Target="../slideLayouts/slideLayout57.xml"/><Relationship Id="rId12" Type="http://schemas.openxmlformats.org/officeDocument/2006/relationships/slideLayout" Target="../slideLayouts/slideLayout62.xml"/><Relationship Id="rId17" Type="http://schemas.openxmlformats.org/officeDocument/2006/relationships/theme" Target="../theme/theme4.xml"/><Relationship Id="rId2" Type="http://schemas.openxmlformats.org/officeDocument/2006/relationships/slideLayout" Target="../slideLayouts/slideLayout52.xml"/><Relationship Id="rId16" Type="http://schemas.openxmlformats.org/officeDocument/2006/relationships/slideLayout" Target="../slideLayouts/slideLayout66.xml"/><Relationship Id="rId1" Type="http://schemas.openxmlformats.org/officeDocument/2006/relationships/slideLayout" Target="../slideLayouts/slideLayout51.xml"/><Relationship Id="rId6" Type="http://schemas.openxmlformats.org/officeDocument/2006/relationships/slideLayout" Target="../slideLayouts/slideLayout56.xml"/><Relationship Id="rId11" Type="http://schemas.openxmlformats.org/officeDocument/2006/relationships/slideLayout" Target="../slideLayouts/slideLayout61.xml"/><Relationship Id="rId5" Type="http://schemas.openxmlformats.org/officeDocument/2006/relationships/slideLayout" Target="../slideLayouts/slideLayout55.xml"/><Relationship Id="rId15" Type="http://schemas.openxmlformats.org/officeDocument/2006/relationships/slideLayout" Target="../slideLayouts/slideLayout65.xml"/><Relationship Id="rId10" Type="http://schemas.openxmlformats.org/officeDocument/2006/relationships/slideLayout" Target="../slideLayouts/slideLayout60.xml"/><Relationship Id="rId4" Type="http://schemas.openxmlformats.org/officeDocument/2006/relationships/slideLayout" Target="../slideLayouts/slideLayout54.xml"/><Relationship Id="rId9" Type="http://schemas.openxmlformats.org/officeDocument/2006/relationships/slideLayout" Target="../slideLayouts/slideLayout59.xml"/><Relationship Id="rId14" Type="http://schemas.openxmlformats.org/officeDocument/2006/relationships/slideLayout" Target="../slideLayouts/slideLayout6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5" Type="http://schemas.openxmlformats.org/officeDocument/2006/relationships/slideLayout" Target="../slideLayouts/slideLayout71.xml"/><Relationship Id="rId4" Type="http://schemas.openxmlformats.org/officeDocument/2006/relationships/slideLayout" Target="../slideLayouts/slideLayout70.xml"/><Relationship Id="rId9" Type="http://schemas.openxmlformats.org/officeDocument/2006/relationships/theme" Target="../theme/theme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ext Placeholder 6"/>
          <p:cNvSpPr txBox="1">
            <a:spLocks/>
          </p:cNvSpPr>
          <p:nvPr/>
        </p:nvSpPr>
        <p:spPr>
          <a:xfrm>
            <a:off x="1085838" y="6394624"/>
            <a:ext cx="11102987" cy="453392"/>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baseline="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endParaRPr lang="en-US" sz="1600" dirty="0">
              <a:solidFill>
                <a:schemeClr val="bg1">
                  <a:lumMod val="75000"/>
                  <a:alpha val="99000"/>
                </a:schemeClr>
              </a:solidFill>
            </a:endParaRPr>
          </a:p>
        </p:txBody>
      </p:sp>
      <p:sp>
        <p:nvSpPr>
          <p:cNvPr id="3" name="Text Placeholder 6"/>
          <p:cNvSpPr txBox="1">
            <a:spLocks/>
          </p:cNvSpPr>
          <p:nvPr userDrawn="1"/>
        </p:nvSpPr>
        <p:spPr>
          <a:xfrm>
            <a:off x="1085838" y="6394624"/>
            <a:ext cx="11102987" cy="453392"/>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baseline="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endParaRPr lang="en-US" sz="1600" dirty="0">
              <a:solidFill>
                <a:schemeClr val="bg1">
                  <a:lumMod val="75000"/>
                  <a:alpha val="99000"/>
                </a:schemeClr>
              </a:solidFill>
            </a:endParaRPr>
          </a:p>
        </p:txBody>
      </p:sp>
    </p:spTree>
    <p:extLst>
      <p:ext uri="{BB962C8B-B14F-4D97-AF65-F5344CB8AC3E}">
        <p14:creationId xmlns:p14="http://schemas.microsoft.com/office/powerpoint/2010/main" val="3509492910"/>
      </p:ext>
    </p:extLst>
  </p:cSld>
  <p:clrMap bg1="lt1" tx1="dk1" bg2="lt2" tx2="dk2" accent1="accent1" accent2="accent2" accent3="accent3" accent4="accent4" accent5="accent5" accent6="accent6" hlink="hlink" folHlink="folHlink"/>
  <p:sldLayoutIdLst>
    <p:sldLayoutId id="2147483844" r:id="rId1"/>
    <p:sldLayoutId id="2147483845" r:id="rId2"/>
    <p:sldLayoutId id="2147483846" r:id="rId3"/>
    <p:sldLayoutId id="2147483850" r:id="rId4"/>
    <p:sldLayoutId id="2147483852" r:id="rId5"/>
    <p:sldLayoutId id="2147483853" r:id="rId6"/>
    <p:sldLayoutId id="2147483857" r:id="rId7"/>
    <p:sldLayoutId id="2147483858" r:id="rId8"/>
    <p:sldLayoutId id="2147483859" r:id="rId9"/>
    <p:sldLayoutId id="2147483860" r:id="rId10"/>
    <p:sldLayoutId id="2147483861" r:id="rId11"/>
    <p:sldLayoutId id="2147483862" r:id="rId12"/>
    <p:sldLayoutId id="2147483863" r:id="rId13"/>
    <p:sldLayoutId id="2147483864" r:id="rId14"/>
    <p:sldLayoutId id="2147483865" r:id="rId15"/>
  </p:sldLayoutIdLst>
  <p:transition>
    <p:fade/>
  </p:transition>
  <p:timing>
    <p:tnLst>
      <p:par>
        <p:cTn id="1" dur="indefinite" restart="never" nodeType="tmRoot"/>
      </p:par>
    </p:tnLst>
  </p:timing>
  <p:hf hdr="0"/>
  <p:txStyles>
    <p:titleStyle>
      <a:lvl1pPr algn="l" defTabSz="914363" rtl="0" eaLnBrk="1" latinLnBrk="0" hangingPunct="1">
        <a:lnSpc>
          <a:spcPct val="90000"/>
        </a:lnSpc>
        <a:spcBef>
          <a:spcPct val="0"/>
        </a:spcBef>
        <a:buNone/>
        <a:defRPr lang="en-US" sz="4800" b="0" kern="1200" cap="none" spc="-200" baseline="0" dirty="0" smtClean="0">
          <a:ln w="3175">
            <a:noFill/>
          </a:ln>
          <a:solidFill>
            <a:schemeClr val="accent6">
              <a:alpha val="98824"/>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228602"/>
            <a:ext cx="11149013" cy="747897"/>
          </a:xfrm>
          <a:prstGeom prst="rect">
            <a:avLst/>
          </a:prstGeom>
        </p:spPr>
        <p:txBody>
          <a:bodyPr vert="horz" wrap="square" lIns="0" tIns="0" rIns="0" bIns="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520701" y="1447802"/>
            <a:ext cx="11152188" cy="2055947"/>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5" name="Picture 4"/>
          <p:cNvPicPr>
            <a:picLocks noChangeAspect="1"/>
          </p:cNvPicPr>
          <p:nvPr userDrawn="1"/>
        </p:nvPicPr>
        <p:blipFill>
          <a:blip r:embed="rId34" cstate="print">
            <a:extLst>
              <a:ext uri="{28A0092B-C50C-407E-A947-70E740481C1C}">
                <a14:useLocalDpi xmlns:a14="http://schemas.microsoft.com/office/drawing/2010/main" val="0"/>
              </a:ext>
            </a:extLst>
          </a:blip>
          <a:stretch>
            <a:fillRect/>
          </a:stretch>
        </p:blipFill>
        <p:spPr>
          <a:xfrm>
            <a:off x="10208141" y="6226170"/>
            <a:ext cx="1828324" cy="631830"/>
          </a:xfrm>
          <a:prstGeom prst="rect">
            <a:avLst/>
          </a:prstGeom>
        </p:spPr>
      </p:pic>
    </p:spTree>
    <p:extLst>
      <p:ext uri="{BB962C8B-B14F-4D97-AF65-F5344CB8AC3E}">
        <p14:creationId xmlns:p14="http://schemas.microsoft.com/office/powerpoint/2010/main" val="3942401641"/>
      </p:ext>
    </p:extLst>
  </p:cSld>
  <p:clrMap bg1="lt1" tx1="dk1" bg2="lt2" tx2="dk2" accent1="accent1" accent2="accent2" accent3="accent3" accent4="accent4" accent5="accent5" accent6="accent6" hlink="hlink" folHlink="folHlink"/>
  <p:sldLayoutIdLst>
    <p:sldLayoutId id="2147483867" r:id="rId1"/>
    <p:sldLayoutId id="2147483868" r:id="rId2"/>
    <p:sldLayoutId id="2147483869" r:id="rId3"/>
    <p:sldLayoutId id="2147483870" r:id="rId4"/>
    <p:sldLayoutId id="2147483871" r:id="rId5"/>
    <p:sldLayoutId id="2147483872" r:id="rId6"/>
    <p:sldLayoutId id="2147483873" r:id="rId7"/>
    <p:sldLayoutId id="2147483874" r:id="rId8"/>
    <p:sldLayoutId id="2147483875" r:id="rId9"/>
    <p:sldLayoutId id="2147483876" r:id="rId10"/>
    <p:sldLayoutId id="2147483877" r:id="rId11"/>
    <p:sldLayoutId id="2147483878" r:id="rId12"/>
    <p:sldLayoutId id="2147483879" r:id="rId13"/>
    <p:sldLayoutId id="2147483880" r:id="rId14"/>
    <p:sldLayoutId id="2147483881" r:id="rId15"/>
    <p:sldLayoutId id="2147483882" r:id="rId16"/>
    <p:sldLayoutId id="2147483883" r:id="rId17"/>
    <p:sldLayoutId id="2147483884" r:id="rId18"/>
    <p:sldLayoutId id="2147483885" r:id="rId19"/>
    <p:sldLayoutId id="2147483886" r:id="rId20"/>
    <p:sldLayoutId id="2147483887" r:id="rId21"/>
    <p:sldLayoutId id="2147483888" r:id="rId22"/>
    <p:sldLayoutId id="2147483889" r:id="rId23"/>
    <p:sldLayoutId id="2147483890" r:id="rId24"/>
    <p:sldLayoutId id="2147483891" r:id="rId25"/>
    <p:sldLayoutId id="2147483892" r:id="rId26"/>
    <p:sldLayoutId id="2147483893" r:id="rId27"/>
    <p:sldLayoutId id="2147483894" r:id="rId28"/>
    <p:sldLayoutId id="2147483895" r:id="rId29"/>
    <p:sldLayoutId id="2147483896" r:id="rId30"/>
    <p:sldLayoutId id="2147483897" r:id="rId31"/>
    <p:sldLayoutId id="2147483898" r:id="rId32"/>
  </p:sldLayoutIdLst>
  <p:transition>
    <p:fade/>
  </p:transition>
  <p:timing>
    <p:tnLst>
      <p:par>
        <p:cTn id="1" dur="indefinite" restart="never" nodeType="tmRoot"/>
      </p:par>
    </p:tnLst>
  </p:timing>
  <p:txStyles>
    <p:titleStyle>
      <a:lvl1pPr algn="l" defTabSz="914089" rtl="0" eaLnBrk="1" latinLnBrk="0" hangingPunct="1">
        <a:lnSpc>
          <a:spcPct val="90000"/>
        </a:lnSpc>
        <a:spcBef>
          <a:spcPct val="0"/>
        </a:spcBef>
        <a:buNone/>
        <a:defRPr lang="en-US" sz="4399"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623" marR="0" indent="-339623" algn="l" defTabSz="914089" rtl="0" eaLnBrk="1" fontAlgn="auto" latinLnBrk="0" hangingPunct="1">
        <a:lnSpc>
          <a:spcPct val="90000"/>
        </a:lnSpc>
        <a:spcBef>
          <a:spcPct val="20000"/>
        </a:spcBef>
        <a:spcAft>
          <a:spcPts val="0"/>
        </a:spcAft>
        <a:buClrTx/>
        <a:buSzPct val="80000"/>
        <a:buFont typeface="Arial" pitchFamily="34" charset="0"/>
        <a:buChar char="•"/>
        <a:tabLst/>
        <a:defRPr sz="3199" kern="1200" spc="-70" baseline="0">
          <a:gradFill>
            <a:gsLst>
              <a:gs pos="1250">
                <a:schemeClr val="bg2"/>
              </a:gs>
              <a:gs pos="100000">
                <a:schemeClr val="bg2"/>
              </a:gs>
            </a:gsLst>
            <a:lin ang="5400000" scaled="0"/>
          </a:gradFill>
          <a:latin typeface="+mj-lt"/>
          <a:ea typeface="+mn-ea"/>
          <a:cs typeface="+mn-cs"/>
        </a:defRPr>
      </a:lvl1pPr>
      <a:lvl2pPr marL="572916" marR="0" indent="-233293" algn="l" defTabSz="914089" rtl="0" eaLnBrk="1" fontAlgn="auto" latinLnBrk="0" hangingPunct="1">
        <a:lnSpc>
          <a:spcPct val="90000"/>
        </a:lnSpc>
        <a:spcBef>
          <a:spcPct val="20000"/>
        </a:spcBef>
        <a:spcAft>
          <a:spcPts val="0"/>
        </a:spcAft>
        <a:buClrTx/>
        <a:buSzPct val="90000"/>
        <a:buFont typeface="Wingdings" pitchFamily="2" charset="2"/>
        <a:buChar char=""/>
        <a:tabLst/>
        <a:defRPr sz="2399" kern="1200" spc="0" baseline="0">
          <a:gradFill>
            <a:gsLst>
              <a:gs pos="1250">
                <a:schemeClr val="bg2"/>
              </a:gs>
              <a:gs pos="100000">
                <a:schemeClr val="bg2"/>
              </a:gs>
            </a:gsLst>
            <a:lin ang="5400000" scaled="0"/>
          </a:gradFill>
          <a:latin typeface="+mn-lt"/>
          <a:ea typeface="+mn-ea"/>
          <a:cs typeface="+mn-cs"/>
        </a:defRPr>
      </a:lvl2pPr>
      <a:lvl3pPr marL="798273" marR="0" indent="-225357" algn="l" defTabSz="914089" rtl="0" eaLnBrk="1" fontAlgn="auto" latinLnBrk="0" hangingPunct="1">
        <a:lnSpc>
          <a:spcPct val="90000"/>
        </a:lnSpc>
        <a:spcBef>
          <a:spcPct val="20000"/>
        </a:spcBef>
        <a:spcAft>
          <a:spcPts val="0"/>
        </a:spcAft>
        <a:buClrTx/>
        <a:buSzPct val="90000"/>
        <a:buFont typeface="Wingdings" pitchFamily="2" charset="2"/>
        <a:buChar char=""/>
        <a:tabLst>
          <a:tab pos="798273" algn="l"/>
        </a:tabLst>
        <a:defRPr sz="2399" kern="1200" spc="0" baseline="0">
          <a:gradFill>
            <a:gsLst>
              <a:gs pos="1250">
                <a:schemeClr val="bg2"/>
              </a:gs>
              <a:gs pos="100000">
                <a:schemeClr val="bg2"/>
              </a:gs>
            </a:gsLst>
            <a:lin ang="5400000" scaled="0"/>
          </a:gradFill>
          <a:latin typeface="+mn-lt"/>
          <a:ea typeface="+mn-ea"/>
          <a:cs typeface="+mn-cs"/>
        </a:defRPr>
      </a:lvl3pPr>
      <a:lvl4pPr marL="1029979" marR="0" indent="-231705" algn="l" defTabSz="914089" rtl="0" eaLnBrk="1" fontAlgn="auto" latinLnBrk="0" hangingPunct="1">
        <a:lnSpc>
          <a:spcPct val="90000"/>
        </a:lnSpc>
        <a:spcBef>
          <a:spcPct val="20000"/>
        </a:spcBef>
        <a:spcAft>
          <a:spcPts val="0"/>
        </a:spcAft>
        <a:buClrTx/>
        <a:buSzPct val="90000"/>
        <a:buFont typeface="Wingdings" pitchFamily="2" charset="2"/>
        <a:buChar char=""/>
        <a:tabLst/>
        <a:defRPr sz="1999" kern="1200" spc="0" baseline="0">
          <a:gradFill>
            <a:gsLst>
              <a:gs pos="1250">
                <a:schemeClr val="bg2"/>
              </a:gs>
              <a:gs pos="100000">
                <a:schemeClr val="bg2"/>
              </a:gs>
            </a:gsLst>
            <a:lin ang="5400000" scaled="0"/>
          </a:gradFill>
          <a:latin typeface="+mn-lt"/>
          <a:ea typeface="+mn-ea"/>
          <a:cs typeface="+mn-cs"/>
        </a:defRPr>
      </a:lvl4pPr>
      <a:lvl5pPr marL="1255336" marR="0" indent="-225357" algn="l" defTabSz="914089" rtl="0" eaLnBrk="1" fontAlgn="auto" latinLnBrk="0" hangingPunct="1">
        <a:lnSpc>
          <a:spcPct val="90000"/>
        </a:lnSpc>
        <a:spcBef>
          <a:spcPct val="20000"/>
        </a:spcBef>
        <a:spcAft>
          <a:spcPts val="0"/>
        </a:spcAft>
        <a:buClrTx/>
        <a:buSzPct val="90000"/>
        <a:buFont typeface="Wingdings" pitchFamily="2" charset="2"/>
        <a:buChar char=""/>
        <a:tabLst>
          <a:tab pos="1255336" algn="l"/>
        </a:tabLst>
        <a:defRPr sz="1999" kern="1200" spc="0" baseline="0">
          <a:gradFill>
            <a:gsLst>
              <a:gs pos="1250">
                <a:schemeClr val="bg2"/>
              </a:gs>
              <a:gs pos="100000">
                <a:schemeClr val="bg2"/>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00205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171" y="289512"/>
            <a:ext cx="11652805" cy="899665"/>
          </a:xfrm>
          <a:prstGeom prst="rect">
            <a:avLst/>
          </a:prstGeom>
        </p:spPr>
        <p:txBody>
          <a:bodyPr vert="horz" wrap="square" lIns="146304" tIns="91440" rIns="146304" bIns="9144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269171" y="1189178"/>
            <a:ext cx="11650486" cy="2184808"/>
          </a:xfrm>
          <a:prstGeom prst="rect">
            <a:avLst/>
          </a:prstGeom>
        </p:spPr>
        <p:txBody>
          <a:bodyPr vert="horz" wrap="square" lIns="146304" tIns="91440" rIns="146304" bIns="9144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5" name="Picture 4"/>
          <p:cNvPicPr>
            <a:picLocks noChangeAspect="1"/>
          </p:cNvPicPr>
          <p:nvPr userDrawn="1"/>
        </p:nvPicPr>
        <p:blipFill>
          <a:blip r:embed="rId5" cstate="email">
            <a:extLst>
              <a:ext uri="{28A0092B-C50C-407E-A947-70E740481C1C}">
                <a14:useLocalDpi xmlns:a14="http://schemas.microsoft.com/office/drawing/2010/main" val="0"/>
              </a:ext>
            </a:extLst>
          </a:blip>
          <a:stretch>
            <a:fillRect/>
          </a:stretch>
        </p:blipFill>
        <p:spPr>
          <a:xfrm rot="5400000">
            <a:off x="10321814" y="1906466"/>
            <a:ext cx="4214127" cy="401200"/>
          </a:xfrm>
          <a:prstGeom prst="rect">
            <a:avLst/>
          </a:prstGeom>
        </p:spPr>
      </p:pic>
    </p:spTree>
    <p:extLst>
      <p:ext uri="{BB962C8B-B14F-4D97-AF65-F5344CB8AC3E}">
        <p14:creationId xmlns:p14="http://schemas.microsoft.com/office/powerpoint/2010/main" val="3850849226"/>
      </p:ext>
    </p:extLst>
  </p:cSld>
  <p:clrMap bg1="dk1" tx1="lt1" bg2="dk2" tx2="lt2" accent1="accent1" accent2="accent2" accent3="accent3" accent4="accent4" accent5="accent5" accent6="accent6" hlink="hlink" folHlink="folHlink"/>
  <p:sldLayoutIdLst>
    <p:sldLayoutId id="2147483900" r:id="rId1"/>
    <p:sldLayoutId id="2147483901" r:id="rId2"/>
    <p:sldLayoutId id="2147483902" r:id="rId3"/>
  </p:sldLayoutIdLst>
  <p:transition>
    <p:fade/>
  </p:transition>
  <p:timing>
    <p:tnLst>
      <p:par>
        <p:cTn id="1" dur="indefinite" restart="never" nodeType="tmRoot"/>
      </p:par>
    </p:tnLst>
  </p:timing>
  <p:txStyles>
    <p:titleStyle>
      <a:lvl1pPr algn="l" defTabSz="913818" rtl="0" eaLnBrk="1" latinLnBrk="0" hangingPunct="1">
        <a:lnSpc>
          <a:spcPct val="90000"/>
        </a:lnSpc>
        <a:spcBef>
          <a:spcPct val="0"/>
        </a:spcBef>
        <a:buNone/>
        <a:defRPr lang="en-US" sz="5291"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5943" marR="0" indent="-335943" algn="l" defTabSz="913818" rtl="0" eaLnBrk="1" fontAlgn="auto" latinLnBrk="0" hangingPunct="1">
        <a:lnSpc>
          <a:spcPct val="90000"/>
        </a:lnSpc>
        <a:spcBef>
          <a:spcPct val="20000"/>
        </a:spcBef>
        <a:spcAft>
          <a:spcPts val="0"/>
        </a:spcAft>
        <a:buClr>
          <a:schemeClr val="tx1"/>
        </a:buClr>
        <a:buSzPct val="100000"/>
        <a:buFontTx/>
        <a:buBlip>
          <a:blip r:embed="rId6"/>
        </a:buBlip>
        <a:tabLst/>
        <a:defRPr sz="3918" kern="1200" spc="0" baseline="0">
          <a:gradFill>
            <a:gsLst>
              <a:gs pos="1250">
                <a:schemeClr val="tx1"/>
              </a:gs>
              <a:gs pos="100000">
                <a:schemeClr val="tx1"/>
              </a:gs>
            </a:gsLst>
            <a:lin ang="5400000" scaled="0"/>
          </a:gradFill>
          <a:latin typeface="+mj-lt"/>
          <a:ea typeface="+mn-ea"/>
          <a:cs typeface="+mn-cs"/>
        </a:defRPr>
      </a:lvl1pPr>
      <a:lvl2pPr marL="572347" marR="0" indent="-236404" algn="l" defTabSz="913818" rtl="0" eaLnBrk="1" fontAlgn="auto" latinLnBrk="0" hangingPunct="1">
        <a:lnSpc>
          <a:spcPct val="90000"/>
        </a:lnSpc>
        <a:spcBef>
          <a:spcPct val="20000"/>
        </a:spcBef>
        <a:spcAft>
          <a:spcPts val="0"/>
        </a:spcAft>
        <a:buClr>
          <a:schemeClr val="tx1"/>
        </a:buClr>
        <a:buSzPct val="100000"/>
        <a:buFontTx/>
        <a:buBlip>
          <a:blip r:embed="rId6"/>
        </a:buBlip>
        <a:tabLst/>
        <a:defRPr sz="2351" kern="1200" spc="0" baseline="0">
          <a:gradFill>
            <a:gsLst>
              <a:gs pos="1250">
                <a:schemeClr val="tx1"/>
              </a:gs>
              <a:gs pos="100000">
                <a:schemeClr val="tx1"/>
              </a:gs>
            </a:gsLst>
            <a:lin ang="5400000" scaled="0"/>
          </a:gradFill>
          <a:latin typeface="+mn-lt"/>
          <a:ea typeface="+mn-ea"/>
          <a:cs typeface="+mn-cs"/>
        </a:defRPr>
      </a:lvl2pPr>
      <a:lvl3pPr marL="783867" marR="0" indent="-223963" algn="l" defTabSz="913818" rtl="0" eaLnBrk="1" fontAlgn="auto" latinLnBrk="0" hangingPunct="1">
        <a:lnSpc>
          <a:spcPct val="90000"/>
        </a:lnSpc>
        <a:spcBef>
          <a:spcPct val="20000"/>
        </a:spcBef>
        <a:spcAft>
          <a:spcPts val="0"/>
        </a:spcAft>
        <a:buClr>
          <a:schemeClr val="tx1"/>
        </a:buClr>
        <a:buSzPct val="100000"/>
        <a:buFontTx/>
        <a:buBlip>
          <a:blip r:embed="rId6"/>
        </a:buBlip>
        <a:tabLst/>
        <a:defRPr sz="2351" kern="1200" spc="0" baseline="0">
          <a:gradFill>
            <a:gsLst>
              <a:gs pos="1250">
                <a:schemeClr val="tx1"/>
              </a:gs>
              <a:gs pos="100000">
                <a:schemeClr val="tx1"/>
              </a:gs>
            </a:gsLst>
            <a:lin ang="5400000" scaled="0"/>
          </a:gradFill>
          <a:latin typeface="+mn-lt"/>
          <a:ea typeface="+mn-ea"/>
          <a:cs typeface="+mn-cs"/>
        </a:defRPr>
      </a:lvl3pPr>
      <a:lvl4pPr marL="1007830" marR="0" indent="-223963" algn="l" defTabSz="913818" rtl="0" eaLnBrk="1" fontAlgn="auto" latinLnBrk="0" hangingPunct="1">
        <a:lnSpc>
          <a:spcPct val="90000"/>
        </a:lnSpc>
        <a:spcBef>
          <a:spcPct val="20000"/>
        </a:spcBef>
        <a:spcAft>
          <a:spcPts val="0"/>
        </a:spcAft>
        <a:buClr>
          <a:schemeClr val="tx1"/>
        </a:buClr>
        <a:buSzPct val="100000"/>
        <a:buFontTx/>
        <a:buBlip>
          <a:blip r:embed="rId6"/>
        </a:buBlip>
        <a:tabLst/>
        <a:defRPr sz="1959" kern="1200" spc="0" baseline="0">
          <a:gradFill>
            <a:gsLst>
              <a:gs pos="1250">
                <a:schemeClr val="tx1"/>
              </a:gs>
              <a:gs pos="100000">
                <a:schemeClr val="tx1"/>
              </a:gs>
            </a:gsLst>
            <a:lin ang="5400000" scaled="0"/>
          </a:gradFill>
          <a:latin typeface="+mn-lt"/>
          <a:ea typeface="+mn-ea"/>
          <a:cs typeface="+mn-cs"/>
        </a:defRPr>
      </a:lvl4pPr>
      <a:lvl5pPr marL="1231792" marR="0" indent="-223963" algn="l" defTabSz="913818" rtl="0" eaLnBrk="1" fontAlgn="auto" latinLnBrk="0" hangingPunct="1">
        <a:lnSpc>
          <a:spcPct val="90000"/>
        </a:lnSpc>
        <a:spcBef>
          <a:spcPct val="20000"/>
        </a:spcBef>
        <a:spcAft>
          <a:spcPts val="0"/>
        </a:spcAft>
        <a:buClr>
          <a:schemeClr val="tx1"/>
        </a:buClr>
        <a:buSzPct val="100000"/>
        <a:buFontTx/>
        <a:buBlip>
          <a:blip r:embed="rId6"/>
        </a:buBlip>
        <a:tabLst/>
        <a:defRPr sz="1959" kern="1200" spc="0" baseline="0">
          <a:gradFill>
            <a:gsLst>
              <a:gs pos="1250">
                <a:schemeClr val="tx1"/>
              </a:gs>
              <a:gs pos="100000">
                <a:schemeClr val="tx1"/>
              </a:gs>
            </a:gsLst>
            <a:lin ang="5400000" scaled="0"/>
          </a:gradFill>
          <a:latin typeface="+mn-lt"/>
          <a:ea typeface="+mn-ea"/>
          <a:cs typeface="+mn-cs"/>
        </a:defRPr>
      </a:lvl5pPr>
      <a:lvl6pPr marL="2513001" indent="-228455" algn="l" defTabSz="913818" rtl="0" eaLnBrk="1" latinLnBrk="0" hangingPunct="1">
        <a:spcBef>
          <a:spcPct val="20000"/>
        </a:spcBef>
        <a:buFont typeface="Arial" pitchFamily="34" charset="0"/>
        <a:buChar char="•"/>
        <a:defRPr sz="1959" kern="1200">
          <a:solidFill>
            <a:schemeClr val="tx1"/>
          </a:solidFill>
          <a:latin typeface="+mn-lt"/>
          <a:ea typeface="+mn-ea"/>
          <a:cs typeface="+mn-cs"/>
        </a:defRPr>
      </a:lvl6pPr>
      <a:lvl7pPr marL="2969911" indent="-228455" algn="l" defTabSz="913818" rtl="0" eaLnBrk="1" latinLnBrk="0" hangingPunct="1">
        <a:spcBef>
          <a:spcPct val="20000"/>
        </a:spcBef>
        <a:buFont typeface="Arial" pitchFamily="34" charset="0"/>
        <a:buChar char="•"/>
        <a:defRPr sz="1959" kern="1200">
          <a:solidFill>
            <a:schemeClr val="tx1"/>
          </a:solidFill>
          <a:latin typeface="+mn-lt"/>
          <a:ea typeface="+mn-ea"/>
          <a:cs typeface="+mn-cs"/>
        </a:defRPr>
      </a:lvl7pPr>
      <a:lvl8pPr marL="3426820" indent="-228455" algn="l" defTabSz="913818" rtl="0" eaLnBrk="1" latinLnBrk="0" hangingPunct="1">
        <a:spcBef>
          <a:spcPct val="20000"/>
        </a:spcBef>
        <a:buFont typeface="Arial" pitchFamily="34" charset="0"/>
        <a:buChar char="•"/>
        <a:defRPr sz="1959" kern="1200">
          <a:solidFill>
            <a:schemeClr val="tx1"/>
          </a:solidFill>
          <a:latin typeface="+mn-lt"/>
          <a:ea typeface="+mn-ea"/>
          <a:cs typeface="+mn-cs"/>
        </a:defRPr>
      </a:lvl8pPr>
      <a:lvl9pPr marL="3883730" indent="-228455" algn="l" defTabSz="913818" rtl="0" eaLnBrk="1" latinLnBrk="0" hangingPunct="1">
        <a:spcBef>
          <a:spcPct val="20000"/>
        </a:spcBef>
        <a:buFont typeface="Arial" pitchFamily="34" charset="0"/>
        <a:buChar char="•"/>
        <a:defRPr sz="1959" kern="1200">
          <a:solidFill>
            <a:schemeClr val="tx1"/>
          </a:solidFill>
          <a:latin typeface="+mn-lt"/>
          <a:ea typeface="+mn-ea"/>
          <a:cs typeface="+mn-cs"/>
        </a:defRPr>
      </a:lvl9pPr>
    </p:bodyStyle>
    <p:otherStyle>
      <a:defPPr>
        <a:defRPr lang="en-US"/>
      </a:defPPr>
      <a:lvl1pPr marL="0" algn="l" defTabSz="913818" rtl="0" eaLnBrk="1" latinLnBrk="0" hangingPunct="1">
        <a:defRPr sz="1763" kern="1200">
          <a:solidFill>
            <a:schemeClr val="tx1"/>
          </a:solidFill>
          <a:latin typeface="+mn-lt"/>
          <a:ea typeface="+mn-ea"/>
          <a:cs typeface="+mn-cs"/>
        </a:defRPr>
      </a:lvl1pPr>
      <a:lvl2pPr marL="456909" algn="l" defTabSz="913818" rtl="0" eaLnBrk="1" latinLnBrk="0" hangingPunct="1">
        <a:defRPr sz="1763" kern="1200">
          <a:solidFill>
            <a:schemeClr val="tx1"/>
          </a:solidFill>
          <a:latin typeface="+mn-lt"/>
          <a:ea typeface="+mn-ea"/>
          <a:cs typeface="+mn-cs"/>
        </a:defRPr>
      </a:lvl2pPr>
      <a:lvl3pPr marL="913818" algn="l" defTabSz="913818" rtl="0" eaLnBrk="1" latinLnBrk="0" hangingPunct="1">
        <a:defRPr sz="1763" kern="1200">
          <a:solidFill>
            <a:schemeClr val="tx1"/>
          </a:solidFill>
          <a:latin typeface="+mn-lt"/>
          <a:ea typeface="+mn-ea"/>
          <a:cs typeface="+mn-cs"/>
        </a:defRPr>
      </a:lvl3pPr>
      <a:lvl4pPr marL="1370728" algn="l" defTabSz="913818" rtl="0" eaLnBrk="1" latinLnBrk="0" hangingPunct="1">
        <a:defRPr sz="1763" kern="1200">
          <a:solidFill>
            <a:schemeClr val="tx1"/>
          </a:solidFill>
          <a:latin typeface="+mn-lt"/>
          <a:ea typeface="+mn-ea"/>
          <a:cs typeface="+mn-cs"/>
        </a:defRPr>
      </a:lvl4pPr>
      <a:lvl5pPr marL="1827637" algn="l" defTabSz="913818" rtl="0" eaLnBrk="1" latinLnBrk="0" hangingPunct="1">
        <a:defRPr sz="1763" kern="1200">
          <a:solidFill>
            <a:schemeClr val="tx1"/>
          </a:solidFill>
          <a:latin typeface="+mn-lt"/>
          <a:ea typeface="+mn-ea"/>
          <a:cs typeface="+mn-cs"/>
        </a:defRPr>
      </a:lvl5pPr>
      <a:lvl6pPr marL="2284546" algn="l" defTabSz="913818" rtl="0" eaLnBrk="1" latinLnBrk="0" hangingPunct="1">
        <a:defRPr sz="1763" kern="1200">
          <a:solidFill>
            <a:schemeClr val="tx1"/>
          </a:solidFill>
          <a:latin typeface="+mn-lt"/>
          <a:ea typeface="+mn-ea"/>
          <a:cs typeface="+mn-cs"/>
        </a:defRPr>
      </a:lvl6pPr>
      <a:lvl7pPr marL="2741455" algn="l" defTabSz="913818" rtl="0" eaLnBrk="1" latinLnBrk="0" hangingPunct="1">
        <a:defRPr sz="1763" kern="1200">
          <a:solidFill>
            <a:schemeClr val="tx1"/>
          </a:solidFill>
          <a:latin typeface="+mn-lt"/>
          <a:ea typeface="+mn-ea"/>
          <a:cs typeface="+mn-cs"/>
        </a:defRPr>
      </a:lvl7pPr>
      <a:lvl8pPr marL="3198365" algn="l" defTabSz="913818" rtl="0" eaLnBrk="1" latinLnBrk="0" hangingPunct="1">
        <a:defRPr sz="1763" kern="1200">
          <a:solidFill>
            <a:schemeClr val="tx1"/>
          </a:solidFill>
          <a:latin typeface="+mn-lt"/>
          <a:ea typeface="+mn-ea"/>
          <a:cs typeface="+mn-cs"/>
        </a:defRPr>
      </a:lvl8pPr>
      <a:lvl9pPr marL="3655275" algn="l" defTabSz="913818" rtl="0" eaLnBrk="1" latinLnBrk="0" hangingPunct="1">
        <a:defRPr sz="1763"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91">
          <p15:clr>
            <a:srgbClr val="5ACBF0"/>
          </p15:clr>
        </p15:guide>
        <p15:guide id="2" pos="177">
          <p15:clr>
            <a:srgbClr val="5ACBF0"/>
          </p15:clr>
        </p15:guide>
        <p15:guide id="3" pos="7817">
          <p15:clr>
            <a:srgbClr val="5ACBF0"/>
          </p15:clr>
        </p15:guide>
        <p15:guide id="4" orient="horz" pos="4303">
          <p15:clr>
            <a:srgbClr val="5ACBF0"/>
          </p15:clr>
        </p15:guide>
        <p15:guide id="5" pos="764">
          <p15:clr>
            <a:srgbClr val="5ACBF0"/>
          </p15:clr>
        </p15:guide>
        <p15:guide id="6" pos="1352">
          <p15:clr>
            <a:srgbClr val="5ACBF0"/>
          </p15:clr>
        </p15:guide>
        <p15:guide id="7" pos="1940">
          <p15:clr>
            <a:srgbClr val="5ACBF0"/>
          </p15:clr>
        </p15:guide>
        <p15:guide id="8" pos="2527">
          <p15:clr>
            <a:srgbClr val="5ACBF0"/>
          </p15:clr>
        </p15:guide>
        <p15:guide id="9" pos="3115">
          <p15:clr>
            <a:srgbClr val="5ACBF0"/>
          </p15:clr>
        </p15:guide>
        <p15:guide id="10" pos="3703">
          <p15:clr>
            <a:srgbClr val="5ACBF0"/>
          </p15:clr>
        </p15:guide>
        <p15:guide id="11" pos="4290">
          <p15:clr>
            <a:srgbClr val="5ACBF0"/>
          </p15:clr>
        </p15:guide>
        <p15:guide id="12" pos="4878">
          <p15:clr>
            <a:srgbClr val="5ACBF0"/>
          </p15:clr>
        </p15:guide>
        <p15:guide id="13" pos="5466">
          <p15:clr>
            <a:srgbClr val="5ACBF0"/>
          </p15:clr>
        </p15:guide>
        <p15:guide id="14" pos="6054">
          <p15:clr>
            <a:srgbClr val="5ACBF0"/>
          </p15:clr>
        </p15:guide>
        <p15:guide id="15" pos="6641">
          <p15:clr>
            <a:srgbClr val="5ACBF0"/>
          </p15:clr>
        </p15:guide>
        <p15:guide id="16" pos="7229">
          <p15:clr>
            <a:srgbClr val="5ACBF0"/>
          </p15:clr>
        </p15:guide>
        <p15:guide id="17" orient="horz" pos="778">
          <p15:clr>
            <a:srgbClr val="5ACBF0"/>
          </p15:clr>
        </p15:guide>
        <p15:guide id="18" orient="horz" pos="1366">
          <p15:clr>
            <a:srgbClr val="5ACBF0"/>
          </p15:clr>
        </p15:guide>
        <p15:guide id="19" orient="horz" pos="1953">
          <p15:clr>
            <a:srgbClr val="5ACBF0"/>
          </p15:clr>
        </p15:guide>
        <p15:guide id="20" orient="horz" pos="2541">
          <p15:clr>
            <a:srgbClr val="5ACBF0"/>
          </p15:clr>
        </p15:guide>
        <p15:guide id="21" orient="horz" pos="3128">
          <p15:clr>
            <a:srgbClr val="5ACBF0"/>
          </p15:clr>
        </p15:guide>
        <p15:guide id="22" orient="horz" pos="3716">
          <p15:clr>
            <a:srgbClr val="5ACBF0"/>
          </p15:clr>
        </p15:guide>
        <p15:guide id="23" pos="294">
          <p15:clr>
            <a:srgbClr val="C35EA4"/>
          </p15:clr>
        </p15:guide>
        <p15:guide id="24" pos="7699">
          <p15:clr>
            <a:srgbClr val="C35EA4"/>
          </p15:clr>
        </p15:guide>
        <p15:guide id="25" orient="horz" pos="308">
          <p15:clr>
            <a:srgbClr val="C35EA4"/>
          </p15:clr>
        </p15:guide>
        <p15:guide id="26" orient="horz" pos="4186">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ext Placeholder 6"/>
          <p:cNvSpPr txBox="1">
            <a:spLocks/>
          </p:cNvSpPr>
          <p:nvPr/>
        </p:nvSpPr>
        <p:spPr>
          <a:xfrm>
            <a:off x="1085839" y="6394624"/>
            <a:ext cx="11102987" cy="453392"/>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baseline="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endParaRPr lang="en-US" sz="1600" dirty="0">
              <a:solidFill>
                <a:srgbClr val="FFFFFF">
                  <a:lumMod val="75000"/>
                  <a:alpha val="99000"/>
                </a:srgbClr>
              </a:solidFill>
            </a:endParaRPr>
          </a:p>
        </p:txBody>
      </p:sp>
      <p:sp>
        <p:nvSpPr>
          <p:cNvPr id="3" name="Text Placeholder 6"/>
          <p:cNvSpPr txBox="1">
            <a:spLocks/>
          </p:cNvSpPr>
          <p:nvPr userDrawn="1"/>
        </p:nvSpPr>
        <p:spPr>
          <a:xfrm>
            <a:off x="1085839" y="6394624"/>
            <a:ext cx="11102987" cy="453392"/>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baseline="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endParaRPr lang="en-US" sz="1600" dirty="0">
              <a:solidFill>
                <a:srgbClr val="FFFFFF">
                  <a:lumMod val="75000"/>
                  <a:alpha val="99000"/>
                </a:srgbClr>
              </a:solidFill>
            </a:endParaRPr>
          </a:p>
        </p:txBody>
      </p:sp>
    </p:spTree>
    <p:extLst>
      <p:ext uri="{BB962C8B-B14F-4D97-AF65-F5344CB8AC3E}">
        <p14:creationId xmlns:p14="http://schemas.microsoft.com/office/powerpoint/2010/main" val="3135017653"/>
      </p:ext>
    </p:extLst>
  </p:cSld>
  <p:clrMap bg1="lt1" tx1="dk1" bg2="lt2" tx2="dk2" accent1="accent1" accent2="accent2" accent3="accent3" accent4="accent4" accent5="accent5" accent6="accent6" hlink="hlink" folHlink="folHlink"/>
  <p:sldLayoutIdLst>
    <p:sldLayoutId id="2147483904" r:id="rId1"/>
    <p:sldLayoutId id="2147483905" r:id="rId2"/>
    <p:sldLayoutId id="2147483906" r:id="rId3"/>
    <p:sldLayoutId id="2147483907" r:id="rId4"/>
    <p:sldLayoutId id="2147483908" r:id="rId5"/>
    <p:sldLayoutId id="2147483909" r:id="rId6"/>
    <p:sldLayoutId id="2147483910" r:id="rId7"/>
    <p:sldLayoutId id="2147483911" r:id="rId8"/>
    <p:sldLayoutId id="2147483912" r:id="rId9"/>
    <p:sldLayoutId id="2147483913" r:id="rId10"/>
    <p:sldLayoutId id="2147483914" r:id="rId11"/>
    <p:sldLayoutId id="2147483915" r:id="rId12"/>
    <p:sldLayoutId id="2147483916" r:id="rId13"/>
    <p:sldLayoutId id="2147483917" r:id="rId14"/>
    <p:sldLayoutId id="2147483918" r:id="rId15"/>
    <p:sldLayoutId id="2147483919" r:id="rId16"/>
  </p:sldLayoutIdLst>
  <p:transition>
    <p:fade/>
  </p:transition>
  <p:timing>
    <p:tnLst>
      <p:par>
        <p:cTn id="1" dur="indefinite" restart="never" nodeType="tmRoot"/>
      </p:par>
    </p:tnLst>
  </p:timing>
  <p:hf hdr="0"/>
  <p:txStyles>
    <p:titleStyle>
      <a:lvl1pPr algn="l" defTabSz="914001" rtl="0" eaLnBrk="1" latinLnBrk="0" hangingPunct="1">
        <a:lnSpc>
          <a:spcPct val="90000"/>
        </a:lnSpc>
        <a:spcBef>
          <a:spcPct val="0"/>
        </a:spcBef>
        <a:buNone/>
        <a:defRPr lang="en-US" sz="4799" b="0" kern="1200" cap="none" spc="-200" baseline="0" dirty="0" smtClean="0">
          <a:ln w="3175">
            <a:noFill/>
          </a:ln>
          <a:solidFill>
            <a:schemeClr val="accent6">
              <a:alpha val="98824"/>
            </a:schemeClr>
          </a:solidFill>
          <a:effectLst/>
          <a:latin typeface="Segoe UI Light" pitchFamily="34" charset="0"/>
          <a:ea typeface="+mn-ea"/>
          <a:cs typeface="Arial" charset="0"/>
        </a:defRPr>
      </a:lvl1pPr>
    </p:titleStyle>
    <p:bodyStyle>
      <a:lvl1pPr marL="0" indent="0" algn="l" defTabSz="914001" rtl="0" eaLnBrk="1" latinLnBrk="0" hangingPunct="1">
        <a:lnSpc>
          <a:spcPct val="90000"/>
        </a:lnSpc>
        <a:spcBef>
          <a:spcPct val="20000"/>
        </a:spcBef>
        <a:buClr>
          <a:srgbClr val="00DCFF"/>
        </a:buClr>
        <a:buSzPct val="90000"/>
        <a:buFont typeface="Arial" pitchFamily="34" charset="0"/>
        <a:buNone/>
        <a:defRPr sz="2399" kern="1200">
          <a:solidFill>
            <a:schemeClr val="tx1">
              <a:lumMod val="75000"/>
              <a:lumOff val="25000"/>
              <a:alpha val="99000"/>
            </a:schemeClr>
          </a:solidFill>
          <a:latin typeface="+mn-lt"/>
          <a:ea typeface="+mn-ea"/>
          <a:cs typeface="+mn-cs"/>
        </a:defRPr>
      </a:lvl1pPr>
      <a:lvl2pPr marL="460192" indent="0" algn="l" defTabSz="914001" rtl="0" eaLnBrk="1" latinLnBrk="0" hangingPunct="1">
        <a:lnSpc>
          <a:spcPct val="90000"/>
        </a:lnSpc>
        <a:spcBef>
          <a:spcPct val="20000"/>
        </a:spcBef>
        <a:buClr>
          <a:srgbClr val="00DCFF"/>
        </a:buClr>
        <a:buSzPct val="90000"/>
        <a:buFont typeface="Arial" pitchFamily="34" charset="0"/>
        <a:buNone/>
        <a:defRPr sz="1999" kern="1200">
          <a:solidFill>
            <a:schemeClr val="tx1">
              <a:lumMod val="75000"/>
              <a:lumOff val="25000"/>
              <a:alpha val="99000"/>
            </a:schemeClr>
          </a:solidFill>
          <a:latin typeface="+mn-lt"/>
          <a:ea typeface="+mn-ea"/>
          <a:cs typeface="+mn-cs"/>
        </a:defRPr>
      </a:lvl2pPr>
      <a:lvl3pPr marL="855324" indent="0" algn="l" defTabSz="914001" rtl="0" eaLnBrk="1" latinLnBrk="0" hangingPunct="1">
        <a:lnSpc>
          <a:spcPct val="90000"/>
        </a:lnSpc>
        <a:spcBef>
          <a:spcPct val="20000"/>
        </a:spcBef>
        <a:buClr>
          <a:srgbClr val="00DCFF"/>
        </a:buClr>
        <a:buSzPct val="90000"/>
        <a:buFont typeface="Arial" pitchFamily="34" charset="0"/>
        <a:buNone/>
        <a:defRPr sz="1799" kern="1200">
          <a:solidFill>
            <a:schemeClr val="tx1">
              <a:lumMod val="75000"/>
              <a:lumOff val="25000"/>
              <a:alpha val="99000"/>
            </a:schemeClr>
          </a:solidFill>
          <a:latin typeface="+mn-lt"/>
          <a:ea typeface="+mn-ea"/>
          <a:cs typeface="+mn-cs"/>
        </a:defRPr>
      </a:lvl3pPr>
      <a:lvl4pPr marL="1258390" indent="0" algn="l" defTabSz="914001"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328" indent="0" algn="l" defTabSz="914001"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3504" indent="-228501" algn="l" defTabSz="914001"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504" indent="-228501" algn="l" defTabSz="914001"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505" indent="-228501" algn="l" defTabSz="914001"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506" indent="-228501" algn="l" defTabSz="914001"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01" rtl="0" eaLnBrk="1" latinLnBrk="0" hangingPunct="1">
        <a:defRPr sz="1799" kern="1200">
          <a:solidFill>
            <a:schemeClr val="tx1"/>
          </a:solidFill>
          <a:latin typeface="+mn-lt"/>
          <a:ea typeface="+mn-ea"/>
          <a:cs typeface="+mn-cs"/>
        </a:defRPr>
      </a:lvl1pPr>
      <a:lvl2pPr marL="457001" algn="l" defTabSz="914001" rtl="0" eaLnBrk="1" latinLnBrk="0" hangingPunct="1">
        <a:defRPr sz="1799" kern="1200">
          <a:solidFill>
            <a:schemeClr val="tx1"/>
          </a:solidFill>
          <a:latin typeface="+mn-lt"/>
          <a:ea typeface="+mn-ea"/>
          <a:cs typeface="+mn-cs"/>
        </a:defRPr>
      </a:lvl2pPr>
      <a:lvl3pPr marL="914001" algn="l" defTabSz="914001" rtl="0" eaLnBrk="1" latinLnBrk="0" hangingPunct="1">
        <a:defRPr sz="1799" kern="1200">
          <a:solidFill>
            <a:schemeClr val="tx1"/>
          </a:solidFill>
          <a:latin typeface="+mn-lt"/>
          <a:ea typeface="+mn-ea"/>
          <a:cs typeface="+mn-cs"/>
        </a:defRPr>
      </a:lvl3pPr>
      <a:lvl4pPr marL="1371002" algn="l" defTabSz="914001" rtl="0" eaLnBrk="1" latinLnBrk="0" hangingPunct="1">
        <a:defRPr sz="1799" kern="1200">
          <a:solidFill>
            <a:schemeClr val="tx1"/>
          </a:solidFill>
          <a:latin typeface="+mn-lt"/>
          <a:ea typeface="+mn-ea"/>
          <a:cs typeface="+mn-cs"/>
        </a:defRPr>
      </a:lvl4pPr>
      <a:lvl5pPr marL="1828003" algn="l" defTabSz="914001" rtl="0" eaLnBrk="1" latinLnBrk="0" hangingPunct="1">
        <a:defRPr sz="1799" kern="1200">
          <a:solidFill>
            <a:schemeClr val="tx1"/>
          </a:solidFill>
          <a:latin typeface="+mn-lt"/>
          <a:ea typeface="+mn-ea"/>
          <a:cs typeface="+mn-cs"/>
        </a:defRPr>
      </a:lvl5pPr>
      <a:lvl6pPr marL="2285004" algn="l" defTabSz="914001" rtl="0" eaLnBrk="1" latinLnBrk="0" hangingPunct="1">
        <a:defRPr sz="1799" kern="1200">
          <a:solidFill>
            <a:schemeClr val="tx1"/>
          </a:solidFill>
          <a:latin typeface="+mn-lt"/>
          <a:ea typeface="+mn-ea"/>
          <a:cs typeface="+mn-cs"/>
        </a:defRPr>
      </a:lvl6pPr>
      <a:lvl7pPr marL="2742003" algn="l" defTabSz="914001" rtl="0" eaLnBrk="1" latinLnBrk="0" hangingPunct="1">
        <a:defRPr sz="1799" kern="1200">
          <a:solidFill>
            <a:schemeClr val="tx1"/>
          </a:solidFill>
          <a:latin typeface="+mn-lt"/>
          <a:ea typeface="+mn-ea"/>
          <a:cs typeface="+mn-cs"/>
        </a:defRPr>
      </a:lvl7pPr>
      <a:lvl8pPr marL="3199004" algn="l" defTabSz="914001" rtl="0" eaLnBrk="1" latinLnBrk="0" hangingPunct="1">
        <a:defRPr sz="1799" kern="1200">
          <a:solidFill>
            <a:schemeClr val="tx1"/>
          </a:solidFill>
          <a:latin typeface="+mn-lt"/>
          <a:ea typeface="+mn-ea"/>
          <a:cs typeface="+mn-cs"/>
        </a:defRPr>
      </a:lvl8pPr>
      <a:lvl9pPr marL="3656005" algn="l" defTabSz="914001" rtl="0" eaLnBrk="1" latinLnBrk="0" hangingPunct="1">
        <a:defRPr sz="1799"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ext Placeholder 6"/>
          <p:cNvSpPr txBox="1">
            <a:spLocks/>
          </p:cNvSpPr>
          <p:nvPr/>
        </p:nvSpPr>
        <p:spPr>
          <a:xfrm>
            <a:off x="1085839" y="6394624"/>
            <a:ext cx="11102987" cy="453392"/>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baseline="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endParaRPr lang="en-US" sz="1600" dirty="0">
              <a:solidFill>
                <a:srgbClr val="FFFFFF">
                  <a:lumMod val="75000"/>
                  <a:alpha val="99000"/>
                </a:srgbClr>
              </a:solidFill>
            </a:endParaRPr>
          </a:p>
        </p:txBody>
      </p:sp>
      <p:sp>
        <p:nvSpPr>
          <p:cNvPr id="3" name="Text Placeholder 6"/>
          <p:cNvSpPr txBox="1">
            <a:spLocks/>
          </p:cNvSpPr>
          <p:nvPr userDrawn="1"/>
        </p:nvSpPr>
        <p:spPr>
          <a:xfrm>
            <a:off x="1085839" y="6394624"/>
            <a:ext cx="11102987" cy="453392"/>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baseline="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endParaRPr lang="en-US" sz="1600" dirty="0">
              <a:solidFill>
                <a:srgbClr val="FFFFFF">
                  <a:lumMod val="75000"/>
                  <a:alpha val="99000"/>
                </a:srgbClr>
              </a:solidFill>
            </a:endParaRPr>
          </a:p>
        </p:txBody>
      </p:sp>
    </p:spTree>
    <p:extLst>
      <p:ext uri="{BB962C8B-B14F-4D97-AF65-F5344CB8AC3E}">
        <p14:creationId xmlns:p14="http://schemas.microsoft.com/office/powerpoint/2010/main" val="1944232812"/>
      </p:ext>
    </p:extLst>
  </p:cSld>
  <p:clrMap bg1="lt1" tx1="dk1" bg2="lt2" tx2="dk2" accent1="accent1" accent2="accent2" accent3="accent3" accent4="accent4" accent5="accent5" accent6="accent6" hlink="hlink" folHlink="folHlink"/>
  <p:sldLayoutIdLst>
    <p:sldLayoutId id="2147483921" r:id="rId1"/>
    <p:sldLayoutId id="2147483922" r:id="rId2"/>
    <p:sldLayoutId id="2147483923" r:id="rId3"/>
    <p:sldLayoutId id="2147483924" r:id="rId4"/>
    <p:sldLayoutId id="2147483925" r:id="rId5"/>
    <p:sldLayoutId id="2147483926" r:id="rId6"/>
    <p:sldLayoutId id="2147483927" r:id="rId7"/>
    <p:sldLayoutId id="2147483928" r:id="rId8"/>
  </p:sldLayoutIdLst>
  <p:transition>
    <p:fade/>
  </p:transition>
  <p:timing>
    <p:tnLst>
      <p:par>
        <p:cTn id="1" dur="indefinite" restart="never" nodeType="tmRoot"/>
      </p:par>
    </p:tnLst>
  </p:timing>
  <p:hf hdr="0"/>
  <p:txStyles>
    <p:titleStyle>
      <a:lvl1pPr algn="l" defTabSz="914001" rtl="0" eaLnBrk="1" latinLnBrk="0" hangingPunct="1">
        <a:lnSpc>
          <a:spcPct val="90000"/>
        </a:lnSpc>
        <a:spcBef>
          <a:spcPct val="0"/>
        </a:spcBef>
        <a:buNone/>
        <a:defRPr lang="en-US" sz="4799" b="0" kern="1200" cap="none" spc="-200" baseline="0" dirty="0" smtClean="0">
          <a:ln w="3175">
            <a:noFill/>
          </a:ln>
          <a:solidFill>
            <a:schemeClr val="accent6">
              <a:alpha val="98824"/>
            </a:schemeClr>
          </a:solidFill>
          <a:effectLst/>
          <a:latin typeface="Segoe UI Light" pitchFamily="34" charset="0"/>
          <a:ea typeface="+mn-ea"/>
          <a:cs typeface="Arial" charset="0"/>
        </a:defRPr>
      </a:lvl1pPr>
    </p:titleStyle>
    <p:bodyStyle>
      <a:lvl1pPr marL="0" indent="0" algn="l" defTabSz="914001" rtl="0" eaLnBrk="1" latinLnBrk="0" hangingPunct="1">
        <a:lnSpc>
          <a:spcPct val="90000"/>
        </a:lnSpc>
        <a:spcBef>
          <a:spcPct val="20000"/>
        </a:spcBef>
        <a:buClr>
          <a:srgbClr val="00DCFF"/>
        </a:buClr>
        <a:buSzPct val="90000"/>
        <a:buFont typeface="Arial" pitchFamily="34" charset="0"/>
        <a:buNone/>
        <a:defRPr sz="2399" kern="1200">
          <a:solidFill>
            <a:schemeClr val="tx1">
              <a:lumMod val="75000"/>
              <a:lumOff val="25000"/>
              <a:alpha val="99000"/>
            </a:schemeClr>
          </a:solidFill>
          <a:latin typeface="+mn-lt"/>
          <a:ea typeface="+mn-ea"/>
          <a:cs typeface="+mn-cs"/>
        </a:defRPr>
      </a:lvl1pPr>
      <a:lvl2pPr marL="460192" indent="0" algn="l" defTabSz="914001" rtl="0" eaLnBrk="1" latinLnBrk="0" hangingPunct="1">
        <a:lnSpc>
          <a:spcPct val="90000"/>
        </a:lnSpc>
        <a:spcBef>
          <a:spcPct val="20000"/>
        </a:spcBef>
        <a:buClr>
          <a:srgbClr val="00DCFF"/>
        </a:buClr>
        <a:buSzPct val="90000"/>
        <a:buFont typeface="Arial" pitchFamily="34" charset="0"/>
        <a:buNone/>
        <a:defRPr sz="1999" kern="1200">
          <a:solidFill>
            <a:schemeClr val="tx1">
              <a:lumMod val="75000"/>
              <a:lumOff val="25000"/>
              <a:alpha val="99000"/>
            </a:schemeClr>
          </a:solidFill>
          <a:latin typeface="+mn-lt"/>
          <a:ea typeface="+mn-ea"/>
          <a:cs typeface="+mn-cs"/>
        </a:defRPr>
      </a:lvl2pPr>
      <a:lvl3pPr marL="855324" indent="0" algn="l" defTabSz="914001" rtl="0" eaLnBrk="1" latinLnBrk="0" hangingPunct="1">
        <a:lnSpc>
          <a:spcPct val="90000"/>
        </a:lnSpc>
        <a:spcBef>
          <a:spcPct val="20000"/>
        </a:spcBef>
        <a:buClr>
          <a:srgbClr val="00DCFF"/>
        </a:buClr>
        <a:buSzPct val="90000"/>
        <a:buFont typeface="Arial" pitchFamily="34" charset="0"/>
        <a:buNone/>
        <a:defRPr sz="1799" kern="1200">
          <a:solidFill>
            <a:schemeClr val="tx1">
              <a:lumMod val="75000"/>
              <a:lumOff val="25000"/>
              <a:alpha val="99000"/>
            </a:schemeClr>
          </a:solidFill>
          <a:latin typeface="+mn-lt"/>
          <a:ea typeface="+mn-ea"/>
          <a:cs typeface="+mn-cs"/>
        </a:defRPr>
      </a:lvl3pPr>
      <a:lvl4pPr marL="1258390" indent="0" algn="l" defTabSz="914001"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328" indent="0" algn="l" defTabSz="914001"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3504" indent="-228501" algn="l" defTabSz="914001"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504" indent="-228501" algn="l" defTabSz="914001"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505" indent="-228501" algn="l" defTabSz="914001"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506" indent="-228501" algn="l" defTabSz="914001"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01" rtl="0" eaLnBrk="1" latinLnBrk="0" hangingPunct="1">
        <a:defRPr sz="1799" kern="1200">
          <a:solidFill>
            <a:schemeClr val="tx1"/>
          </a:solidFill>
          <a:latin typeface="+mn-lt"/>
          <a:ea typeface="+mn-ea"/>
          <a:cs typeface="+mn-cs"/>
        </a:defRPr>
      </a:lvl1pPr>
      <a:lvl2pPr marL="457001" algn="l" defTabSz="914001" rtl="0" eaLnBrk="1" latinLnBrk="0" hangingPunct="1">
        <a:defRPr sz="1799" kern="1200">
          <a:solidFill>
            <a:schemeClr val="tx1"/>
          </a:solidFill>
          <a:latin typeface="+mn-lt"/>
          <a:ea typeface="+mn-ea"/>
          <a:cs typeface="+mn-cs"/>
        </a:defRPr>
      </a:lvl2pPr>
      <a:lvl3pPr marL="914001" algn="l" defTabSz="914001" rtl="0" eaLnBrk="1" latinLnBrk="0" hangingPunct="1">
        <a:defRPr sz="1799" kern="1200">
          <a:solidFill>
            <a:schemeClr val="tx1"/>
          </a:solidFill>
          <a:latin typeface="+mn-lt"/>
          <a:ea typeface="+mn-ea"/>
          <a:cs typeface="+mn-cs"/>
        </a:defRPr>
      </a:lvl3pPr>
      <a:lvl4pPr marL="1371002" algn="l" defTabSz="914001" rtl="0" eaLnBrk="1" latinLnBrk="0" hangingPunct="1">
        <a:defRPr sz="1799" kern="1200">
          <a:solidFill>
            <a:schemeClr val="tx1"/>
          </a:solidFill>
          <a:latin typeface="+mn-lt"/>
          <a:ea typeface="+mn-ea"/>
          <a:cs typeface="+mn-cs"/>
        </a:defRPr>
      </a:lvl4pPr>
      <a:lvl5pPr marL="1828003" algn="l" defTabSz="914001" rtl="0" eaLnBrk="1" latinLnBrk="0" hangingPunct="1">
        <a:defRPr sz="1799" kern="1200">
          <a:solidFill>
            <a:schemeClr val="tx1"/>
          </a:solidFill>
          <a:latin typeface="+mn-lt"/>
          <a:ea typeface="+mn-ea"/>
          <a:cs typeface="+mn-cs"/>
        </a:defRPr>
      </a:lvl5pPr>
      <a:lvl6pPr marL="2285004" algn="l" defTabSz="914001" rtl="0" eaLnBrk="1" latinLnBrk="0" hangingPunct="1">
        <a:defRPr sz="1799" kern="1200">
          <a:solidFill>
            <a:schemeClr val="tx1"/>
          </a:solidFill>
          <a:latin typeface="+mn-lt"/>
          <a:ea typeface="+mn-ea"/>
          <a:cs typeface="+mn-cs"/>
        </a:defRPr>
      </a:lvl6pPr>
      <a:lvl7pPr marL="2742003" algn="l" defTabSz="914001" rtl="0" eaLnBrk="1" latinLnBrk="0" hangingPunct="1">
        <a:defRPr sz="1799" kern="1200">
          <a:solidFill>
            <a:schemeClr val="tx1"/>
          </a:solidFill>
          <a:latin typeface="+mn-lt"/>
          <a:ea typeface="+mn-ea"/>
          <a:cs typeface="+mn-cs"/>
        </a:defRPr>
      </a:lvl7pPr>
      <a:lvl8pPr marL="3199004" algn="l" defTabSz="914001" rtl="0" eaLnBrk="1" latinLnBrk="0" hangingPunct="1">
        <a:defRPr sz="1799" kern="1200">
          <a:solidFill>
            <a:schemeClr val="tx1"/>
          </a:solidFill>
          <a:latin typeface="+mn-lt"/>
          <a:ea typeface="+mn-ea"/>
          <a:cs typeface="+mn-cs"/>
        </a:defRPr>
      </a:lvl8pPr>
      <a:lvl9pPr marL="3656005" algn="l" defTabSz="914001"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8.xml"/></Relationships>
</file>

<file path=ppt/slides/_rels/slide27.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19.xml"/><Relationship Id="rId1" Type="http://schemas.openxmlformats.org/officeDocument/2006/relationships/slideLayout" Target="../slideLayouts/slideLayout50.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image" Target="../media/image15.emf"/><Relationship Id="rId3" Type="http://schemas.openxmlformats.org/officeDocument/2006/relationships/image" Target="../media/image10.emf"/><Relationship Id="rId7" Type="http://schemas.openxmlformats.org/officeDocument/2006/relationships/image" Target="../media/image14.emf"/><Relationship Id="rId2" Type="http://schemas.openxmlformats.org/officeDocument/2006/relationships/notesSlide" Target="../notesSlides/notesSlide2.xml"/><Relationship Id="rId1" Type="http://schemas.openxmlformats.org/officeDocument/2006/relationships/slideLayout" Target="../slideLayouts/slideLayout66.xml"/><Relationship Id="rId6" Type="http://schemas.openxmlformats.org/officeDocument/2006/relationships/image" Target="../media/image13.emf"/><Relationship Id="rId5" Type="http://schemas.openxmlformats.org/officeDocument/2006/relationships/image" Target="../media/image12.emf"/><Relationship Id="rId4" Type="http://schemas.openxmlformats.org/officeDocument/2006/relationships/image" Target="../media/image11.emf"/><Relationship Id="rId9" Type="http://schemas.openxmlformats.org/officeDocument/2006/relationships/image" Target="../media/image16.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598" dirty="0"/>
              <a:t>Office 365 </a:t>
            </a:r>
            <a:r>
              <a:rPr lang="en-US" sz="6598" dirty="0" smtClean="0"/>
              <a:t>Development</a:t>
            </a:r>
            <a:endParaRPr lang="en-US" sz="6598" dirty="0"/>
          </a:p>
        </p:txBody>
      </p:sp>
      <p:sp>
        <p:nvSpPr>
          <p:cNvPr id="3" name="Text Placeholder 2"/>
          <p:cNvSpPr>
            <a:spLocks noGrp="1"/>
          </p:cNvSpPr>
          <p:nvPr>
            <p:ph type="body" sz="quarter" idx="12"/>
          </p:nvPr>
        </p:nvSpPr>
        <p:spPr/>
        <p:txBody>
          <a:bodyPr/>
          <a:lstStyle/>
          <a:p>
            <a:r>
              <a:rPr lang="en-US" dirty="0" smtClean="0"/>
              <a:t>July 2014</a:t>
            </a:r>
            <a:endParaRPr lang="en-US" dirty="0"/>
          </a:p>
        </p:txBody>
      </p:sp>
    </p:spTree>
    <p:extLst>
      <p:ext uri="{BB962C8B-B14F-4D97-AF65-F5344CB8AC3E}">
        <p14:creationId xmlns:p14="http://schemas.microsoft.com/office/powerpoint/2010/main" val="40154248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 Hosting</a:t>
            </a:r>
            <a:endParaRPr lang="en-US" dirty="0"/>
          </a:p>
        </p:txBody>
      </p:sp>
      <p:sp>
        <p:nvSpPr>
          <p:cNvPr id="5" name="Rectangle 4"/>
          <p:cNvSpPr/>
          <p:nvPr/>
        </p:nvSpPr>
        <p:spPr bwMode="auto">
          <a:xfrm>
            <a:off x="4496060" y="1339307"/>
            <a:ext cx="3187700" cy="5057775"/>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80" tIns="72000" rIns="182880" bIns="45718" numCol="1" rtlCol="0" anchor="t" anchorCtr="0" compatLnSpc="1">
            <a:prstTxWarp prst="textNoShape">
              <a:avLst/>
            </a:prstTxWarp>
          </a:bodyPr>
          <a:lstStyle/>
          <a:p>
            <a:pPr algn="ctr" defTabSz="914099" fontAlgn="base">
              <a:spcBef>
                <a:spcPct val="0"/>
              </a:spcBef>
              <a:spcAft>
                <a:spcPct val="0"/>
              </a:spcAft>
            </a:pPr>
            <a:r>
              <a:rPr lang="en-US" sz="2200" dirty="0" smtClean="0">
                <a:solidFill>
                  <a:sysClr val="windowText" lastClr="000000"/>
                </a:solidFill>
                <a:latin typeface="Segoe Condensed" pitchFamily="34" charset="0"/>
              </a:rPr>
              <a:t>SharePoint</a:t>
            </a:r>
          </a:p>
        </p:txBody>
      </p:sp>
      <p:sp>
        <p:nvSpPr>
          <p:cNvPr id="7" name="Rectangle 6"/>
          <p:cNvSpPr/>
          <p:nvPr/>
        </p:nvSpPr>
        <p:spPr bwMode="auto">
          <a:xfrm>
            <a:off x="4829850" y="1919609"/>
            <a:ext cx="2565006" cy="562897"/>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0" tIns="0" rIns="0" bIns="0" numCol="1" rtlCol="0" anchor="ctr" anchorCtr="0" compatLnSpc="1">
            <a:prstTxWarp prst="textNoShape">
              <a:avLst/>
            </a:prstTxWarp>
          </a:bodyPr>
          <a:lstStyle/>
          <a:p>
            <a:pPr algn="ctr" defTabSz="914099" fontAlgn="base">
              <a:spcBef>
                <a:spcPct val="0"/>
              </a:spcBef>
              <a:spcAft>
                <a:spcPct val="0"/>
              </a:spcAft>
            </a:pPr>
            <a:r>
              <a:rPr lang="en-US" dirty="0" smtClean="0">
                <a:solidFill>
                  <a:sysClr val="windowText" lastClr="000000"/>
                </a:solidFill>
                <a:latin typeface="Segoe Condensed" pitchFamily="34" charset="0"/>
              </a:rPr>
              <a:t>Existing sites and services</a:t>
            </a:r>
          </a:p>
        </p:txBody>
      </p:sp>
      <p:sp>
        <p:nvSpPr>
          <p:cNvPr id="8" name="Rectangle 7"/>
          <p:cNvSpPr/>
          <p:nvPr/>
        </p:nvSpPr>
        <p:spPr bwMode="auto">
          <a:xfrm>
            <a:off x="4829850" y="2578915"/>
            <a:ext cx="2565006" cy="562897"/>
          </a:xfrm>
          <a:prstGeom prst="rect">
            <a:avLst/>
          </a:prstGeom>
          <a:ln>
            <a:prstDash val="dash"/>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0" tIns="0" rIns="0" bIns="0" numCol="1" rtlCol="0" anchor="ctr" anchorCtr="0" compatLnSpc="1">
            <a:prstTxWarp prst="textNoShape">
              <a:avLst/>
            </a:prstTxWarp>
          </a:bodyPr>
          <a:lstStyle/>
          <a:p>
            <a:pPr algn="ctr" defTabSz="914099" fontAlgn="base">
              <a:spcBef>
                <a:spcPct val="0"/>
              </a:spcBef>
              <a:spcAft>
                <a:spcPct val="0"/>
              </a:spcAft>
            </a:pPr>
            <a:r>
              <a:rPr lang="en-US" dirty="0" smtClean="0">
                <a:solidFill>
                  <a:sysClr val="windowText" lastClr="000000"/>
                </a:solidFill>
                <a:latin typeface="Segoe Condensed" pitchFamily="34" charset="0"/>
              </a:rPr>
              <a:t>App web (optional)</a:t>
            </a:r>
          </a:p>
        </p:txBody>
      </p:sp>
      <p:sp>
        <p:nvSpPr>
          <p:cNvPr id="9" name="Rectangle 8"/>
          <p:cNvSpPr/>
          <p:nvPr/>
        </p:nvSpPr>
        <p:spPr bwMode="auto">
          <a:xfrm>
            <a:off x="4829850" y="5112092"/>
            <a:ext cx="2565006" cy="562897"/>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0" tIns="0" rIns="0" bIns="0" numCol="1" rtlCol="0" anchor="ctr" anchorCtr="0" compatLnSpc="1">
            <a:prstTxWarp prst="textNoShape">
              <a:avLst/>
            </a:prstTxWarp>
          </a:bodyPr>
          <a:lstStyle/>
          <a:p>
            <a:pPr algn="ctr" defTabSz="914099" fontAlgn="base">
              <a:spcBef>
                <a:spcPct val="0"/>
              </a:spcBef>
              <a:spcAft>
                <a:spcPct val="0"/>
              </a:spcAft>
            </a:pPr>
            <a:r>
              <a:rPr lang="en-US" dirty="0" smtClean="0">
                <a:solidFill>
                  <a:sysClr val="windowText" lastClr="000000"/>
                </a:solidFill>
                <a:latin typeface="Segoe Condensed" pitchFamily="34" charset="0"/>
              </a:rPr>
              <a:t>Existing sites and services</a:t>
            </a:r>
          </a:p>
        </p:txBody>
      </p:sp>
      <p:sp>
        <p:nvSpPr>
          <p:cNvPr id="10" name="Rectangle 9"/>
          <p:cNvSpPr/>
          <p:nvPr/>
        </p:nvSpPr>
        <p:spPr bwMode="auto">
          <a:xfrm>
            <a:off x="4829850" y="5771398"/>
            <a:ext cx="2565006" cy="562897"/>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0" tIns="0" rIns="0" bIns="0" numCol="1" rtlCol="0" anchor="ctr" anchorCtr="0" compatLnSpc="1">
            <a:prstTxWarp prst="textNoShape">
              <a:avLst/>
            </a:prstTxWarp>
          </a:bodyPr>
          <a:lstStyle/>
          <a:p>
            <a:pPr algn="ctr" defTabSz="914099" fontAlgn="base">
              <a:spcBef>
                <a:spcPct val="0"/>
              </a:spcBef>
              <a:spcAft>
                <a:spcPct val="0"/>
              </a:spcAft>
            </a:pPr>
            <a:r>
              <a:rPr lang="en-US" dirty="0" smtClean="0">
                <a:solidFill>
                  <a:sysClr val="windowText" lastClr="000000"/>
                </a:solidFill>
                <a:latin typeface="Segoe Condensed" pitchFamily="34" charset="0"/>
              </a:rPr>
              <a:t>App web</a:t>
            </a:r>
          </a:p>
        </p:txBody>
      </p:sp>
      <p:cxnSp>
        <p:nvCxnSpPr>
          <p:cNvPr id="11" name="Straight Connector 10"/>
          <p:cNvCxnSpPr/>
          <p:nvPr/>
        </p:nvCxnSpPr>
        <p:spPr>
          <a:xfrm>
            <a:off x="470054" y="3265492"/>
            <a:ext cx="11068727" cy="12798"/>
          </a:xfrm>
          <a:prstGeom prst="line">
            <a:avLst/>
          </a:prstGeom>
          <a:ln>
            <a:prstDash val="dashDot"/>
          </a:ln>
        </p:spPr>
        <p:style>
          <a:lnRef idx="1">
            <a:schemeClr val="dk1"/>
          </a:lnRef>
          <a:fillRef idx="0">
            <a:schemeClr val="dk1"/>
          </a:fillRef>
          <a:effectRef idx="0">
            <a:schemeClr val="dk1"/>
          </a:effectRef>
          <a:fontRef idx="minor">
            <a:schemeClr val="tx1"/>
          </a:fontRef>
        </p:style>
      </p:cxnSp>
      <p:cxnSp>
        <p:nvCxnSpPr>
          <p:cNvPr id="12" name="Straight Connector 11"/>
          <p:cNvCxnSpPr/>
          <p:nvPr/>
        </p:nvCxnSpPr>
        <p:spPr>
          <a:xfrm>
            <a:off x="470054" y="4862759"/>
            <a:ext cx="11068727" cy="0"/>
          </a:xfrm>
          <a:prstGeom prst="line">
            <a:avLst/>
          </a:prstGeom>
          <a:ln>
            <a:prstDash val="dashDot"/>
          </a:ln>
        </p:spPr>
        <p:style>
          <a:lnRef idx="1">
            <a:schemeClr val="dk1"/>
          </a:lnRef>
          <a:fillRef idx="0">
            <a:schemeClr val="dk1"/>
          </a:fillRef>
          <a:effectRef idx="0">
            <a:schemeClr val="dk1"/>
          </a:effectRef>
          <a:fontRef idx="minor">
            <a:schemeClr val="tx1"/>
          </a:fontRef>
        </p:style>
      </p:cxnSp>
      <p:sp>
        <p:nvSpPr>
          <p:cNvPr id="13" name="TextBox 12"/>
          <p:cNvSpPr txBox="1"/>
          <p:nvPr/>
        </p:nvSpPr>
        <p:spPr>
          <a:xfrm>
            <a:off x="7966552" y="5112092"/>
            <a:ext cx="3538059" cy="424216"/>
          </a:xfrm>
          <a:prstGeom prst="rect">
            <a:avLst/>
          </a:prstGeom>
          <a:noFill/>
        </p:spPr>
        <p:txBody>
          <a:bodyPr wrap="square" lIns="0" tIns="0" rIns="0" bIns="0" rtlCol="0">
            <a:noAutofit/>
          </a:bodyPr>
          <a:lstStyle/>
          <a:p>
            <a:r>
              <a:rPr lang="en-US" sz="1600" dirty="0" smtClean="0">
                <a:latin typeface="Segoe UI" pitchFamily="34" charset="0"/>
              </a:rPr>
              <a:t>The app and all resources are hosted in your organization’s SharePoint farm.  Relies on client side technologies. Your IT organization supports the app.</a:t>
            </a:r>
            <a:endParaRPr lang="en-US" sz="1600" dirty="0"/>
          </a:p>
        </p:txBody>
      </p:sp>
      <p:sp>
        <p:nvSpPr>
          <p:cNvPr id="14" name="TextBox 13"/>
          <p:cNvSpPr txBox="1"/>
          <p:nvPr/>
        </p:nvSpPr>
        <p:spPr>
          <a:xfrm>
            <a:off x="7966553" y="2105564"/>
            <a:ext cx="3538059" cy="797117"/>
          </a:xfrm>
          <a:prstGeom prst="rect">
            <a:avLst/>
          </a:prstGeom>
          <a:noFill/>
        </p:spPr>
        <p:txBody>
          <a:bodyPr wrap="square" lIns="0" tIns="0" rIns="0" bIns="0" rtlCol="0">
            <a:noAutofit/>
          </a:bodyPr>
          <a:lstStyle/>
          <a:p>
            <a:r>
              <a:rPr lang="en-US" sz="1600" dirty="0" smtClean="0">
                <a:latin typeface="Segoe UI" pitchFamily="34" charset="0"/>
              </a:rPr>
              <a:t>The app and all resources are hosted by the provider in any environment suitable for the app.</a:t>
            </a:r>
            <a:endParaRPr lang="en-US" sz="1600" dirty="0"/>
          </a:p>
        </p:txBody>
      </p:sp>
      <p:sp>
        <p:nvSpPr>
          <p:cNvPr id="16" name="TextBox 15"/>
          <p:cNvSpPr txBox="1"/>
          <p:nvPr/>
        </p:nvSpPr>
        <p:spPr>
          <a:xfrm>
            <a:off x="470054" y="4963999"/>
            <a:ext cx="914400" cy="914400"/>
          </a:xfrm>
          <a:prstGeom prst="rect">
            <a:avLst/>
          </a:prstGeom>
          <a:noFill/>
        </p:spPr>
        <p:txBody>
          <a:bodyPr wrap="none" lIns="0" tIns="0" rIns="0" bIns="0" rtlCol="0">
            <a:noAutofit/>
          </a:bodyPr>
          <a:lstStyle/>
          <a:p>
            <a:r>
              <a:rPr lang="en-US" sz="2000" dirty="0" smtClean="0">
                <a:gradFill>
                  <a:gsLst>
                    <a:gs pos="0">
                      <a:schemeClr val="tx1"/>
                    </a:gs>
                    <a:gs pos="86000">
                      <a:schemeClr val="tx1"/>
                    </a:gs>
                  </a:gsLst>
                  <a:lin ang="5400000" scaled="0"/>
                </a:gradFill>
                <a:latin typeface="Segoe UI Light" pitchFamily="34" charset="0"/>
              </a:rPr>
              <a:t>SharePoint</a:t>
            </a:r>
          </a:p>
          <a:p>
            <a:r>
              <a:rPr lang="fi-FI" sz="2000" dirty="0" smtClean="0">
                <a:gradFill>
                  <a:gsLst>
                    <a:gs pos="0">
                      <a:schemeClr val="tx1"/>
                    </a:gs>
                    <a:gs pos="86000">
                      <a:schemeClr val="tx1"/>
                    </a:gs>
                  </a:gsLst>
                  <a:lin ang="5400000" scaled="0"/>
                </a:gradFill>
                <a:latin typeface="Segoe UI Light" pitchFamily="34" charset="0"/>
              </a:rPr>
              <a:t>hosted</a:t>
            </a:r>
            <a:endParaRPr lang="en-US" sz="2000" dirty="0" smtClean="0">
              <a:gradFill>
                <a:gsLst>
                  <a:gs pos="0">
                    <a:schemeClr val="tx1"/>
                  </a:gs>
                  <a:gs pos="86000">
                    <a:schemeClr val="tx1"/>
                  </a:gs>
                </a:gsLst>
                <a:lin ang="5400000" scaled="0"/>
              </a:gradFill>
              <a:latin typeface="Segoe UI Light" pitchFamily="34" charset="0"/>
            </a:endParaRPr>
          </a:p>
        </p:txBody>
      </p:sp>
      <p:sp>
        <p:nvSpPr>
          <p:cNvPr id="20" name="TextBox 19"/>
          <p:cNvSpPr txBox="1"/>
          <p:nvPr/>
        </p:nvSpPr>
        <p:spPr>
          <a:xfrm>
            <a:off x="470054" y="4640308"/>
            <a:ext cx="914400" cy="197399"/>
          </a:xfrm>
          <a:prstGeom prst="rect">
            <a:avLst/>
          </a:prstGeom>
          <a:noFill/>
        </p:spPr>
        <p:txBody>
          <a:bodyPr wrap="none" lIns="0" tIns="0" rIns="0" bIns="0" rtlCol="0">
            <a:noAutofit/>
          </a:bodyPr>
          <a:lstStyle/>
          <a:p>
            <a:endParaRPr lang="en-US" sz="1400" dirty="0" smtClean="0">
              <a:gradFill>
                <a:gsLst>
                  <a:gs pos="0">
                    <a:schemeClr val="tx1"/>
                  </a:gs>
                  <a:gs pos="86000">
                    <a:schemeClr val="tx1"/>
                  </a:gs>
                </a:gsLst>
                <a:lin ang="5400000" scaled="0"/>
              </a:gradFill>
              <a:latin typeface="Segoe UI Light" pitchFamily="34" charset="0"/>
            </a:endParaRPr>
          </a:p>
        </p:txBody>
      </p:sp>
      <p:cxnSp>
        <p:nvCxnSpPr>
          <p:cNvPr id="21" name="Curved Connector 20"/>
          <p:cNvCxnSpPr>
            <a:stCxn id="27" idx="3"/>
            <a:endCxn id="7" idx="1"/>
          </p:cNvCxnSpPr>
          <p:nvPr/>
        </p:nvCxnSpPr>
        <p:spPr>
          <a:xfrm flipV="1">
            <a:off x="2959873" y="2201058"/>
            <a:ext cx="1869977" cy="232600"/>
          </a:xfrm>
          <a:prstGeom prst="curvedConnector3">
            <a:avLst/>
          </a:prstGeom>
          <a:ln w="28575">
            <a:headEnd type="stealth" w="lg" len="lg"/>
            <a:tailEnd type="stealth" w="lg" len="lg"/>
          </a:ln>
        </p:spPr>
        <p:style>
          <a:lnRef idx="3">
            <a:schemeClr val="dk1"/>
          </a:lnRef>
          <a:fillRef idx="0">
            <a:schemeClr val="dk1"/>
          </a:fillRef>
          <a:effectRef idx="2">
            <a:schemeClr val="dk1"/>
          </a:effectRef>
          <a:fontRef idx="minor">
            <a:schemeClr val="tx1"/>
          </a:fontRef>
        </p:style>
      </p:cxnSp>
      <p:cxnSp>
        <p:nvCxnSpPr>
          <p:cNvPr id="22" name="Curved Connector 21"/>
          <p:cNvCxnSpPr>
            <a:stCxn id="27" idx="3"/>
            <a:endCxn id="8" idx="1"/>
          </p:cNvCxnSpPr>
          <p:nvPr/>
        </p:nvCxnSpPr>
        <p:spPr>
          <a:xfrm>
            <a:off x="2959873" y="2433658"/>
            <a:ext cx="1869977" cy="426706"/>
          </a:xfrm>
          <a:prstGeom prst="curvedConnector3">
            <a:avLst/>
          </a:prstGeom>
          <a:ln w="28575">
            <a:headEnd type="stealth" w="lg" len="lg"/>
            <a:tailEnd type="stealth" w="lg" len="lg"/>
          </a:ln>
        </p:spPr>
        <p:style>
          <a:lnRef idx="3">
            <a:schemeClr val="dk1"/>
          </a:lnRef>
          <a:fillRef idx="0">
            <a:schemeClr val="dk1"/>
          </a:fillRef>
          <a:effectRef idx="2">
            <a:schemeClr val="dk1"/>
          </a:effectRef>
          <a:fontRef idx="minor">
            <a:schemeClr val="tx1"/>
          </a:fontRef>
        </p:style>
      </p:cxnSp>
      <p:sp>
        <p:nvSpPr>
          <p:cNvPr id="25" name="TextBox 24"/>
          <p:cNvSpPr txBox="1"/>
          <p:nvPr/>
        </p:nvSpPr>
        <p:spPr>
          <a:xfrm>
            <a:off x="3101269" y="1691328"/>
            <a:ext cx="914400" cy="584925"/>
          </a:xfrm>
          <a:prstGeom prst="rect">
            <a:avLst/>
          </a:prstGeom>
          <a:noFill/>
        </p:spPr>
        <p:txBody>
          <a:bodyPr wrap="none" lIns="0" tIns="0" rIns="0" bIns="0" rtlCol="0">
            <a:noAutofit/>
          </a:bodyPr>
          <a:lstStyle/>
          <a:p>
            <a:r>
              <a:rPr lang="fi-FI" sz="1200" dirty="0" smtClean="0">
                <a:latin typeface="Segoe UI Light" pitchFamily="34" charset="0"/>
              </a:rPr>
              <a:t>Oauth + </a:t>
            </a:r>
            <a:br>
              <a:rPr lang="fi-FI" sz="1200" dirty="0" smtClean="0">
                <a:latin typeface="Segoe UI Light" pitchFamily="34" charset="0"/>
              </a:rPr>
            </a:br>
            <a:r>
              <a:rPr lang="fi-FI" sz="1200" dirty="0" smtClean="0">
                <a:latin typeface="Segoe UI Light" pitchFamily="34" charset="0"/>
              </a:rPr>
              <a:t>REST or client object </a:t>
            </a:r>
            <a:br>
              <a:rPr lang="fi-FI" sz="1200" dirty="0" smtClean="0">
                <a:latin typeface="Segoe UI Light" pitchFamily="34" charset="0"/>
              </a:rPr>
            </a:br>
            <a:r>
              <a:rPr lang="fi-FI" sz="1200" dirty="0" smtClean="0">
                <a:latin typeface="Segoe UI Light" pitchFamily="34" charset="0"/>
              </a:rPr>
              <a:t>models</a:t>
            </a:r>
            <a:endParaRPr lang="en-US" sz="1200" dirty="0" smtClean="0">
              <a:latin typeface="Segoe UI Light" pitchFamily="34" charset="0"/>
            </a:endParaRPr>
          </a:p>
        </p:txBody>
      </p:sp>
      <p:pic>
        <p:nvPicPr>
          <p:cNvPr id="27" name="Picture 26"/>
          <p:cNvPicPr>
            <a:picLocks noChangeAspect="1"/>
          </p:cNvPicPr>
          <p:nvPr/>
        </p:nvPicPr>
        <p:blipFill>
          <a:blip r:embed="rId3"/>
          <a:stretch>
            <a:fillRect/>
          </a:stretch>
        </p:blipFill>
        <p:spPr>
          <a:xfrm>
            <a:off x="409987" y="1517547"/>
            <a:ext cx="2549886" cy="1832221"/>
          </a:xfrm>
          <a:prstGeom prst="rect">
            <a:avLst/>
          </a:prstGeom>
        </p:spPr>
      </p:pic>
    </p:spTree>
    <p:extLst>
      <p:ext uri="{BB962C8B-B14F-4D97-AF65-F5344CB8AC3E}">
        <p14:creationId xmlns:p14="http://schemas.microsoft.com/office/powerpoint/2010/main" val="2836082604"/>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SharePoint 2013 Remote API</a:t>
            </a:r>
            <a:endParaRPr lang="en-US" dirty="0"/>
          </a:p>
        </p:txBody>
      </p:sp>
      <p:cxnSp>
        <p:nvCxnSpPr>
          <p:cNvPr id="5" name="Straight Connector 4"/>
          <p:cNvCxnSpPr/>
          <p:nvPr/>
        </p:nvCxnSpPr>
        <p:spPr>
          <a:xfrm>
            <a:off x="1117309" y="3162775"/>
            <a:ext cx="9852634" cy="0"/>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6" name="Right Arrow Callout 5"/>
          <p:cNvSpPr/>
          <p:nvPr/>
        </p:nvSpPr>
        <p:spPr>
          <a:xfrm rot="16200000">
            <a:off x="5893043" y="1195325"/>
            <a:ext cx="1977484" cy="5157826"/>
          </a:xfrm>
          <a:prstGeom prst="rightArrowCallout">
            <a:avLst>
              <a:gd name="adj1" fmla="val 46561"/>
              <a:gd name="adj2" fmla="val 34138"/>
              <a:gd name="adj3" fmla="val 25000"/>
              <a:gd name="adj4" fmla="val 62622"/>
            </a:avLst>
          </a:prstGeom>
        </p:spPr>
        <p:style>
          <a:lnRef idx="2">
            <a:schemeClr val="accent1">
              <a:shade val="50000"/>
            </a:schemeClr>
          </a:lnRef>
          <a:fillRef idx="1">
            <a:schemeClr val="accent1"/>
          </a:fillRef>
          <a:effectRef idx="0">
            <a:schemeClr val="accent1"/>
          </a:effectRef>
          <a:fontRef idx="minor">
            <a:schemeClr val="lt1"/>
          </a:fontRef>
        </p:style>
        <p:txBody>
          <a:bodyPr lIns="117192" tIns="58596" rIns="117192" bIns="58596" rtlCol="0" anchor="ctr"/>
          <a:lstStyle/>
          <a:p>
            <a:pPr algn="ctr" defTabSz="879067"/>
            <a:endParaRPr lang="en-US">
              <a:solidFill>
                <a:prstClr val="white"/>
              </a:solidFill>
            </a:endParaRPr>
          </a:p>
        </p:txBody>
      </p:sp>
      <p:sp>
        <p:nvSpPr>
          <p:cNvPr id="7" name="Rectangle 6"/>
          <p:cNvSpPr/>
          <p:nvPr/>
        </p:nvSpPr>
        <p:spPr>
          <a:xfrm>
            <a:off x="4407978" y="3749184"/>
            <a:ext cx="1523603" cy="914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lIns="117192" tIns="58596" rIns="117192" bIns="58596" rtlCol="0" anchor="ctr"/>
          <a:lstStyle/>
          <a:p>
            <a:pPr algn="ctr" defTabSz="879067"/>
            <a:r>
              <a:rPr lang="en-US" b="1" dirty="0">
                <a:solidFill>
                  <a:schemeClr val="bg1"/>
                </a:solidFill>
                <a:latin typeface="Segoe UI" pitchFamily="34" charset="0"/>
                <a:ea typeface="Segoe UI" pitchFamily="34" charset="0"/>
                <a:cs typeface="Segoe UI" pitchFamily="34" charset="0"/>
              </a:rPr>
              <a:t>JavaScript Library</a:t>
            </a:r>
          </a:p>
        </p:txBody>
      </p:sp>
      <p:sp>
        <p:nvSpPr>
          <p:cNvPr id="8" name="Rectangle 7"/>
          <p:cNvSpPr/>
          <p:nvPr/>
        </p:nvSpPr>
        <p:spPr>
          <a:xfrm>
            <a:off x="6083409" y="3749184"/>
            <a:ext cx="1523603" cy="914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lIns="117192" tIns="58596" rIns="117192" bIns="58596" rtlCol="0" anchor="ctr"/>
          <a:lstStyle/>
          <a:p>
            <a:pPr algn="ctr" defTabSz="879067"/>
            <a:r>
              <a:rPr lang="en-US" b="1" dirty="0">
                <a:solidFill>
                  <a:schemeClr val="bg1"/>
                </a:solidFill>
                <a:latin typeface="Segoe UI" pitchFamily="34" charset="0"/>
                <a:ea typeface="Segoe UI" pitchFamily="34" charset="0"/>
                <a:cs typeface="Segoe UI" pitchFamily="34" charset="0"/>
              </a:rPr>
              <a:t>Silverlight Library</a:t>
            </a:r>
          </a:p>
        </p:txBody>
      </p:sp>
      <p:sp>
        <p:nvSpPr>
          <p:cNvPr id="9" name="Rectangle 8"/>
          <p:cNvSpPr/>
          <p:nvPr/>
        </p:nvSpPr>
        <p:spPr>
          <a:xfrm>
            <a:off x="7758842" y="3749184"/>
            <a:ext cx="1523603" cy="914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lIns="117192" tIns="58596" rIns="117192" bIns="58596" rtlCol="0" anchor="ctr"/>
          <a:lstStyle/>
          <a:p>
            <a:pPr algn="ctr" defTabSz="879067"/>
            <a:r>
              <a:rPr lang="en-US" b="1" dirty="0" err="1">
                <a:solidFill>
                  <a:schemeClr val="bg1"/>
                </a:solidFill>
                <a:latin typeface="Segoe UI" pitchFamily="34" charset="0"/>
                <a:ea typeface="Segoe UI" pitchFamily="34" charset="0"/>
                <a:cs typeface="Segoe UI" pitchFamily="34" charset="0"/>
              </a:rPr>
              <a:t>.Net</a:t>
            </a:r>
            <a:r>
              <a:rPr lang="en-US" b="1" dirty="0">
                <a:solidFill>
                  <a:schemeClr val="bg1"/>
                </a:solidFill>
                <a:latin typeface="Segoe UI" pitchFamily="34" charset="0"/>
                <a:ea typeface="Segoe UI" pitchFamily="34" charset="0"/>
                <a:cs typeface="Segoe UI" pitchFamily="34" charset="0"/>
              </a:rPr>
              <a:t> CLR Library</a:t>
            </a:r>
          </a:p>
        </p:txBody>
      </p:sp>
      <p:sp>
        <p:nvSpPr>
          <p:cNvPr id="10" name="Rectangle 9"/>
          <p:cNvSpPr/>
          <p:nvPr/>
        </p:nvSpPr>
        <p:spPr>
          <a:xfrm>
            <a:off x="2539340" y="4839175"/>
            <a:ext cx="6907000" cy="8382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lIns="117192" tIns="58596" rIns="117192" bIns="58596" rtlCol="0" anchor="ctr"/>
          <a:lstStyle/>
          <a:p>
            <a:pPr algn="ctr" defTabSz="879067"/>
            <a:r>
              <a:rPr lang="en-US" b="1" dirty="0">
                <a:solidFill>
                  <a:schemeClr val="bg1"/>
                </a:solidFill>
                <a:latin typeface="Segoe UI" pitchFamily="34" charset="0"/>
                <a:ea typeface="Segoe UI" pitchFamily="34" charset="0"/>
                <a:cs typeface="Segoe UI" pitchFamily="34" charset="0"/>
              </a:rPr>
              <a:t>Custom Client Code</a:t>
            </a:r>
          </a:p>
        </p:txBody>
      </p:sp>
      <p:sp>
        <p:nvSpPr>
          <p:cNvPr id="11" name="TextBox 10"/>
          <p:cNvSpPr txBox="1"/>
          <p:nvPr/>
        </p:nvSpPr>
        <p:spPr>
          <a:xfrm>
            <a:off x="1085768" y="3162775"/>
            <a:ext cx="820166" cy="395335"/>
          </a:xfrm>
          <a:prstGeom prst="rect">
            <a:avLst/>
          </a:prstGeom>
          <a:noFill/>
        </p:spPr>
        <p:txBody>
          <a:bodyPr wrap="none" lIns="117192" tIns="58596" rIns="117192" bIns="58596" rtlCol="0">
            <a:spAutoFit/>
          </a:bodyPr>
          <a:lstStyle/>
          <a:p>
            <a:pPr defTabSz="879067"/>
            <a:r>
              <a:rPr lang="en-US" dirty="0">
                <a:solidFill>
                  <a:prstClr val="black"/>
                </a:solidFill>
                <a:latin typeface="Segoe UI" pitchFamily="34" charset="0"/>
                <a:ea typeface="Segoe UI" pitchFamily="34" charset="0"/>
                <a:cs typeface="Segoe UI" pitchFamily="34" charset="0"/>
              </a:rPr>
              <a:t>Client</a:t>
            </a:r>
          </a:p>
        </p:txBody>
      </p:sp>
      <p:sp>
        <p:nvSpPr>
          <p:cNvPr id="12" name="TextBox 11"/>
          <p:cNvSpPr txBox="1"/>
          <p:nvPr/>
        </p:nvSpPr>
        <p:spPr>
          <a:xfrm>
            <a:off x="1085768" y="2785494"/>
            <a:ext cx="879349" cy="395335"/>
          </a:xfrm>
          <a:prstGeom prst="rect">
            <a:avLst/>
          </a:prstGeom>
          <a:noFill/>
        </p:spPr>
        <p:txBody>
          <a:bodyPr wrap="none" lIns="117192" tIns="58596" rIns="117192" bIns="58596" rtlCol="0">
            <a:spAutoFit/>
          </a:bodyPr>
          <a:lstStyle/>
          <a:p>
            <a:pPr defTabSz="879067"/>
            <a:r>
              <a:rPr lang="en-US" dirty="0">
                <a:solidFill>
                  <a:prstClr val="black"/>
                </a:solidFill>
                <a:latin typeface="Segoe UI" pitchFamily="34" charset="0"/>
                <a:ea typeface="Segoe UI" pitchFamily="34" charset="0"/>
                <a:cs typeface="Segoe UI" pitchFamily="34" charset="0"/>
              </a:rPr>
              <a:t>Server</a:t>
            </a:r>
          </a:p>
        </p:txBody>
      </p:sp>
      <p:sp>
        <p:nvSpPr>
          <p:cNvPr id="13" name="Rectangle 12"/>
          <p:cNvSpPr/>
          <p:nvPr/>
        </p:nvSpPr>
        <p:spPr>
          <a:xfrm>
            <a:off x="2640912" y="1930075"/>
            <a:ext cx="6805427" cy="8382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lIns="117192" tIns="58596" rIns="117192" bIns="58596" rtlCol="0" anchor="ctr"/>
          <a:lstStyle/>
          <a:p>
            <a:pPr algn="ctr" defTabSz="879067"/>
            <a:r>
              <a:rPr lang="en-US" b="1" dirty="0" smtClean="0">
                <a:solidFill>
                  <a:schemeClr val="bg1"/>
                </a:solidFill>
                <a:latin typeface="Segoe UI" pitchFamily="34" charset="0"/>
                <a:ea typeface="Segoe UI" pitchFamily="34" charset="0"/>
                <a:cs typeface="Segoe UI" pitchFamily="34" charset="0"/>
              </a:rPr>
              <a:t>_</a:t>
            </a:r>
            <a:r>
              <a:rPr lang="en-US" b="1" dirty="0" err="1" smtClean="0">
                <a:solidFill>
                  <a:schemeClr val="bg1"/>
                </a:solidFill>
                <a:latin typeface="Segoe UI" pitchFamily="34" charset="0"/>
                <a:ea typeface="Segoe UI" pitchFamily="34" charset="0"/>
                <a:cs typeface="Segoe UI" pitchFamily="34" charset="0"/>
              </a:rPr>
              <a:t>api</a:t>
            </a:r>
            <a:r>
              <a:rPr lang="en-US" dirty="0" smtClean="0">
                <a:solidFill>
                  <a:schemeClr val="bg1"/>
                </a:solidFill>
                <a:latin typeface="Segoe UI" pitchFamily="34" charset="0"/>
                <a:ea typeface="Segoe UI" pitchFamily="34" charset="0"/>
                <a:cs typeface="Segoe UI" pitchFamily="34" charset="0"/>
              </a:rPr>
              <a:t>  is new alias for </a:t>
            </a:r>
            <a:r>
              <a:rPr lang="en-US" b="1" dirty="0" smtClean="0">
                <a:solidFill>
                  <a:schemeClr val="bg1"/>
                </a:solidFill>
                <a:latin typeface="Segoe UI" pitchFamily="34" charset="0"/>
                <a:ea typeface="Segoe UI" pitchFamily="34" charset="0"/>
                <a:cs typeface="Segoe UI" pitchFamily="34" charset="0"/>
              </a:rPr>
              <a:t>_</a:t>
            </a:r>
            <a:r>
              <a:rPr lang="en-US" b="1" dirty="0" err="1" smtClean="0">
                <a:solidFill>
                  <a:schemeClr val="bg1"/>
                </a:solidFill>
                <a:latin typeface="Segoe UI" pitchFamily="34" charset="0"/>
                <a:ea typeface="Segoe UI" pitchFamily="34" charset="0"/>
                <a:cs typeface="Segoe UI" pitchFamily="34" charset="0"/>
              </a:rPr>
              <a:t>vti_bin</a:t>
            </a:r>
            <a:r>
              <a:rPr lang="en-US" b="1" dirty="0" smtClean="0">
                <a:solidFill>
                  <a:schemeClr val="bg1"/>
                </a:solidFill>
                <a:latin typeface="Segoe UI" pitchFamily="34" charset="0"/>
                <a:ea typeface="Segoe UI" pitchFamily="34" charset="0"/>
                <a:cs typeface="Segoe UI" pitchFamily="34" charset="0"/>
              </a:rPr>
              <a:t>/client.svc</a:t>
            </a:r>
            <a:endParaRPr lang="en-US" b="1" dirty="0">
              <a:solidFill>
                <a:schemeClr val="bg1"/>
              </a:solidFill>
              <a:latin typeface="Segoe UI" pitchFamily="34" charset="0"/>
              <a:ea typeface="Segoe UI" pitchFamily="34" charset="0"/>
              <a:cs typeface="Segoe UI" pitchFamily="34" charset="0"/>
            </a:endParaRPr>
          </a:p>
        </p:txBody>
      </p:sp>
      <p:sp>
        <p:nvSpPr>
          <p:cNvPr id="14" name="Down Arrow 13"/>
          <p:cNvSpPr/>
          <p:nvPr/>
        </p:nvSpPr>
        <p:spPr>
          <a:xfrm rot="10800000">
            <a:off x="2618596" y="2785493"/>
            <a:ext cx="1637551" cy="1977486"/>
          </a:xfrm>
          <a:prstGeom prst="downArrow">
            <a:avLst>
              <a:gd name="adj1" fmla="val 51994"/>
              <a:gd name="adj2" fmla="val 52111"/>
            </a:avLst>
          </a:prstGeom>
        </p:spPr>
        <p:style>
          <a:lnRef idx="2">
            <a:schemeClr val="accent1">
              <a:shade val="50000"/>
            </a:schemeClr>
          </a:lnRef>
          <a:fillRef idx="1">
            <a:schemeClr val="accent1"/>
          </a:fillRef>
          <a:effectRef idx="0">
            <a:schemeClr val="accent1"/>
          </a:effectRef>
          <a:fontRef idx="minor">
            <a:schemeClr val="lt1"/>
          </a:fontRef>
        </p:style>
        <p:txBody>
          <a:bodyPr lIns="117192" tIns="58596" rIns="117192" bIns="58596" rtlCol="0" anchor="ctr"/>
          <a:lstStyle/>
          <a:p>
            <a:pPr algn="ctr" defTabSz="879067"/>
            <a:endParaRPr lang="en-US" dirty="0">
              <a:solidFill>
                <a:prstClr val="white"/>
              </a:solidFill>
            </a:endParaRPr>
          </a:p>
        </p:txBody>
      </p:sp>
      <p:sp>
        <p:nvSpPr>
          <p:cNvPr id="15" name="TextBox 14"/>
          <p:cNvSpPr txBox="1"/>
          <p:nvPr/>
        </p:nvSpPr>
        <p:spPr>
          <a:xfrm>
            <a:off x="2774880" y="3287473"/>
            <a:ext cx="1320456" cy="364558"/>
          </a:xfrm>
          <a:prstGeom prst="rect">
            <a:avLst/>
          </a:prstGeom>
          <a:noFill/>
        </p:spPr>
        <p:txBody>
          <a:bodyPr wrap="square" lIns="117192" tIns="58596" rIns="117192" bIns="58596" rtlCol="0">
            <a:spAutoFit/>
          </a:bodyPr>
          <a:lstStyle/>
          <a:p>
            <a:pPr algn="ctr" defTabSz="879067"/>
            <a:r>
              <a:rPr lang="en-US" sz="1600" b="1" dirty="0">
                <a:solidFill>
                  <a:schemeClr val="bg1"/>
                </a:solidFill>
              </a:rPr>
              <a:t>OData</a:t>
            </a:r>
          </a:p>
        </p:txBody>
      </p:sp>
      <p:sp>
        <p:nvSpPr>
          <p:cNvPr id="16" name="TextBox 15"/>
          <p:cNvSpPr txBox="1"/>
          <p:nvPr/>
        </p:nvSpPr>
        <p:spPr>
          <a:xfrm>
            <a:off x="6221556" y="2985535"/>
            <a:ext cx="1320456" cy="610779"/>
          </a:xfrm>
          <a:prstGeom prst="rect">
            <a:avLst/>
          </a:prstGeom>
          <a:noFill/>
        </p:spPr>
        <p:txBody>
          <a:bodyPr wrap="square" lIns="117192" tIns="58596" rIns="117192" bIns="58596" rtlCol="0">
            <a:spAutoFit/>
          </a:bodyPr>
          <a:lstStyle>
            <a:defPPr>
              <a:defRPr lang="en-US"/>
            </a:defPPr>
            <a:lvl1pPr algn="ctr" defTabSz="879067">
              <a:defRPr sz="1600" b="1">
                <a:solidFill>
                  <a:schemeClr val="bg1"/>
                </a:solidFill>
              </a:defRPr>
            </a:lvl1pPr>
          </a:lstStyle>
          <a:p>
            <a:r>
              <a:rPr lang="en-US" dirty="0"/>
              <a:t>Execute Query</a:t>
            </a:r>
          </a:p>
        </p:txBody>
      </p:sp>
    </p:spTree>
    <p:extLst>
      <p:ext uri="{BB962C8B-B14F-4D97-AF65-F5344CB8AC3E}">
        <p14:creationId xmlns:p14="http://schemas.microsoft.com/office/powerpoint/2010/main" val="2990098896"/>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Surfacing Apps (User Experience)</a:t>
            </a:r>
            <a:endParaRPr lang="en-US" dirty="0"/>
          </a:p>
        </p:txBody>
      </p:sp>
      <p:graphicFrame>
        <p:nvGraphicFramePr>
          <p:cNvPr id="23" name="Table 22"/>
          <p:cNvGraphicFramePr>
            <a:graphicFrameLocks noGrp="1"/>
          </p:cNvGraphicFramePr>
          <p:nvPr>
            <p:extLst>
              <p:ext uri="{D42A27DB-BD31-4B8C-83A1-F6EECF244321}">
                <p14:modId xmlns:p14="http://schemas.microsoft.com/office/powerpoint/2010/main" val="1971550538"/>
              </p:ext>
            </p:extLst>
          </p:nvPr>
        </p:nvGraphicFramePr>
        <p:xfrm>
          <a:off x="609442" y="1532197"/>
          <a:ext cx="10868367" cy="5368321"/>
        </p:xfrm>
        <a:graphic>
          <a:graphicData uri="http://schemas.openxmlformats.org/drawingml/2006/table">
            <a:tbl>
              <a:tblPr firstRow="1" bandRow="1">
                <a:tableStyleId>{2D5ABB26-0587-4C30-8999-92F81FD0307C}</a:tableStyleId>
              </a:tblPr>
              <a:tblGrid>
                <a:gridCol w="2510276"/>
                <a:gridCol w="2420470"/>
                <a:gridCol w="3220529"/>
                <a:gridCol w="2717092"/>
              </a:tblGrid>
              <a:tr h="384048">
                <a:tc>
                  <a:txBody>
                    <a:bodyPr/>
                    <a:lstStyle/>
                    <a:p>
                      <a:endParaRPr lang="en-US" sz="1900" dirty="0"/>
                    </a:p>
                  </a:txBody>
                  <a:tcPr marL="121888" marR="121888">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r>
                        <a:rPr lang="en-US" sz="1900" dirty="0" smtClean="0"/>
                        <a:t>Shape</a:t>
                      </a:r>
                      <a:endParaRPr lang="en-US" sz="1900" dirty="0"/>
                    </a:p>
                  </a:txBody>
                  <a:tcPr marL="121888" marR="121888">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r>
                        <a:rPr lang="en-US" sz="1900" dirty="0" smtClean="0"/>
                        <a:t>Description</a:t>
                      </a:r>
                      <a:endParaRPr lang="en-US" sz="1900" dirty="0"/>
                    </a:p>
                  </a:txBody>
                  <a:tcPr marL="121888" marR="121888">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r>
                        <a:rPr lang="en-US" sz="1900" dirty="0" smtClean="0"/>
                        <a:t>Example</a:t>
                      </a:r>
                      <a:endParaRPr lang="en-US" sz="1900" dirty="0"/>
                    </a:p>
                  </a:txBody>
                  <a:tcPr marL="121888" marR="121888">
                    <a:lnB w="12700" cap="flat" cmpd="sng" algn="ctr">
                      <a:solidFill>
                        <a:schemeClr val="bg1">
                          <a:lumMod val="75000"/>
                        </a:schemeClr>
                      </a:solidFill>
                      <a:prstDash val="solid"/>
                      <a:round/>
                      <a:headEnd type="none" w="med" len="med"/>
                      <a:tailEnd type="none" w="med" len="med"/>
                    </a:lnB>
                    <a:solidFill>
                      <a:schemeClr val="bg1">
                        <a:lumMod val="95000"/>
                      </a:schemeClr>
                    </a:solidFill>
                  </a:tcPr>
                </a:tc>
              </a:tr>
              <a:tr h="1103385">
                <a:tc>
                  <a:txBody>
                    <a:bodyPr/>
                    <a:lstStyle/>
                    <a:p>
                      <a:endParaRPr lang="en-US" sz="1900" dirty="0"/>
                    </a:p>
                  </a:txBody>
                  <a:tcPr marL="121888" marR="121888" marT="91440" marB="91440">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900" dirty="0" smtClean="0"/>
                        <a:t>Immersive Full Page App</a:t>
                      </a:r>
                      <a:endParaRPr lang="en-US" sz="1900" dirty="0"/>
                    </a:p>
                  </a:txBody>
                  <a:tcPr marL="121888" marR="121888" marT="91440" marB="91440">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900" dirty="0" smtClean="0"/>
                        <a:t>App that implements a new scenario for customers</a:t>
                      </a:r>
                    </a:p>
                    <a:p>
                      <a:r>
                        <a:rPr lang="en-US" sz="1900" dirty="0" smtClean="0"/>
                        <a:t>ALL</a:t>
                      </a:r>
                      <a:r>
                        <a:rPr lang="en-US" sz="1900" baseline="0" dirty="0" smtClean="0"/>
                        <a:t> apps have a full-page experience</a:t>
                      </a:r>
                      <a:endParaRPr lang="en-US" sz="1900" dirty="0" smtClean="0"/>
                    </a:p>
                  </a:txBody>
                  <a:tcPr marL="121888" marR="121888" marT="91440" marB="91440">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900" dirty="0" smtClean="0"/>
                        <a:t>Resource</a:t>
                      </a:r>
                      <a:r>
                        <a:rPr lang="en-US" sz="1900" baseline="0" dirty="0" smtClean="0"/>
                        <a:t> Tracking, Budgeting</a:t>
                      </a:r>
                      <a:endParaRPr lang="en-US" sz="1900" dirty="0"/>
                    </a:p>
                  </a:txBody>
                  <a:tcPr marL="121888" marR="121888" marT="91440" marB="91440">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r>
              <a:tr h="802560">
                <a:tc>
                  <a:txBody>
                    <a:bodyPr/>
                    <a:lstStyle/>
                    <a:p>
                      <a:endParaRPr lang="en-US" sz="1900" dirty="0"/>
                    </a:p>
                  </a:txBody>
                  <a:tcPr marL="121888" marR="121888" marT="91440" marB="91440">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900" dirty="0" smtClean="0"/>
                        <a:t>App</a:t>
                      </a:r>
                      <a:r>
                        <a:rPr lang="en-US" sz="1900" baseline="0" dirty="0" smtClean="0"/>
                        <a:t> Part</a:t>
                      </a:r>
                      <a:endParaRPr lang="en-US" sz="1900" dirty="0"/>
                    </a:p>
                  </a:txBody>
                  <a:tcPr marL="121888" marR="121888" marT="91440" marB="91440">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900" dirty="0" smtClean="0"/>
                        <a:t>Provides</a:t>
                      </a:r>
                      <a:r>
                        <a:rPr lang="en-US" sz="1900" baseline="0" dirty="0" smtClean="0"/>
                        <a:t> new parts you can add to your sites</a:t>
                      </a:r>
                      <a:endParaRPr lang="en-US" sz="1900" dirty="0" smtClean="0"/>
                    </a:p>
                    <a:p>
                      <a:endParaRPr lang="en-US" sz="1900" dirty="0" smtClean="0"/>
                    </a:p>
                  </a:txBody>
                  <a:tcPr marL="121888" marR="121888" marT="91440" marB="91440">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900" dirty="0" smtClean="0"/>
                        <a:t>Weather,</a:t>
                      </a:r>
                      <a:r>
                        <a:rPr lang="en-US" sz="1900" baseline="0" dirty="0" smtClean="0"/>
                        <a:t> </a:t>
                      </a:r>
                      <a:br>
                        <a:rPr lang="en-US" sz="1900" baseline="0" dirty="0" smtClean="0"/>
                      </a:br>
                      <a:r>
                        <a:rPr lang="en-US" sz="1900" baseline="0" dirty="0" smtClean="0"/>
                        <a:t>Team Mascot, News</a:t>
                      </a:r>
                      <a:endParaRPr lang="en-US" sz="1900" dirty="0"/>
                    </a:p>
                  </a:txBody>
                  <a:tcPr marL="121888" marR="121888" marT="91440" marB="91440">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r>
              <a:tr h="1052761">
                <a:tc>
                  <a:txBody>
                    <a:bodyPr/>
                    <a:lstStyle/>
                    <a:p>
                      <a:endParaRPr lang="en-US" sz="1900" dirty="0"/>
                    </a:p>
                  </a:txBody>
                  <a:tcPr marL="121888" marR="121888" marT="91440" marB="91440">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900" dirty="0" smtClean="0"/>
                        <a:t>Extension App</a:t>
                      </a:r>
                      <a:endParaRPr lang="en-US" sz="1900" dirty="0"/>
                    </a:p>
                  </a:txBody>
                  <a:tcPr marL="121888" marR="121888" marT="91440" marB="91440">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900" dirty="0" smtClean="0"/>
                        <a:t>Add new actions for documents and items</a:t>
                      </a:r>
                    </a:p>
                    <a:p>
                      <a:endParaRPr lang="en-US" sz="1900" dirty="0"/>
                    </a:p>
                  </a:txBody>
                  <a:tcPr marL="121888" marR="121888" marT="91440" marB="91440">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900" dirty="0" smtClean="0"/>
                        <a:t>Display</a:t>
                      </a:r>
                      <a:r>
                        <a:rPr lang="en-US" sz="1900" baseline="0" dirty="0" smtClean="0"/>
                        <a:t> Document Visualization</a:t>
                      </a:r>
                      <a:r>
                        <a:rPr lang="en-US" sz="1900" dirty="0" smtClean="0"/>
                        <a:t>, Print to Print Service Vendor</a:t>
                      </a:r>
                      <a:endParaRPr lang="en-US" sz="1900" dirty="0"/>
                    </a:p>
                  </a:txBody>
                  <a:tcPr marL="121888" marR="121888" marT="91440" marB="91440">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r>
              <a:tr h="1538832">
                <a:tc>
                  <a:txBody>
                    <a:bodyPr/>
                    <a:lstStyle/>
                    <a:p>
                      <a:endParaRPr lang="en-US" sz="1900" dirty="0"/>
                    </a:p>
                  </a:txBody>
                  <a:tcPr marL="121888" marR="121888" marT="91440" marB="91440">
                    <a:lnL>
                      <a:noFill/>
                    </a:lnL>
                    <a:lnR>
                      <a:noFill/>
                    </a:lnR>
                    <a:lnT w="12700" cap="flat" cmpd="sng" algn="ctr">
                      <a:solidFill>
                        <a:schemeClr val="bg1">
                          <a:lumMod val="75000"/>
                        </a:schemeClr>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r>
                        <a:rPr lang="en-US" sz="1900" dirty="0" smtClean="0"/>
                        <a:t>SharePoint Dialog</a:t>
                      </a:r>
                      <a:endParaRPr lang="en-US" sz="1900" dirty="0"/>
                    </a:p>
                  </a:txBody>
                  <a:tcPr marL="121888" marR="121888" marT="91440" marB="91440">
                    <a:lnL>
                      <a:noFill/>
                    </a:lnL>
                    <a:lnR>
                      <a:noFill/>
                    </a:lnR>
                    <a:lnT w="12700" cap="flat" cmpd="sng" algn="ctr">
                      <a:solidFill>
                        <a:schemeClr val="bg1">
                          <a:lumMod val="75000"/>
                        </a:schemeClr>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r>
                        <a:rPr lang="en-US" sz="1900" dirty="0" smtClean="0"/>
                        <a:t>Usually</a:t>
                      </a:r>
                      <a:r>
                        <a:rPr lang="en-US" sz="1900" baseline="0" dirty="0" smtClean="0"/>
                        <a:t> used in conjunction with Custom Action, but could be scripted in page or in OOTB controls</a:t>
                      </a:r>
                      <a:endParaRPr lang="en-US" sz="1900" dirty="0"/>
                    </a:p>
                  </a:txBody>
                  <a:tcPr marL="121888" marR="121888" marT="91440" marB="91440">
                    <a:lnL>
                      <a:noFill/>
                    </a:lnL>
                    <a:lnR>
                      <a:noFill/>
                    </a:lnR>
                    <a:lnT w="12700" cap="flat" cmpd="sng" algn="ctr">
                      <a:solidFill>
                        <a:schemeClr val="bg1">
                          <a:lumMod val="75000"/>
                        </a:schemeClr>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r>
                        <a:rPr lang="en-US" sz="1900" dirty="0" smtClean="0"/>
                        <a:t>New site,</a:t>
                      </a:r>
                      <a:r>
                        <a:rPr lang="en-US" sz="1900" baseline="0" dirty="0" smtClean="0"/>
                        <a:t> Custom Upload, Get a Tiny URL</a:t>
                      </a:r>
                      <a:endParaRPr lang="en-US" sz="1900" dirty="0"/>
                    </a:p>
                  </a:txBody>
                  <a:tcPr marL="121888" marR="121888" marT="91440" marB="91440">
                    <a:lnL>
                      <a:noFill/>
                    </a:lnL>
                    <a:lnR>
                      <a:noFill/>
                    </a:lnR>
                    <a:lnT w="12700" cap="flat" cmpd="sng" algn="ctr">
                      <a:solidFill>
                        <a:schemeClr val="bg1">
                          <a:lumMod val="75000"/>
                        </a:schemeClr>
                      </a:solidFill>
                      <a:prstDash val="solid"/>
                      <a:round/>
                      <a:headEnd type="none" w="med" len="med"/>
                      <a:tailEnd type="none" w="med" len="med"/>
                    </a:lnT>
                    <a:lnB>
                      <a:noFill/>
                    </a:lnB>
                    <a:lnTlToBr w="12700" cmpd="sng">
                      <a:noFill/>
                      <a:prstDash val="solid"/>
                    </a:lnTlToBr>
                    <a:lnBlToTr w="12700" cmpd="sng">
                      <a:noFill/>
                      <a:prstDash val="solid"/>
                    </a:lnBlToTr>
                  </a:tcPr>
                </a:tc>
              </a:tr>
            </a:tbl>
          </a:graphicData>
        </a:graphic>
      </p:graphicFrame>
      <p:grpSp>
        <p:nvGrpSpPr>
          <p:cNvPr id="24" name="Group 23"/>
          <p:cNvGrpSpPr/>
          <p:nvPr/>
        </p:nvGrpSpPr>
        <p:grpSpPr>
          <a:xfrm>
            <a:off x="1126559" y="4505964"/>
            <a:ext cx="914162" cy="609600"/>
            <a:chOff x="542058" y="3727046"/>
            <a:chExt cx="685800" cy="508000"/>
          </a:xfrm>
        </p:grpSpPr>
        <p:sp>
          <p:nvSpPr>
            <p:cNvPr id="25" name="Rectangle 24"/>
            <p:cNvSpPr/>
            <p:nvPr/>
          </p:nvSpPr>
          <p:spPr>
            <a:xfrm>
              <a:off x="542058" y="3727046"/>
              <a:ext cx="685800" cy="5080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172030"/>
              <a:endParaRPr lang="en-US">
                <a:solidFill>
                  <a:prstClr val="white"/>
                </a:solidFill>
              </a:endParaRPr>
            </a:p>
          </p:txBody>
        </p:sp>
        <p:sp>
          <p:nvSpPr>
            <p:cNvPr id="26" name="Folded Corner 25"/>
            <p:cNvSpPr/>
            <p:nvPr/>
          </p:nvSpPr>
          <p:spPr>
            <a:xfrm rot="16200000">
              <a:off x="688114" y="3769186"/>
              <a:ext cx="412750" cy="420832"/>
            </a:xfrm>
            <a:prstGeom prst="foldedCorner">
              <a:avLst>
                <a:gd name="adj" fmla="val 41358"/>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172030"/>
              <a:endParaRPr lang="en-US">
                <a:solidFill>
                  <a:prstClr val="white"/>
                </a:solidFill>
              </a:endParaRPr>
            </a:p>
          </p:txBody>
        </p:sp>
        <p:sp>
          <p:nvSpPr>
            <p:cNvPr id="27" name="Rectangle 26"/>
            <p:cNvSpPr/>
            <p:nvPr/>
          </p:nvSpPr>
          <p:spPr>
            <a:xfrm>
              <a:off x="725643" y="4073409"/>
              <a:ext cx="332509" cy="69273"/>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defTabSz="1172030"/>
              <a:endParaRPr lang="en-US">
                <a:solidFill>
                  <a:prstClr val="white"/>
                </a:solidFill>
              </a:endParaRPr>
            </a:p>
          </p:txBody>
        </p:sp>
      </p:grpSp>
      <p:grpSp>
        <p:nvGrpSpPr>
          <p:cNvPr id="28" name="Group 27"/>
          <p:cNvGrpSpPr/>
          <p:nvPr/>
        </p:nvGrpSpPr>
        <p:grpSpPr>
          <a:xfrm>
            <a:off x="1126559" y="3472136"/>
            <a:ext cx="914162" cy="609600"/>
            <a:chOff x="559377" y="2659090"/>
            <a:chExt cx="685800" cy="508000"/>
          </a:xfrm>
        </p:grpSpPr>
        <p:sp>
          <p:nvSpPr>
            <p:cNvPr id="29" name="Rectangle 28"/>
            <p:cNvSpPr/>
            <p:nvPr/>
          </p:nvSpPr>
          <p:spPr>
            <a:xfrm>
              <a:off x="559377" y="2659090"/>
              <a:ext cx="685800" cy="5080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172030"/>
              <a:endParaRPr lang="en-US">
                <a:solidFill>
                  <a:prstClr val="white"/>
                </a:solidFill>
              </a:endParaRPr>
            </a:p>
          </p:txBody>
        </p:sp>
        <p:sp>
          <p:nvSpPr>
            <p:cNvPr id="30" name="Rectangle 29"/>
            <p:cNvSpPr/>
            <p:nvPr/>
          </p:nvSpPr>
          <p:spPr>
            <a:xfrm>
              <a:off x="680604" y="2748567"/>
              <a:ext cx="190500" cy="1270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172030"/>
              <a:endParaRPr lang="en-US">
                <a:solidFill>
                  <a:prstClr val="white"/>
                </a:solidFill>
              </a:endParaRPr>
            </a:p>
          </p:txBody>
        </p:sp>
        <p:sp>
          <p:nvSpPr>
            <p:cNvPr id="31" name="Rectangle 30"/>
            <p:cNvSpPr/>
            <p:nvPr/>
          </p:nvSpPr>
          <p:spPr>
            <a:xfrm>
              <a:off x="680604" y="2956386"/>
              <a:ext cx="190500" cy="1270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172030"/>
              <a:endParaRPr lang="en-US">
                <a:solidFill>
                  <a:prstClr val="white"/>
                </a:solidFill>
              </a:endParaRPr>
            </a:p>
          </p:txBody>
        </p:sp>
        <p:sp>
          <p:nvSpPr>
            <p:cNvPr id="32" name="Rectangle 31"/>
            <p:cNvSpPr/>
            <p:nvPr/>
          </p:nvSpPr>
          <p:spPr>
            <a:xfrm>
              <a:off x="949036" y="2739916"/>
              <a:ext cx="190500" cy="355023"/>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defTabSz="1172030"/>
              <a:endParaRPr lang="en-US">
                <a:solidFill>
                  <a:prstClr val="white"/>
                </a:solidFill>
              </a:endParaRPr>
            </a:p>
          </p:txBody>
        </p:sp>
      </p:grpSp>
      <p:grpSp>
        <p:nvGrpSpPr>
          <p:cNvPr id="33" name="Group 32"/>
          <p:cNvGrpSpPr/>
          <p:nvPr/>
        </p:nvGrpSpPr>
        <p:grpSpPr>
          <a:xfrm>
            <a:off x="736408" y="2140129"/>
            <a:ext cx="2054555" cy="609600"/>
            <a:chOff x="176645" y="1389090"/>
            <a:chExt cx="1541317" cy="508000"/>
          </a:xfrm>
        </p:grpSpPr>
        <p:sp>
          <p:nvSpPr>
            <p:cNvPr id="34" name="Rectangle 33"/>
            <p:cNvSpPr/>
            <p:nvPr/>
          </p:nvSpPr>
          <p:spPr>
            <a:xfrm>
              <a:off x="1032162" y="1389090"/>
              <a:ext cx="685800" cy="50800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defTabSz="1172030"/>
              <a:endParaRPr lang="en-US">
                <a:solidFill>
                  <a:prstClr val="white"/>
                </a:solidFill>
              </a:endParaRPr>
            </a:p>
          </p:txBody>
        </p:sp>
        <p:sp>
          <p:nvSpPr>
            <p:cNvPr id="35" name="Rectangle 34"/>
            <p:cNvSpPr/>
            <p:nvPr/>
          </p:nvSpPr>
          <p:spPr>
            <a:xfrm>
              <a:off x="176645" y="1389090"/>
              <a:ext cx="685800" cy="5080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172030"/>
              <a:endParaRPr lang="en-US">
                <a:solidFill>
                  <a:prstClr val="white"/>
                </a:solidFill>
              </a:endParaRPr>
            </a:p>
          </p:txBody>
        </p:sp>
        <p:cxnSp>
          <p:nvCxnSpPr>
            <p:cNvPr id="36" name="Straight Connector 35"/>
            <p:cNvCxnSpPr/>
            <p:nvPr/>
          </p:nvCxnSpPr>
          <p:spPr>
            <a:xfrm>
              <a:off x="329045" y="1518976"/>
              <a:ext cx="381000" cy="0"/>
            </a:xfrm>
            <a:prstGeom prst="line">
              <a:avLst/>
            </a:prstGeom>
            <a:ln w="508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329045" y="1645977"/>
              <a:ext cx="38100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329045" y="1772977"/>
              <a:ext cx="381000" cy="0"/>
            </a:xfrm>
            <a:prstGeom prst="line">
              <a:avLst/>
            </a:prstGeom>
            <a:ln w="508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V="1">
              <a:off x="710059" y="1389098"/>
              <a:ext cx="311727" cy="256886"/>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710045" y="1643090"/>
              <a:ext cx="322118" cy="254000"/>
            </a:xfrm>
            <a:prstGeom prst="line">
              <a:avLst/>
            </a:prstGeom>
            <a:ln/>
          </p:spPr>
          <p:style>
            <a:lnRef idx="1">
              <a:schemeClr val="accent1"/>
            </a:lnRef>
            <a:fillRef idx="0">
              <a:schemeClr val="accent1"/>
            </a:fillRef>
            <a:effectRef idx="0">
              <a:schemeClr val="accent1"/>
            </a:effectRef>
            <a:fontRef idx="minor">
              <a:schemeClr val="tx1"/>
            </a:fontRef>
          </p:style>
        </p:cxnSp>
      </p:grpSp>
      <p:grpSp>
        <p:nvGrpSpPr>
          <p:cNvPr id="41" name="Group 40"/>
          <p:cNvGrpSpPr/>
          <p:nvPr/>
        </p:nvGrpSpPr>
        <p:grpSpPr>
          <a:xfrm>
            <a:off x="1126559" y="5612525"/>
            <a:ext cx="914162" cy="609600"/>
            <a:chOff x="559377" y="2659090"/>
            <a:chExt cx="685800" cy="508000"/>
          </a:xfrm>
        </p:grpSpPr>
        <p:sp>
          <p:nvSpPr>
            <p:cNvPr id="42" name="Rectangle 41"/>
            <p:cNvSpPr/>
            <p:nvPr/>
          </p:nvSpPr>
          <p:spPr>
            <a:xfrm>
              <a:off x="559377" y="2659090"/>
              <a:ext cx="685800" cy="5080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172030"/>
              <a:endParaRPr lang="en-US">
                <a:solidFill>
                  <a:prstClr val="white"/>
                </a:solidFill>
              </a:endParaRPr>
            </a:p>
          </p:txBody>
        </p:sp>
        <p:sp>
          <p:nvSpPr>
            <p:cNvPr id="43" name="Rectangle 42"/>
            <p:cNvSpPr/>
            <p:nvPr/>
          </p:nvSpPr>
          <p:spPr>
            <a:xfrm>
              <a:off x="680604" y="2748567"/>
              <a:ext cx="190500" cy="1270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172030"/>
              <a:endParaRPr lang="en-US">
                <a:solidFill>
                  <a:prstClr val="white"/>
                </a:solidFill>
              </a:endParaRPr>
            </a:p>
          </p:txBody>
        </p:sp>
        <p:sp>
          <p:nvSpPr>
            <p:cNvPr id="44" name="Rectangle 43"/>
            <p:cNvSpPr/>
            <p:nvPr/>
          </p:nvSpPr>
          <p:spPr>
            <a:xfrm>
              <a:off x="680604" y="2956386"/>
              <a:ext cx="190500" cy="1270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172030"/>
              <a:endParaRPr lang="en-US">
                <a:solidFill>
                  <a:prstClr val="white"/>
                </a:solidFill>
              </a:endParaRPr>
            </a:p>
          </p:txBody>
        </p:sp>
        <p:sp>
          <p:nvSpPr>
            <p:cNvPr id="45" name="Rectangle 44"/>
            <p:cNvSpPr/>
            <p:nvPr/>
          </p:nvSpPr>
          <p:spPr>
            <a:xfrm>
              <a:off x="949036" y="2739916"/>
              <a:ext cx="190500" cy="355023"/>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172030"/>
              <a:endParaRPr lang="en-US">
                <a:solidFill>
                  <a:prstClr val="white"/>
                </a:solidFill>
              </a:endParaRPr>
            </a:p>
          </p:txBody>
        </p:sp>
      </p:grpSp>
      <p:sp>
        <p:nvSpPr>
          <p:cNvPr id="46" name="Rectangle 45"/>
          <p:cNvSpPr/>
          <p:nvPr/>
        </p:nvSpPr>
        <p:spPr>
          <a:xfrm>
            <a:off x="1371275" y="5775325"/>
            <a:ext cx="443230" cy="259764"/>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defTabSz="1172030"/>
            <a:endParaRPr lang="en-US">
              <a:solidFill>
                <a:prstClr val="white"/>
              </a:solidFill>
            </a:endParaRPr>
          </a:p>
        </p:txBody>
      </p:sp>
    </p:spTree>
    <p:extLst>
      <p:ext uri="{BB962C8B-B14F-4D97-AF65-F5344CB8AC3E}">
        <p14:creationId xmlns:p14="http://schemas.microsoft.com/office/powerpoint/2010/main" val="4197643866"/>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Common Customization Requests</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791510860"/>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smtClean="0"/>
              <a:t>Common Customization Requests</a:t>
            </a:r>
            <a:endParaRPr lang="en-US" dirty="0"/>
          </a:p>
        </p:txBody>
      </p:sp>
      <p:sp>
        <p:nvSpPr>
          <p:cNvPr id="6" name="Text Placeholder 5"/>
          <p:cNvSpPr>
            <a:spLocks noGrp="1"/>
          </p:cNvSpPr>
          <p:nvPr>
            <p:ph type="body" sz="quarter" idx="11"/>
          </p:nvPr>
        </p:nvSpPr>
        <p:spPr>
          <a:xfrm>
            <a:off x="269170" y="1190077"/>
            <a:ext cx="11652805" cy="3954679"/>
          </a:xfrm>
        </p:spPr>
        <p:txBody>
          <a:bodyPr/>
          <a:lstStyle/>
          <a:p>
            <a:r>
              <a:rPr lang="en-US" dirty="0" smtClean="0"/>
              <a:t>User Experiences</a:t>
            </a:r>
          </a:p>
          <a:p>
            <a:endParaRPr lang="en-US" dirty="0"/>
          </a:p>
          <a:p>
            <a:r>
              <a:rPr lang="en-US" dirty="0" smtClean="0"/>
              <a:t>SharePoint Timer Jobs</a:t>
            </a:r>
          </a:p>
          <a:p>
            <a:endParaRPr lang="en-US" dirty="0" smtClean="0"/>
          </a:p>
          <a:p>
            <a:r>
              <a:rPr lang="en-US" dirty="0" smtClean="0"/>
              <a:t>SharePoint Delegate Controls</a:t>
            </a:r>
          </a:p>
          <a:p>
            <a:endParaRPr lang="en-US" dirty="0" smtClean="0"/>
          </a:p>
          <a:p>
            <a:r>
              <a:rPr lang="en-US" dirty="0" smtClean="0"/>
              <a:t>Site Templates and Provisioning</a:t>
            </a:r>
          </a:p>
          <a:p>
            <a:endParaRPr lang="en-US" dirty="0" smtClean="0"/>
          </a:p>
          <a:p>
            <a:r>
              <a:rPr lang="en-US" dirty="0" smtClean="0"/>
              <a:t>OneDrive Governance and Branding</a:t>
            </a:r>
            <a:endParaRPr lang="en-US" dirty="0"/>
          </a:p>
        </p:txBody>
      </p:sp>
    </p:spTree>
    <p:extLst>
      <p:ext uri="{BB962C8B-B14F-4D97-AF65-F5344CB8AC3E}">
        <p14:creationId xmlns:p14="http://schemas.microsoft.com/office/powerpoint/2010/main" val="3419897282"/>
      </p:ext>
    </p:extLst>
  </p:cSld>
  <p:clrMapOvr>
    <a:masterClrMapping/>
  </p:clrMapOvr>
  <p:transition spd="slow">
    <p:push/>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0" y="1380"/>
            <a:ext cx="12188825" cy="685662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idx="4294967295"/>
          </p:nvPr>
        </p:nvSpPr>
        <p:spPr>
          <a:xfrm>
            <a:off x="1962987" y="3031938"/>
            <a:ext cx="8053322" cy="871186"/>
          </a:xfrm>
          <a:prstGeom prst="rect">
            <a:avLst/>
          </a:prstGeom>
        </p:spPr>
        <p:txBody>
          <a:bodyPr/>
          <a:lstStyle/>
          <a:p>
            <a:pPr algn="ctr"/>
            <a:r>
              <a:rPr lang="fi-FI" sz="4703" dirty="0">
                <a:solidFill>
                  <a:schemeClr val="tx1">
                    <a:lumMod val="50000"/>
                  </a:schemeClr>
                </a:solidFill>
              </a:rPr>
              <a:t>http</a:t>
            </a:r>
            <a:r>
              <a:rPr lang="fi-FI" sz="4703" dirty="0" smtClean="0">
                <a:solidFill>
                  <a:schemeClr val="tx1">
                    <a:lumMod val="50000"/>
                  </a:schemeClr>
                </a:solidFill>
              </a:rPr>
              <a:t>://aka.ms/OfficeDevPnP</a:t>
            </a:r>
            <a:endParaRPr lang="en-US" sz="4703" dirty="0">
              <a:solidFill>
                <a:schemeClr val="tx1">
                  <a:lumMod val="50000"/>
                </a:schemeClr>
              </a:solidFill>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51504" y="1221711"/>
            <a:ext cx="5910159" cy="1552006"/>
          </a:xfrm>
          <a:prstGeom prst="rect">
            <a:avLst/>
          </a:prstGeom>
        </p:spPr>
      </p:pic>
      <p:sp>
        <p:nvSpPr>
          <p:cNvPr id="6" name="TextBox 5"/>
          <p:cNvSpPr txBox="1"/>
          <p:nvPr/>
        </p:nvSpPr>
        <p:spPr>
          <a:xfrm>
            <a:off x="1211709" y="4205004"/>
            <a:ext cx="9589748" cy="1639549"/>
          </a:xfrm>
          <a:prstGeom prst="rect">
            <a:avLst/>
          </a:prstGeom>
          <a:noFill/>
        </p:spPr>
        <p:txBody>
          <a:bodyPr wrap="none" lIns="179166" tIns="143334" rIns="179166" bIns="143334" rtlCol="0">
            <a:spAutoFit/>
          </a:bodyPr>
          <a:lstStyle/>
          <a:p>
            <a:pPr algn="ctr">
              <a:lnSpc>
                <a:spcPct val="90000"/>
              </a:lnSpc>
              <a:spcAft>
                <a:spcPts val="588"/>
              </a:spcAft>
            </a:pPr>
            <a:r>
              <a:rPr lang="en-US" sz="3526" b="1" dirty="0">
                <a:gradFill>
                  <a:gsLst>
                    <a:gs pos="2917">
                      <a:srgbClr val="505050"/>
                    </a:gs>
                    <a:gs pos="30000">
                      <a:srgbClr val="505050"/>
                    </a:gs>
                  </a:gsLst>
                  <a:lin ang="5400000" scaled="0"/>
                </a:gradFill>
                <a:latin typeface="Segoe UI Light"/>
              </a:rPr>
              <a:t>Source for great reference app implementations</a:t>
            </a:r>
          </a:p>
          <a:p>
            <a:pPr algn="ctr">
              <a:lnSpc>
                <a:spcPct val="90000"/>
              </a:lnSpc>
              <a:spcAft>
                <a:spcPts val="588"/>
              </a:spcAft>
            </a:pPr>
            <a:r>
              <a:rPr lang="en-US" sz="2743" dirty="0">
                <a:gradFill>
                  <a:gsLst>
                    <a:gs pos="2917">
                      <a:srgbClr val="505050"/>
                    </a:gs>
                    <a:gs pos="30000">
                      <a:srgbClr val="505050"/>
                    </a:gs>
                  </a:gsLst>
                  <a:lin ang="5400000" scaled="0"/>
                </a:gradFill>
                <a:latin typeface="Segoe UI Light"/>
              </a:rPr>
              <a:t>Publishing channel for ready to use examples on apps,</a:t>
            </a:r>
            <a:br>
              <a:rPr lang="en-US" sz="2743" dirty="0">
                <a:gradFill>
                  <a:gsLst>
                    <a:gs pos="2917">
                      <a:srgbClr val="505050"/>
                    </a:gs>
                    <a:gs pos="30000">
                      <a:srgbClr val="505050"/>
                    </a:gs>
                  </a:gsLst>
                  <a:lin ang="5400000" scaled="0"/>
                </a:gradFill>
                <a:latin typeface="Segoe UI Light"/>
              </a:rPr>
            </a:br>
            <a:r>
              <a:rPr lang="en-US" sz="2743" dirty="0">
                <a:gradFill>
                  <a:gsLst>
                    <a:gs pos="2917">
                      <a:srgbClr val="505050"/>
                    </a:gs>
                    <a:gs pos="30000">
                      <a:srgbClr val="505050"/>
                    </a:gs>
                  </a:gsLst>
                  <a:lin ang="5400000" scaled="0"/>
                </a:gradFill>
                <a:latin typeface="Segoe UI Light"/>
              </a:rPr>
              <a:t>which you can use in </a:t>
            </a:r>
            <a:r>
              <a:rPr lang="en-US" sz="2743">
                <a:gradFill>
                  <a:gsLst>
                    <a:gs pos="2917">
                      <a:srgbClr val="505050"/>
                    </a:gs>
                    <a:gs pos="30000">
                      <a:srgbClr val="505050"/>
                    </a:gs>
                  </a:gsLst>
                  <a:lin ang="5400000" scaled="0"/>
                </a:gradFill>
                <a:latin typeface="Segoe UI Light"/>
              </a:rPr>
              <a:t>your own projects</a:t>
            </a:r>
            <a:endParaRPr lang="en-US" sz="2743" dirty="0">
              <a:gradFill>
                <a:gsLst>
                  <a:gs pos="2917">
                    <a:srgbClr val="505050"/>
                  </a:gs>
                  <a:gs pos="30000">
                    <a:srgbClr val="505050"/>
                  </a:gs>
                </a:gsLst>
                <a:lin ang="5400000" scaled="0"/>
              </a:gradFill>
              <a:latin typeface="Segoe UI Light"/>
            </a:endParaRPr>
          </a:p>
        </p:txBody>
      </p:sp>
    </p:spTree>
    <p:extLst>
      <p:ext uri="{BB962C8B-B14F-4D97-AF65-F5344CB8AC3E}">
        <p14:creationId xmlns:p14="http://schemas.microsoft.com/office/powerpoint/2010/main" val="1335857323"/>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smtClean="0"/>
              <a:t>User Experiences</a:t>
            </a:r>
            <a:endParaRPr lang="en-US" dirty="0"/>
          </a:p>
        </p:txBody>
      </p:sp>
      <p:sp>
        <p:nvSpPr>
          <p:cNvPr id="6" name="Text Placeholder 5"/>
          <p:cNvSpPr>
            <a:spLocks noGrp="1"/>
          </p:cNvSpPr>
          <p:nvPr>
            <p:ph type="body" sz="quarter" idx="11"/>
          </p:nvPr>
        </p:nvSpPr>
        <p:spPr>
          <a:xfrm>
            <a:off x="269170" y="1190077"/>
            <a:ext cx="11652805" cy="4042080"/>
          </a:xfrm>
        </p:spPr>
        <p:txBody>
          <a:bodyPr/>
          <a:lstStyle/>
          <a:p>
            <a:r>
              <a:rPr lang="en-US" dirty="0" smtClean="0"/>
              <a:t>Can provider-hosted apps feel like SharePoint?</a:t>
            </a:r>
          </a:p>
          <a:p>
            <a:pPr lvl="1"/>
            <a:r>
              <a:rPr lang="en-US" dirty="0" smtClean="0"/>
              <a:t>  Apps can leverage the Chrome Control to replicate the theme of a host web</a:t>
            </a:r>
          </a:p>
          <a:p>
            <a:pPr lvl="1"/>
            <a:r>
              <a:rPr lang="en-US" dirty="0" smtClean="0"/>
              <a:t>  The Chrome Control can display the host web icon and custom </a:t>
            </a:r>
            <a:r>
              <a:rPr lang="en-US" dirty="0" err="1" smtClean="0"/>
              <a:t>menuing</a:t>
            </a:r>
            <a:endParaRPr lang="en-US" dirty="0" smtClean="0"/>
          </a:p>
          <a:p>
            <a:endParaRPr lang="en-US" dirty="0" smtClean="0"/>
          </a:p>
          <a:p>
            <a:r>
              <a:rPr lang="en-US" dirty="0" smtClean="0"/>
              <a:t>Will it feel like a world of </a:t>
            </a:r>
            <a:r>
              <a:rPr lang="en-US" dirty="0" err="1" smtClean="0"/>
              <a:t>iframes</a:t>
            </a:r>
            <a:r>
              <a:rPr lang="en-US" dirty="0" smtClean="0"/>
              <a:t>?</a:t>
            </a:r>
            <a:endParaRPr lang="en-US" dirty="0"/>
          </a:p>
          <a:p>
            <a:pPr lvl="1"/>
            <a:r>
              <a:rPr lang="en-US" dirty="0" smtClean="0"/>
              <a:t>  App parts can incorporate the styles from the host web</a:t>
            </a:r>
          </a:p>
          <a:p>
            <a:pPr lvl="1"/>
            <a:r>
              <a:rPr lang="en-US" dirty="0" smtClean="0"/>
              <a:t>  App parts can request to be resized by the host web by posting resize messages</a:t>
            </a:r>
          </a:p>
          <a:p>
            <a:endParaRPr lang="en-US" dirty="0" smtClean="0"/>
          </a:p>
          <a:p>
            <a:r>
              <a:rPr lang="en-US" dirty="0" smtClean="0"/>
              <a:t>What about common server-controls?</a:t>
            </a:r>
          </a:p>
          <a:p>
            <a:pPr lvl="1"/>
            <a:r>
              <a:rPr lang="en-US" dirty="0" smtClean="0"/>
              <a:t>  </a:t>
            </a:r>
            <a:r>
              <a:rPr lang="en-US" dirty="0" err="1" smtClean="0"/>
              <a:t>Office.Controls</a:t>
            </a:r>
            <a:r>
              <a:rPr lang="en-US" dirty="0" smtClean="0"/>
              <a:t> JavaScript now includes </a:t>
            </a:r>
            <a:r>
              <a:rPr lang="en-US" dirty="0" err="1" smtClean="0"/>
              <a:t>ListView</a:t>
            </a:r>
            <a:r>
              <a:rPr lang="en-US" dirty="0" smtClean="0"/>
              <a:t> and People Picker controls for provider-hosted apps</a:t>
            </a:r>
          </a:p>
          <a:p>
            <a:pPr lvl="1"/>
            <a:r>
              <a:rPr lang="en-US" dirty="0" smtClean="0"/>
              <a:t>  Office AMS includes a Taxonomy Picker for provider-hosted apps</a:t>
            </a:r>
          </a:p>
        </p:txBody>
      </p:sp>
    </p:spTree>
    <p:extLst>
      <p:ext uri="{BB962C8B-B14F-4D97-AF65-F5344CB8AC3E}">
        <p14:creationId xmlns:p14="http://schemas.microsoft.com/office/powerpoint/2010/main" val="915653765"/>
      </p:ext>
    </p:extLst>
  </p:cSld>
  <p:clrMapOvr>
    <a:masterClrMapping/>
  </p:clrMapOvr>
  <p:transition spd="slow">
    <p:push/>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a:p>
        </p:txBody>
      </p:sp>
      <p:sp>
        <p:nvSpPr>
          <p:cNvPr id="5" name="Text Placeholder 4"/>
          <p:cNvSpPr>
            <a:spLocks noGrp="1"/>
          </p:cNvSpPr>
          <p:nvPr>
            <p:ph type="body" sz="quarter" idx="10"/>
          </p:nvPr>
        </p:nvSpPr>
        <p:spPr/>
        <p:txBody>
          <a:bodyPr/>
          <a:lstStyle/>
          <a:p>
            <a:r>
              <a:rPr lang="en-US" dirty="0" smtClean="0"/>
              <a:t>User Experience in Provider-hosted App</a:t>
            </a:r>
            <a:endParaRPr lang="en-US" dirty="0"/>
          </a:p>
        </p:txBody>
      </p:sp>
      <p:sp>
        <p:nvSpPr>
          <p:cNvPr id="4" name="Title 3"/>
          <p:cNvSpPr>
            <a:spLocks noGrp="1"/>
          </p:cNvSpPr>
          <p:nvPr>
            <p:ph type="title" idx="4294967295"/>
          </p:nvPr>
        </p:nvSpPr>
        <p:spPr>
          <a:xfrm>
            <a:off x="0" y="1185863"/>
            <a:ext cx="8064500" cy="2698750"/>
          </a:xfrm>
          <a:prstGeom prst="rect">
            <a:avLst/>
          </a:prstGeom>
        </p:spPr>
        <p:txBody>
          <a:bodyPr/>
          <a:lstStyle/>
          <a:p>
            <a:r>
              <a:rPr lang="en-US" dirty="0" smtClean="0"/>
              <a:t>Demo</a:t>
            </a:r>
            <a:endParaRPr lang="en-US" dirty="0"/>
          </a:p>
        </p:txBody>
      </p:sp>
    </p:spTree>
    <p:extLst>
      <p:ext uri="{BB962C8B-B14F-4D97-AF65-F5344CB8AC3E}">
        <p14:creationId xmlns:p14="http://schemas.microsoft.com/office/powerpoint/2010/main" val="3696756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smtClean="0"/>
              <a:t>Timer Jobs via Apps</a:t>
            </a:r>
            <a:endParaRPr lang="en-US" dirty="0"/>
          </a:p>
        </p:txBody>
      </p:sp>
      <p:sp>
        <p:nvSpPr>
          <p:cNvPr id="6" name="Text Placeholder 5"/>
          <p:cNvSpPr>
            <a:spLocks noGrp="1"/>
          </p:cNvSpPr>
          <p:nvPr>
            <p:ph type="body" sz="quarter" idx="11"/>
          </p:nvPr>
        </p:nvSpPr>
        <p:spPr>
          <a:xfrm>
            <a:off x="269170" y="1190077"/>
            <a:ext cx="11652805" cy="3710268"/>
          </a:xfrm>
        </p:spPr>
        <p:txBody>
          <a:bodyPr/>
          <a:lstStyle/>
          <a:p>
            <a:r>
              <a:rPr lang="en-US" dirty="0" smtClean="0"/>
              <a:t>Are operations supported by CSOM?</a:t>
            </a:r>
            <a:endParaRPr lang="en-US" dirty="0"/>
          </a:p>
          <a:p>
            <a:pPr lvl="1"/>
            <a:r>
              <a:rPr lang="en-US" dirty="0" smtClean="0"/>
              <a:t>  Significant CSOM updates in 2013, including User Profiles, Social, Taxonomy, and more</a:t>
            </a:r>
          </a:p>
          <a:p>
            <a:endParaRPr lang="en-US" dirty="0" smtClean="0"/>
          </a:p>
          <a:p>
            <a:r>
              <a:rPr lang="en-US" dirty="0" smtClean="0"/>
              <a:t>Determine Authentication Approach</a:t>
            </a:r>
          </a:p>
          <a:p>
            <a:pPr lvl="1"/>
            <a:r>
              <a:rPr lang="en-US" dirty="0" smtClean="0"/>
              <a:t>  </a:t>
            </a:r>
            <a:r>
              <a:rPr lang="en-US" dirty="0" err="1" smtClean="0"/>
              <a:t>OAuth</a:t>
            </a:r>
            <a:r>
              <a:rPr lang="en-US" dirty="0" smtClean="0"/>
              <a:t> approach will require a web experience to trust the app</a:t>
            </a:r>
          </a:p>
          <a:p>
            <a:pPr lvl="1"/>
            <a:r>
              <a:rPr lang="en-US" dirty="0" smtClean="0"/>
              <a:t>  Service Account </a:t>
            </a:r>
            <a:r>
              <a:rPr lang="en-US" dirty="0"/>
              <a:t>with credentials (use </a:t>
            </a:r>
            <a:r>
              <a:rPr lang="en-US" dirty="0" err="1" smtClean="0"/>
              <a:t>SharePointOnlineCredentials</a:t>
            </a:r>
            <a:r>
              <a:rPr lang="en-US" dirty="0" smtClean="0"/>
              <a:t> in SharePoint Online)</a:t>
            </a:r>
          </a:p>
          <a:p>
            <a:endParaRPr lang="en-US" dirty="0" smtClean="0"/>
          </a:p>
          <a:p>
            <a:r>
              <a:rPr lang="en-US" dirty="0" smtClean="0"/>
              <a:t>Scheduling</a:t>
            </a:r>
            <a:endParaRPr lang="en-US" dirty="0"/>
          </a:p>
          <a:p>
            <a:pPr lvl="1"/>
            <a:r>
              <a:rPr lang="en-US" dirty="0" smtClean="0"/>
              <a:t>  Run from on-premises servers or in the cloud</a:t>
            </a:r>
          </a:p>
          <a:p>
            <a:pPr lvl="1"/>
            <a:r>
              <a:rPr lang="en-US" dirty="0"/>
              <a:t> </a:t>
            </a:r>
            <a:r>
              <a:rPr lang="en-US" dirty="0" smtClean="0"/>
              <a:t> Windows Azure Websites now support scheduled </a:t>
            </a:r>
            <a:r>
              <a:rPr lang="en-US" dirty="0" err="1" smtClean="0"/>
              <a:t>WebJobs</a:t>
            </a:r>
            <a:endParaRPr lang="en-US" dirty="0" smtClean="0"/>
          </a:p>
        </p:txBody>
      </p:sp>
    </p:spTree>
    <p:extLst>
      <p:ext uri="{BB962C8B-B14F-4D97-AF65-F5344CB8AC3E}">
        <p14:creationId xmlns:p14="http://schemas.microsoft.com/office/powerpoint/2010/main" val="3002946573"/>
      </p:ext>
    </p:extLst>
  </p:cSld>
  <p:clrMapOvr>
    <a:masterClrMapping/>
  </p:clrMapOvr>
  <p:transition spd="slow">
    <p:push/>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a:p>
        </p:txBody>
      </p:sp>
      <p:sp>
        <p:nvSpPr>
          <p:cNvPr id="5" name="Text Placeholder 4"/>
          <p:cNvSpPr>
            <a:spLocks noGrp="1"/>
          </p:cNvSpPr>
          <p:nvPr>
            <p:ph type="body" sz="quarter" idx="10"/>
          </p:nvPr>
        </p:nvSpPr>
        <p:spPr/>
        <p:txBody>
          <a:bodyPr/>
          <a:lstStyle/>
          <a:p>
            <a:r>
              <a:rPr lang="en-US" dirty="0" smtClean="0"/>
              <a:t>Timer Jobs via Apps</a:t>
            </a:r>
            <a:endParaRPr lang="en-US" dirty="0"/>
          </a:p>
        </p:txBody>
      </p:sp>
      <p:sp>
        <p:nvSpPr>
          <p:cNvPr id="4" name="Title 3"/>
          <p:cNvSpPr>
            <a:spLocks noGrp="1"/>
          </p:cNvSpPr>
          <p:nvPr>
            <p:ph type="title" idx="4294967295"/>
          </p:nvPr>
        </p:nvSpPr>
        <p:spPr>
          <a:xfrm>
            <a:off x="0" y="1185863"/>
            <a:ext cx="8064500" cy="2698750"/>
          </a:xfrm>
          <a:prstGeom prst="rect">
            <a:avLst/>
          </a:prstGeom>
        </p:spPr>
        <p:txBody>
          <a:bodyPr/>
          <a:lstStyle/>
          <a:p>
            <a:r>
              <a:rPr lang="en-US" smtClean="0"/>
              <a:t>Demo</a:t>
            </a:r>
            <a:endParaRPr lang="en-US" dirty="0"/>
          </a:p>
        </p:txBody>
      </p:sp>
    </p:spTree>
    <p:extLst>
      <p:ext uri="{BB962C8B-B14F-4D97-AF65-F5344CB8AC3E}">
        <p14:creationId xmlns:p14="http://schemas.microsoft.com/office/powerpoint/2010/main" val="41987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Meet Steve Walker | @SharePointing</a:t>
            </a:r>
            <a:endParaRPr lang="en-US" dirty="0"/>
          </a:p>
        </p:txBody>
      </p:sp>
      <p:sp>
        <p:nvSpPr>
          <p:cNvPr id="7" name="Content Placeholder 6"/>
          <p:cNvSpPr>
            <a:spLocks noGrp="1"/>
          </p:cNvSpPr>
          <p:nvPr>
            <p:ph sz="quarter" idx="10"/>
          </p:nvPr>
        </p:nvSpPr>
        <p:spPr/>
        <p:txBody>
          <a:bodyPr/>
          <a:lstStyle/>
          <a:p>
            <a:r>
              <a:rPr lang="en-US" dirty="0" smtClean="0"/>
              <a:t>Steve </a:t>
            </a:r>
            <a:r>
              <a:rPr lang="en-US" dirty="0"/>
              <a:t>is a Senior Program Manager on the Office365 Customer Adoption team focusing on Developer Extensibility and Application Development scenarios across the Office Suite of servers and clients. </a:t>
            </a:r>
          </a:p>
          <a:p>
            <a:r>
              <a:rPr lang="en-US" dirty="0"/>
              <a:t>Steve worked a number of years as a </a:t>
            </a:r>
            <a:r>
              <a:rPr lang="en-US" dirty="0" smtClean="0"/>
              <a:t>SharePoint </a:t>
            </a:r>
            <a:br>
              <a:rPr lang="en-US" dirty="0" smtClean="0"/>
            </a:br>
            <a:r>
              <a:rPr lang="en-US" dirty="0" smtClean="0"/>
              <a:t>Ranger </a:t>
            </a:r>
            <a:r>
              <a:rPr lang="en-US" dirty="0"/>
              <a:t>in Microsoft Consulting Services and </a:t>
            </a:r>
            <a:r>
              <a:rPr lang="en-US" dirty="0" smtClean="0"/>
              <a:t/>
            </a:r>
            <a:br>
              <a:rPr lang="en-US" dirty="0" smtClean="0"/>
            </a:br>
            <a:r>
              <a:rPr lang="en-US" dirty="0" smtClean="0"/>
              <a:t>leverages </a:t>
            </a:r>
            <a:r>
              <a:rPr lang="en-US" dirty="0"/>
              <a:t>his field experience to lend the </a:t>
            </a:r>
            <a:r>
              <a:rPr lang="en-US" dirty="0" smtClean="0"/>
              <a:t/>
            </a:r>
            <a:br>
              <a:rPr lang="en-US" dirty="0" smtClean="0"/>
            </a:br>
            <a:r>
              <a:rPr lang="en-US" dirty="0" smtClean="0"/>
              <a:t>“</a:t>
            </a:r>
            <a:r>
              <a:rPr lang="en-US" dirty="0"/>
              <a:t>Voice of the Developer” to the Office365 </a:t>
            </a:r>
            <a:r>
              <a:rPr lang="en-US" dirty="0" smtClean="0"/>
              <a:t/>
            </a:r>
            <a:br>
              <a:rPr lang="en-US" dirty="0" smtClean="0"/>
            </a:br>
            <a:r>
              <a:rPr lang="en-US" dirty="0" smtClean="0"/>
              <a:t>Engineering </a:t>
            </a:r>
            <a:r>
              <a:rPr lang="en-US" dirty="0"/>
              <a:t>teams. </a:t>
            </a:r>
          </a:p>
          <a:p>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88500" y="4179888"/>
            <a:ext cx="2381250" cy="2466975"/>
          </a:xfrm>
          <a:prstGeom prst="rect">
            <a:avLst/>
          </a:prstGeom>
        </p:spPr>
      </p:pic>
    </p:spTree>
    <p:extLst>
      <p:ext uri="{BB962C8B-B14F-4D97-AF65-F5344CB8AC3E}">
        <p14:creationId xmlns:p14="http://schemas.microsoft.com/office/powerpoint/2010/main" val="2483214227"/>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smtClean="0"/>
              <a:t>SharePoint Delegate Controls</a:t>
            </a:r>
            <a:endParaRPr lang="en-US" dirty="0"/>
          </a:p>
        </p:txBody>
      </p:sp>
      <p:sp>
        <p:nvSpPr>
          <p:cNvPr id="6" name="Text Placeholder 5"/>
          <p:cNvSpPr>
            <a:spLocks noGrp="1"/>
          </p:cNvSpPr>
          <p:nvPr>
            <p:ph type="body" sz="quarter" idx="11"/>
          </p:nvPr>
        </p:nvSpPr>
        <p:spPr>
          <a:xfrm>
            <a:off x="269170" y="1190077"/>
            <a:ext cx="11652805" cy="3318125"/>
          </a:xfrm>
        </p:spPr>
        <p:txBody>
          <a:bodyPr/>
          <a:lstStyle/>
          <a:p>
            <a:r>
              <a:rPr lang="en-US" dirty="0" smtClean="0"/>
              <a:t>Allow UX customization without custom master page</a:t>
            </a:r>
          </a:p>
          <a:p>
            <a:pPr lvl="1"/>
            <a:r>
              <a:rPr lang="en-US" dirty="0" smtClean="0"/>
              <a:t>  </a:t>
            </a:r>
            <a:r>
              <a:rPr lang="en-US" dirty="0" err="1" smtClean="0"/>
              <a:t>AdditionalPageHead</a:t>
            </a:r>
            <a:r>
              <a:rPr lang="en-US" dirty="0" smtClean="0"/>
              <a:t> </a:t>
            </a:r>
            <a:r>
              <a:rPr lang="en-US" dirty="0"/>
              <a:t>delegate </a:t>
            </a:r>
            <a:r>
              <a:rPr lang="en-US" dirty="0" smtClean="0"/>
              <a:t>control is commonly used in full-trust solutions to </a:t>
            </a:r>
          </a:p>
          <a:p>
            <a:pPr lvl="1"/>
            <a:r>
              <a:rPr lang="en-US" dirty="0" smtClean="0"/>
              <a:t>inject customizations into an existing master page</a:t>
            </a:r>
          </a:p>
          <a:p>
            <a:pPr lvl="1"/>
            <a:r>
              <a:rPr lang="en-US" dirty="0" smtClean="0"/>
              <a:t>  Deployed through a </a:t>
            </a:r>
            <a:r>
              <a:rPr lang="en-US" dirty="0" err="1" smtClean="0"/>
              <a:t>CustomAction</a:t>
            </a:r>
            <a:r>
              <a:rPr lang="en-US" dirty="0" smtClean="0"/>
              <a:t> in a full-trust solution</a:t>
            </a:r>
          </a:p>
          <a:p>
            <a:endParaRPr lang="en-US" dirty="0" smtClean="0"/>
          </a:p>
          <a:p>
            <a:r>
              <a:rPr lang="en-US" dirty="0" smtClean="0"/>
              <a:t>JavaScript Injection with </a:t>
            </a:r>
            <a:r>
              <a:rPr lang="en-US" dirty="0" err="1" smtClean="0"/>
              <a:t>UserCustomAction</a:t>
            </a:r>
            <a:endParaRPr lang="en-US" dirty="0" smtClean="0"/>
          </a:p>
          <a:p>
            <a:pPr lvl="1"/>
            <a:r>
              <a:rPr lang="en-US" dirty="0" smtClean="0"/>
              <a:t>  </a:t>
            </a:r>
            <a:r>
              <a:rPr lang="en-US" dirty="0" err="1" smtClean="0"/>
              <a:t>UserCustomAction</a:t>
            </a:r>
            <a:r>
              <a:rPr lang="en-US" dirty="0" smtClean="0"/>
              <a:t> programmatically added to host web via App Installed remote event</a:t>
            </a:r>
          </a:p>
          <a:p>
            <a:pPr lvl="1"/>
            <a:r>
              <a:rPr lang="en-US" dirty="0" smtClean="0"/>
              <a:t>  </a:t>
            </a:r>
            <a:r>
              <a:rPr lang="en-US" dirty="0" err="1" smtClean="0"/>
              <a:t>ScriptLink</a:t>
            </a:r>
            <a:r>
              <a:rPr lang="en-US" dirty="0" smtClean="0"/>
              <a:t> location will render</a:t>
            </a:r>
            <a:r>
              <a:rPr lang="en-US" dirty="0"/>
              <a:t> </a:t>
            </a:r>
            <a:r>
              <a:rPr lang="en-US" dirty="0" smtClean="0"/>
              <a:t>as a script link to ALL pages in the host web</a:t>
            </a:r>
          </a:p>
          <a:p>
            <a:pPr lvl="1"/>
            <a:r>
              <a:rPr lang="en-US" dirty="0" smtClean="0"/>
              <a:t>  BE CAREFUL WITH SCIPT INJECTION!!!!</a:t>
            </a:r>
          </a:p>
        </p:txBody>
      </p:sp>
    </p:spTree>
    <p:extLst>
      <p:ext uri="{BB962C8B-B14F-4D97-AF65-F5344CB8AC3E}">
        <p14:creationId xmlns:p14="http://schemas.microsoft.com/office/powerpoint/2010/main" val="3231120260"/>
      </p:ext>
    </p:extLst>
  </p:cSld>
  <p:clrMapOvr>
    <a:masterClrMapping/>
  </p:clrMapOvr>
  <p:transition spd="slow">
    <p:push/>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dirty="0"/>
          </a:p>
        </p:txBody>
      </p:sp>
      <p:sp>
        <p:nvSpPr>
          <p:cNvPr id="5" name="Text Placeholder 4"/>
          <p:cNvSpPr>
            <a:spLocks noGrp="1"/>
          </p:cNvSpPr>
          <p:nvPr>
            <p:ph type="body" sz="quarter" idx="10"/>
          </p:nvPr>
        </p:nvSpPr>
        <p:spPr/>
        <p:txBody>
          <a:bodyPr/>
          <a:lstStyle/>
          <a:p>
            <a:r>
              <a:rPr lang="en-US" dirty="0" smtClean="0"/>
              <a:t>JavaScript Injection</a:t>
            </a:r>
            <a:endParaRPr lang="en-US" dirty="0"/>
          </a:p>
        </p:txBody>
      </p:sp>
      <p:sp>
        <p:nvSpPr>
          <p:cNvPr id="4" name="Title 3"/>
          <p:cNvSpPr>
            <a:spLocks noGrp="1"/>
          </p:cNvSpPr>
          <p:nvPr>
            <p:ph type="title" idx="4294967295"/>
          </p:nvPr>
        </p:nvSpPr>
        <p:spPr>
          <a:xfrm>
            <a:off x="0" y="1185863"/>
            <a:ext cx="8064500" cy="2698750"/>
          </a:xfrm>
          <a:prstGeom prst="rect">
            <a:avLst/>
          </a:prstGeom>
        </p:spPr>
        <p:txBody>
          <a:bodyPr/>
          <a:lstStyle/>
          <a:p>
            <a:r>
              <a:rPr lang="en-US" dirty="0" smtClean="0"/>
              <a:t>Demo</a:t>
            </a:r>
            <a:endParaRPr lang="en-US" dirty="0"/>
          </a:p>
        </p:txBody>
      </p:sp>
    </p:spTree>
    <p:extLst>
      <p:ext uri="{BB962C8B-B14F-4D97-AF65-F5344CB8AC3E}">
        <p14:creationId xmlns:p14="http://schemas.microsoft.com/office/powerpoint/2010/main" val="1801724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smtClean="0"/>
              <a:t>Site Templates and Provisioning</a:t>
            </a:r>
            <a:endParaRPr lang="en-US" dirty="0"/>
          </a:p>
        </p:txBody>
      </p:sp>
      <p:sp>
        <p:nvSpPr>
          <p:cNvPr id="6" name="Text Placeholder 5"/>
          <p:cNvSpPr>
            <a:spLocks noGrp="1"/>
          </p:cNvSpPr>
          <p:nvPr>
            <p:ph type="body" sz="quarter" idx="11"/>
          </p:nvPr>
        </p:nvSpPr>
        <p:spPr>
          <a:xfrm>
            <a:off x="269170" y="1190078"/>
            <a:ext cx="11652805" cy="3589608"/>
          </a:xfrm>
        </p:spPr>
        <p:txBody>
          <a:bodyPr/>
          <a:lstStyle/>
          <a:p>
            <a:r>
              <a:rPr lang="en-US" dirty="0" smtClean="0"/>
              <a:t>The Power of Provisioning</a:t>
            </a:r>
          </a:p>
          <a:p>
            <a:pPr lvl="1"/>
            <a:r>
              <a:rPr lang="en-US" dirty="0" smtClean="0"/>
              <a:t>  Programmatically owning the site provisioning process enables you to do anything to </a:t>
            </a:r>
          </a:p>
          <a:p>
            <a:pPr lvl="1"/>
            <a:r>
              <a:rPr lang="en-US" dirty="0" smtClean="0"/>
              <a:t>a site that CSOM (or external APIs) support</a:t>
            </a:r>
          </a:p>
          <a:p>
            <a:pPr lvl="1"/>
            <a:r>
              <a:rPr lang="en-US" dirty="0" smtClean="0"/>
              <a:t>  Apps don’t support site definitions, provisioning providers, or feature stapling, but the same result can be achieved</a:t>
            </a:r>
          </a:p>
          <a:p>
            <a:endParaRPr lang="en-US" dirty="0" smtClean="0"/>
          </a:p>
          <a:p>
            <a:r>
              <a:rPr lang="en-US" dirty="0" smtClean="0"/>
              <a:t>Look at Templates Projects in Office AMS</a:t>
            </a:r>
          </a:p>
          <a:p>
            <a:pPr lvl="1"/>
            <a:r>
              <a:rPr lang="en-US" dirty="0" smtClean="0"/>
              <a:t>  Leverages XML-based site configurations (similar to an ONET.xml or web template)</a:t>
            </a:r>
          </a:p>
          <a:p>
            <a:pPr lvl="1"/>
            <a:r>
              <a:rPr lang="en-US" dirty="0" smtClean="0"/>
              <a:t>  </a:t>
            </a:r>
            <a:r>
              <a:rPr lang="en-US" dirty="0" err="1" smtClean="0"/>
              <a:t>DeployManager.cs</a:t>
            </a:r>
            <a:r>
              <a:rPr lang="en-US" dirty="0" smtClean="0"/>
              <a:t> contains most of the provisioning logic</a:t>
            </a:r>
          </a:p>
          <a:p>
            <a:pPr lvl="1"/>
            <a:r>
              <a:rPr lang="en-US" dirty="0" smtClean="0"/>
              <a:t>  Use in conjunction with script injection techniques to own sub-site provisioning</a:t>
            </a:r>
          </a:p>
        </p:txBody>
      </p:sp>
    </p:spTree>
    <p:extLst>
      <p:ext uri="{BB962C8B-B14F-4D97-AF65-F5344CB8AC3E}">
        <p14:creationId xmlns:p14="http://schemas.microsoft.com/office/powerpoint/2010/main" val="1658690956"/>
      </p:ext>
    </p:extLst>
  </p:cSld>
  <p:clrMapOvr>
    <a:masterClrMapping/>
  </p:clrMapOvr>
  <p:transition spd="slow">
    <p:push/>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a:p>
        </p:txBody>
      </p:sp>
      <p:sp>
        <p:nvSpPr>
          <p:cNvPr id="5" name="Text Placeholder 4"/>
          <p:cNvSpPr>
            <a:spLocks noGrp="1"/>
          </p:cNvSpPr>
          <p:nvPr>
            <p:ph type="body" sz="quarter" idx="10"/>
          </p:nvPr>
        </p:nvSpPr>
        <p:spPr/>
        <p:txBody>
          <a:bodyPr/>
          <a:lstStyle/>
          <a:p>
            <a:r>
              <a:rPr lang="en-US" dirty="0" smtClean="0"/>
              <a:t>Site Templates and Provisioning</a:t>
            </a:r>
            <a:endParaRPr lang="en-US" dirty="0"/>
          </a:p>
        </p:txBody>
      </p:sp>
      <p:sp>
        <p:nvSpPr>
          <p:cNvPr id="4" name="Title 3"/>
          <p:cNvSpPr>
            <a:spLocks noGrp="1"/>
          </p:cNvSpPr>
          <p:nvPr>
            <p:ph type="title" idx="4294967295"/>
          </p:nvPr>
        </p:nvSpPr>
        <p:spPr>
          <a:xfrm>
            <a:off x="0" y="1185863"/>
            <a:ext cx="8064500" cy="2698750"/>
          </a:xfrm>
          <a:prstGeom prst="rect">
            <a:avLst/>
          </a:prstGeom>
        </p:spPr>
        <p:txBody>
          <a:bodyPr/>
          <a:lstStyle/>
          <a:p>
            <a:r>
              <a:rPr lang="en-US" smtClean="0"/>
              <a:t>Demo</a:t>
            </a:r>
            <a:endParaRPr lang="en-US" dirty="0"/>
          </a:p>
        </p:txBody>
      </p:sp>
    </p:spTree>
    <p:extLst>
      <p:ext uri="{BB962C8B-B14F-4D97-AF65-F5344CB8AC3E}">
        <p14:creationId xmlns:p14="http://schemas.microsoft.com/office/powerpoint/2010/main" val="258950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smtClean="0"/>
              <a:t>OneDrive Governance and Branding</a:t>
            </a:r>
            <a:endParaRPr lang="en-US" dirty="0"/>
          </a:p>
        </p:txBody>
      </p:sp>
      <p:sp>
        <p:nvSpPr>
          <p:cNvPr id="6" name="Text Placeholder 5"/>
          <p:cNvSpPr>
            <a:spLocks noGrp="1"/>
          </p:cNvSpPr>
          <p:nvPr>
            <p:ph type="body" sz="quarter" idx="11"/>
          </p:nvPr>
        </p:nvSpPr>
        <p:spPr>
          <a:xfrm>
            <a:off x="269170" y="1190077"/>
            <a:ext cx="11652805" cy="4313563"/>
          </a:xfrm>
        </p:spPr>
        <p:txBody>
          <a:bodyPr/>
          <a:lstStyle/>
          <a:p>
            <a:r>
              <a:rPr lang="en-US" dirty="0" smtClean="0"/>
              <a:t>Why is OneDrive different from any other site?</a:t>
            </a:r>
          </a:p>
          <a:p>
            <a:pPr lvl="1"/>
            <a:r>
              <a:rPr lang="en-US" dirty="0" smtClean="0"/>
              <a:t>  Default experience for OneDrive is to provision on-demand for users</a:t>
            </a:r>
          </a:p>
          <a:p>
            <a:pPr lvl="1"/>
            <a:r>
              <a:rPr lang="en-US" dirty="0" smtClean="0"/>
              <a:t>  Users are site collection administrators of their OneDrive sites</a:t>
            </a:r>
          </a:p>
          <a:p>
            <a:endParaRPr lang="en-US" dirty="0" smtClean="0"/>
          </a:p>
          <a:p>
            <a:r>
              <a:rPr lang="en-US" dirty="0" smtClean="0"/>
              <a:t>Timer Jobs</a:t>
            </a:r>
          </a:p>
          <a:p>
            <a:pPr lvl="1"/>
            <a:r>
              <a:rPr lang="en-US" dirty="0" smtClean="0"/>
              <a:t>  Requires the enumeration of profiles or storing listing of OneDrive sites in a database</a:t>
            </a:r>
          </a:p>
          <a:p>
            <a:pPr lvl="1"/>
            <a:r>
              <a:rPr lang="en-US" dirty="0" smtClean="0"/>
              <a:t>  Dependent on job schedule to perform operations (not on-demand)</a:t>
            </a:r>
          </a:p>
          <a:p>
            <a:endParaRPr lang="en-US" dirty="0" smtClean="0"/>
          </a:p>
          <a:p>
            <a:r>
              <a:rPr lang="en-US" dirty="0" smtClean="0"/>
              <a:t>App Part placed on frequently visited site/page</a:t>
            </a:r>
          </a:p>
          <a:p>
            <a:pPr lvl="1"/>
            <a:r>
              <a:rPr lang="en-US" dirty="0" smtClean="0"/>
              <a:t>  Place all logic in an App Part that is placed on a frequently visited page such as an Intranet landing page of the </a:t>
            </a:r>
            <a:r>
              <a:rPr lang="en-US" dirty="0" err="1" smtClean="0"/>
              <a:t>MySite</a:t>
            </a:r>
            <a:r>
              <a:rPr lang="en-US" dirty="0" smtClean="0"/>
              <a:t> host site of SharePoint</a:t>
            </a:r>
          </a:p>
          <a:p>
            <a:pPr lvl="1"/>
            <a:r>
              <a:rPr lang="en-US" dirty="0" smtClean="0"/>
              <a:t>  Use </a:t>
            </a:r>
            <a:r>
              <a:rPr lang="en-US" dirty="0"/>
              <a:t>CSOM’s </a:t>
            </a:r>
            <a:r>
              <a:rPr lang="en-US" dirty="0" err="1"/>
              <a:t>ProfileLoader</a:t>
            </a:r>
            <a:r>
              <a:rPr lang="en-US" dirty="0"/>
              <a:t> to read the user’s profile to get the </a:t>
            </a:r>
            <a:r>
              <a:rPr lang="en-US" dirty="0" err="1"/>
              <a:t>PersonalSite</a:t>
            </a:r>
            <a:r>
              <a:rPr lang="en-US" dirty="0"/>
              <a:t> </a:t>
            </a:r>
            <a:r>
              <a:rPr lang="en-US" dirty="0" smtClean="0"/>
              <a:t>property</a:t>
            </a:r>
            <a:endParaRPr lang="en-US" dirty="0"/>
          </a:p>
        </p:txBody>
      </p:sp>
    </p:spTree>
    <p:extLst>
      <p:ext uri="{BB962C8B-B14F-4D97-AF65-F5344CB8AC3E}">
        <p14:creationId xmlns:p14="http://schemas.microsoft.com/office/powerpoint/2010/main" val="1236754215"/>
      </p:ext>
    </p:extLst>
  </p:cSld>
  <p:clrMapOvr>
    <a:masterClrMapping/>
  </p:clrMapOvr>
  <p:transition spd="slow">
    <p:push/>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a:p>
        </p:txBody>
      </p:sp>
      <p:sp>
        <p:nvSpPr>
          <p:cNvPr id="5" name="Text Placeholder 4"/>
          <p:cNvSpPr>
            <a:spLocks noGrp="1"/>
          </p:cNvSpPr>
          <p:nvPr>
            <p:ph type="body" sz="quarter" idx="10"/>
          </p:nvPr>
        </p:nvSpPr>
        <p:spPr/>
        <p:txBody>
          <a:bodyPr/>
          <a:lstStyle/>
          <a:p>
            <a:r>
              <a:rPr lang="en-US" dirty="0" smtClean="0"/>
              <a:t>OneDrive Governance and Branding</a:t>
            </a:r>
            <a:endParaRPr lang="en-US" dirty="0"/>
          </a:p>
        </p:txBody>
      </p:sp>
      <p:sp>
        <p:nvSpPr>
          <p:cNvPr id="4" name="Title 3"/>
          <p:cNvSpPr>
            <a:spLocks noGrp="1"/>
          </p:cNvSpPr>
          <p:nvPr>
            <p:ph type="title" idx="4294967295"/>
          </p:nvPr>
        </p:nvSpPr>
        <p:spPr>
          <a:xfrm>
            <a:off x="0" y="1185863"/>
            <a:ext cx="8064500" cy="2698750"/>
          </a:xfrm>
          <a:prstGeom prst="rect">
            <a:avLst/>
          </a:prstGeom>
        </p:spPr>
        <p:txBody>
          <a:bodyPr/>
          <a:lstStyle/>
          <a:p>
            <a:r>
              <a:rPr lang="en-US" smtClean="0"/>
              <a:t>Demo</a:t>
            </a:r>
            <a:endParaRPr lang="en-US" dirty="0"/>
          </a:p>
        </p:txBody>
      </p:sp>
    </p:spTree>
    <p:extLst>
      <p:ext uri="{BB962C8B-B14F-4D97-AF65-F5344CB8AC3E}">
        <p14:creationId xmlns:p14="http://schemas.microsoft.com/office/powerpoint/2010/main" val="1393835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3" name="Square"/>
          <p:cNvSpPr/>
          <p:nvPr/>
        </p:nvSpPr>
        <p:spPr bwMode="auto">
          <a:xfrm>
            <a:off x="4952042" y="992920"/>
            <a:ext cx="2284756" cy="4872189"/>
          </a:xfrm>
          <a:prstGeom prst="rect">
            <a:avLst/>
          </a:prstGeom>
          <a:solidFill>
            <a:schemeClr val="accent3">
              <a:lumMod val="7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0" tIns="38037" rIns="0" bIns="38037" numCol="1" spcCol="0" rtlCol="0" fromWordArt="0" anchor="ctr" anchorCtr="0" forceAA="0" compatLnSpc="1">
            <a:prstTxWarp prst="textNoShape">
              <a:avLst/>
            </a:prstTxWarp>
            <a:noAutofit/>
          </a:bodyPr>
          <a:lstStyle/>
          <a:p>
            <a:pPr algn="ctr" defTabSz="684717" fontAlgn="base">
              <a:lnSpc>
                <a:spcPts val="2198"/>
              </a:lnSpc>
              <a:spcBef>
                <a:spcPct val="0"/>
              </a:spcBef>
              <a:spcAft>
                <a:spcPct val="0"/>
              </a:spcAft>
            </a:pPr>
            <a:endParaRPr lang="en-US" sz="1763" dirty="0" err="1">
              <a:ln w="3175">
                <a:noFill/>
              </a:ln>
              <a:gradFill>
                <a:gsLst>
                  <a:gs pos="0">
                    <a:srgbClr val="FFFFFF"/>
                  </a:gs>
                  <a:gs pos="100000">
                    <a:srgbClr val="FFFFFF"/>
                  </a:gs>
                </a:gsLst>
                <a:lin ang="0" scaled="1"/>
              </a:gradFill>
              <a:latin typeface="Segoe Pro Light" panose="020B0302040504020203" pitchFamily="34" charset="0"/>
              <a:cs typeface="Arial" charset="0"/>
            </a:endParaRPr>
          </a:p>
        </p:txBody>
      </p:sp>
      <p:sp useBgFill="1">
        <p:nvSpPr>
          <p:cNvPr id="4" name="TopMask"/>
          <p:cNvSpPr/>
          <p:nvPr/>
        </p:nvSpPr>
        <p:spPr bwMode="auto">
          <a:xfrm>
            <a:off x="4799719" y="3252"/>
            <a:ext cx="2589391" cy="2283838"/>
          </a:xfrm>
          <a:prstGeom prst="rect">
            <a:avLst/>
          </a:prstGeom>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290" tIns="45645" rIns="91290" bIns="45645" numCol="1" rtlCol="0" anchor="ctr" anchorCtr="0" compatLnSpc="1">
            <a:prstTxWarp prst="textNoShape">
              <a:avLst/>
            </a:prstTxWarp>
          </a:bodyPr>
          <a:lstStyle/>
          <a:p>
            <a:pPr algn="ctr" defTabSz="912609" fontAlgn="base">
              <a:spcBef>
                <a:spcPct val="0"/>
              </a:spcBef>
              <a:spcAft>
                <a:spcPct val="0"/>
              </a:spcAft>
            </a:pPr>
            <a:endParaRPr lang="en-US" sz="2155" dirty="0" err="1">
              <a:gradFill>
                <a:gsLst>
                  <a:gs pos="0">
                    <a:srgbClr val="FFFFFF"/>
                  </a:gs>
                  <a:gs pos="100000">
                    <a:srgbClr val="FFFFFF"/>
                  </a:gs>
                </a:gsLst>
                <a:lin ang="5400000" scaled="0"/>
              </a:gradFill>
              <a:latin typeface="Segoe Pro" pitchFamily="34" charset="0"/>
            </a:endParaRPr>
          </a:p>
        </p:txBody>
      </p:sp>
      <p:sp useBgFill="1">
        <p:nvSpPr>
          <p:cNvPr id="5" name="Bottom Mask"/>
          <p:cNvSpPr/>
          <p:nvPr/>
        </p:nvSpPr>
        <p:spPr bwMode="auto">
          <a:xfrm>
            <a:off x="4799719" y="4570921"/>
            <a:ext cx="2589391" cy="2283837"/>
          </a:xfrm>
          <a:prstGeom prst="rect">
            <a:avLst/>
          </a:prstGeom>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290" tIns="45645" rIns="91290" bIns="45645" numCol="1" rtlCol="0" anchor="ctr" anchorCtr="0" compatLnSpc="1">
            <a:prstTxWarp prst="textNoShape">
              <a:avLst/>
            </a:prstTxWarp>
          </a:bodyPr>
          <a:lstStyle/>
          <a:p>
            <a:pPr algn="ctr" defTabSz="912609" fontAlgn="base">
              <a:spcBef>
                <a:spcPct val="0"/>
              </a:spcBef>
              <a:spcAft>
                <a:spcPct val="0"/>
              </a:spcAft>
            </a:pPr>
            <a:endParaRPr lang="en-US" sz="2155" dirty="0" err="1">
              <a:gradFill>
                <a:gsLst>
                  <a:gs pos="0">
                    <a:srgbClr val="FFFFFF"/>
                  </a:gs>
                  <a:gs pos="100000">
                    <a:srgbClr val="FFFFFF"/>
                  </a:gs>
                </a:gsLst>
                <a:lin ang="5400000" scaled="0"/>
              </a:gradFill>
              <a:latin typeface="Segoe Pro" pitchFamily="34" charset="0"/>
            </a:endParaRPr>
          </a:p>
        </p:txBody>
      </p:sp>
      <p:sp>
        <p:nvSpPr>
          <p:cNvPr id="50" name="Rectangle 49"/>
          <p:cNvSpPr/>
          <p:nvPr/>
        </p:nvSpPr>
        <p:spPr bwMode="auto">
          <a:xfrm>
            <a:off x="2466256" y="2285160"/>
            <a:ext cx="2284756" cy="2283837"/>
          </a:xfrm>
          <a:prstGeom prst="rect">
            <a:avLst/>
          </a:prstGeom>
          <a:solidFill>
            <a:schemeClr val="tx1"/>
          </a:solidFill>
          <a:ln w="9525" cap="flat" cmpd="sng" algn="ctr">
            <a:noFill/>
            <a:prstDash val="solid"/>
            <a:round/>
            <a:headEnd type="none" w="med" len="med"/>
            <a:tailEnd type="none" w="med" len="med"/>
          </a:ln>
          <a:effectLst/>
        </p:spPr>
        <p:txBody>
          <a:bodyPr rot="0" spcFirstLastPara="0" vertOverflow="overflow" horzOverflow="overflow" vert="horz" wrap="square" lIns="0" tIns="38037" rIns="0" bIns="38037" numCol="1" spcCol="0" rtlCol="0" fromWordArt="0" anchor="ctr" anchorCtr="0" forceAA="0" compatLnSpc="1">
            <a:prstTxWarp prst="textNoShape">
              <a:avLst/>
            </a:prstTxWarp>
            <a:noAutofit/>
          </a:bodyPr>
          <a:lstStyle/>
          <a:p>
            <a:pPr algn="ctr" defTabSz="684717" fontAlgn="base">
              <a:lnSpc>
                <a:spcPts val="2198"/>
              </a:lnSpc>
              <a:spcBef>
                <a:spcPct val="0"/>
              </a:spcBef>
              <a:spcAft>
                <a:spcPct val="0"/>
              </a:spcAft>
            </a:pPr>
            <a:endParaRPr lang="en-US" sz="1763" dirty="0" err="1">
              <a:ln w="3175">
                <a:noFill/>
              </a:ln>
              <a:gradFill>
                <a:gsLst>
                  <a:gs pos="0">
                    <a:srgbClr val="FFFFFF"/>
                  </a:gs>
                  <a:gs pos="100000">
                    <a:srgbClr val="FFFFFF"/>
                  </a:gs>
                </a:gsLst>
                <a:lin ang="0" scaled="1"/>
              </a:gradFill>
              <a:latin typeface="Segoe Pro Light" panose="020B0302040504020203" pitchFamily="34" charset="0"/>
              <a:cs typeface="Arial" charset="0"/>
            </a:endParaRPr>
          </a:p>
        </p:txBody>
      </p:sp>
      <p:sp>
        <p:nvSpPr>
          <p:cNvPr id="51" name="Rectangle 50"/>
          <p:cNvSpPr/>
          <p:nvPr/>
        </p:nvSpPr>
        <p:spPr bwMode="auto">
          <a:xfrm>
            <a:off x="7440415" y="2285160"/>
            <a:ext cx="2284756" cy="2283837"/>
          </a:xfrm>
          <a:prstGeom prst="rect">
            <a:avLst/>
          </a:prstGeom>
          <a:solidFill>
            <a:schemeClr val="tx1"/>
          </a:solidFill>
          <a:ln w="9525" cap="flat" cmpd="sng" algn="ctr">
            <a:noFill/>
            <a:prstDash val="solid"/>
            <a:round/>
            <a:headEnd type="none" w="med" len="med"/>
            <a:tailEnd type="none" w="med" len="med"/>
          </a:ln>
          <a:effectLst/>
        </p:spPr>
        <p:txBody>
          <a:bodyPr rot="0" spcFirstLastPara="0" vertOverflow="overflow" horzOverflow="overflow" vert="horz" wrap="square" lIns="0" tIns="38037" rIns="0" bIns="38037" numCol="1" spcCol="0" rtlCol="0" fromWordArt="0" anchor="ctr" anchorCtr="0" forceAA="0" compatLnSpc="1">
            <a:prstTxWarp prst="textNoShape">
              <a:avLst/>
            </a:prstTxWarp>
            <a:noAutofit/>
          </a:bodyPr>
          <a:lstStyle/>
          <a:p>
            <a:pPr algn="ctr" defTabSz="684717" fontAlgn="base">
              <a:lnSpc>
                <a:spcPts val="2198"/>
              </a:lnSpc>
              <a:spcBef>
                <a:spcPct val="0"/>
              </a:spcBef>
              <a:spcAft>
                <a:spcPct val="0"/>
              </a:spcAft>
            </a:pPr>
            <a:endParaRPr lang="en-US" sz="1763" dirty="0" err="1">
              <a:ln w="3175">
                <a:noFill/>
              </a:ln>
              <a:gradFill>
                <a:gsLst>
                  <a:gs pos="0">
                    <a:srgbClr val="FFFFFF"/>
                  </a:gs>
                  <a:gs pos="100000">
                    <a:srgbClr val="FFFFFF"/>
                  </a:gs>
                </a:gsLst>
                <a:lin ang="0" scaled="1"/>
              </a:gradFill>
              <a:latin typeface="Segoe Pro Light" panose="020B0302040504020203" pitchFamily="34" charset="0"/>
              <a:cs typeface="Arial" charset="0"/>
            </a:endParaRPr>
          </a:p>
        </p:txBody>
      </p:sp>
      <p:sp>
        <p:nvSpPr>
          <p:cNvPr id="49" name="Rectangle 48"/>
          <p:cNvSpPr/>
          <p:nvPr/>
        </p:nvSpPr>
        <p:spPr bwMode="auto">
          <a:xfrm>
            <a:off x="4952042" y="2287087"/>
            <a:ext cx="2284756" cy="2283837"/>
          </a:xfrm>
          <a:prstGeom prst="rect">
            <a:avLst/>
          </a:prstGeom>
          <a:solidFill>
            <a:schemeClr val="tx1"/>
          </a:solidFill>
          <a:ln w="9525" cap="flat" cmpd="sng" algn="ctr">
            <a:noFill/>
            <a:prstDash val="solid"/>
            <a:round/>
            <a:headEnd type="none" w="med" len="med"/>
            <a:tailEnd type="none" w="med" len="med"/>
          </a:ln>
          <a:effectLst/>
        </p:spPr>
        <p:txBody>
          <a:bodyPr rot="0" spcFirstLastPara="0" vertOverflow="overflow" horzOverflow="overflow" vert="horz" wrap="square" lIns="0" tIns="38037" rIns="0" bIns="38037" numCol="1" spcCol="0" rtlCol="0" fromWordArt="0" anchor="ctr" anchorCtr="0" forceAA="0" compatLnSpc="1">
            <a:prstTxWarp prst="textNoShape">
              <a:avLst/>
            </a:prstTxWarp>
            <a:noAutofit/>
          </a:bodyPr>
          <a:lstStyle/>
          <a:p>
            <a:pPr algn="ctr" defTabSz="684717" fontAlgn="base">
              <a:lnSpc>
                <a:spcPts val="2198"/>
              </a:lnSpc>
              <a:spcBef>
                <a:spcPct val="0"/>
              </a:spcBef>
              <a:spcAft>
                <a:spcPct val="0"/>
              </a:spcAft>
            </a:pPr>
            <a:endParaRPr lang="en-US" sz="1763" dirty="0" err="1">
              <a:ln w="3175">
                <a:noFill/>
              </a:ln>
              <a:gradFill>
                <a:gsLst>
                  <a:gs pos="0">
                    <a:srgbClr val="FFFFFF"/>
                  </a:gs>
                  <a:gs pos="100000">
                    <a:srgbClr val="FFFFFF"/>
                  </a:gs>
                </a:gsLst>
                <a:lin ang="0" scaled="1"/>
              </a:gradFill>
              <a:latin typeface="Segoe Pro Light" panose="020B0302040504020203" pitchFamily="34" charset="0"/>
              <a:cs typeface="Arial" charset="0"/>
            </a:endParaRPr>
          </a:p>
        </p:txBody>
      </p:sp>
      <p:sp>
        <p:nvSpPr>
          <p:cNvPr id="61" name="Freeform 73"/>
          <p:cNvSpPr>
            <a:spLocks noEditPoints="1"/>
          </p:cNvSpPr>
          <p:nvPr/>
        </p:nvSpPr>
        <p:spPr bwMode="auto">
          <a:xfrm>
            <a:off x="8179445" y="3012211"/>
            <a:ext cx="809000" cy="920436"/>
          </a:xfrm>
          <a:custGeom>
            <a:avLst/>
            <a:gdLst>
              <a:gd name="T0" fmla="*/ 64 w 64"/>
              <a:gd name="T1" fmla="*/ 32 h 73"/>
              <a:gd name="T2" fmla="*/ 32 w 64"/>
              <a:gd name="T3" fmla="*/ 0 h 73"/>
              <a:gd name="T4" fmla="*/ 0 w 64"/>
              <a:gd name="T5" fmla="*/ 32 h 73"/>
              <a:gd name="T6" fmla="*/ 32 w 64"/>
              <a:gd name="T7" fmla="*/ 64 h 73"/>
              <a:gd name="T8" fmla="*/ 38 w 64"/>
              <a:gd name="T9" fmla="*/ 63 h 73"/>
              <a:gd name="T10" fmla="*/ 57 w 64"/>
              <a:gd name="T11" fmla="*/ 73 h 73"/>
              <a:gd name="T12" fmla="*/ 52 w 64"/>
              <a:gd name="T13" fmla="*/ 57 h 73"/>
              <a:gd name="T14" fmla="*/ 64 w 64"/>
              <a:gd name="T15" fmla="*/ 32 h 73"/>
              <a:gd name="T16" fmla="*/ 32 w 64"/>
              <a:gd name="T17" fmla="*/ 47 h 73"/>
              <a:gd name="T18" fmla="*/ 17 w 64"/>
              <a:gd name="T19" fmla="*/ 47 h 73"/>
              <a:gd name="T20" fmla="*/ 17 w 64"/>
              <a:gd name="T21" fmla="*/ 41 h 73"/>
              <a:gd name="T22" fmla="*/ 32 w 64"/>
              <a:gd name="T23" fmla="*/ 41 h 73"/>
              <a:gd name="T24" fmla="*/ 32 w 64"/>
              <a:gd name="T25" fmla="*/ 47 h 73"/>
              <a:gd name="T26" fmla="*/ 48 w 64"/>
              <a:gd name="T27" fmla="*/ 36 h 73"/>
              <a:gd name="T28" fmla="*/ 17 w 64"/>
              <a:gd name="T29" fmla="*/ 36 h 73"/>
              <a:gd name="T30" fmla="*/ 17 w 64"/>
              <a:gd name="T31" fmla="*/ 30 h 73"/>
              <a:gd name="T32" fmla="*/ 48 w 64"/>
              <a:gd name="T33" fmla="*/ 30 h 73"/>
              <a:gd name="T34" fmla="*/ 48 w 64"/>
              <a:gd name="T35" fmla="*/ 36 h 73"/>
              <a:gd name="T36" fmla="*/ 48 w 64"/>
              <a:gd name="T37" fmla="*/ 25 h 73"/>
              <a:gd name="T38" fmla="*/ 17 w 64"/>
              <a:gd name="T39" fmla="*/ 25 h 73"/>
              <a:gd name="T40" fmla="*/ 17 w 64"/>
              <a:gd name="T41" fmla="*/ 19 h 73"/>
              <a:gd name="T42" fmla="*/ 48 w 64"/>
              <a:gd name="T43" fmla="*/ 19 h 73"/>
              <a:gd name="T44" fmla="*/ 48 w 64"/>
              <a:gd name="T45" fmla="*/ 2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4" h="73">
                <a:moveTo>
                  <a:pt x="64" y="32"/>
                </a:moveTo>
                <a:cubicBezTo>
                  <a:pt x="64" y="14"/>
                  <a:pt x="50" y="0"/>
                  <a:pt x="32" y="0"/>
                </a:cubicBezTo>
                <a:cubicBezTo>
                  <a:pt x="15" y="0"/>
                  <a:pt x="0" y="14"/>
                  <a:pt x="0" y="32"/>
                </a:cubicBezTo>
                <a:cubicBezTo>
                  <a:pt x="0" y="50"/>
                  <a:pt x="15" y="64"/>
                  <a:pt x="32" y="64"/>
                </a:cubicBezTo>
                <a:cubicBezTo>
                  <a:pt x="34" y="64"/>
                  <a:pt x="36" y="64"/>
                  <a:pt x="38" y="63"/>
                </a:cubicBezTo>
                <a:cubicBezTo>
                  <a:pt x="57" y="73"/>
                  <a:pt x="57" y="73"/>
                  <a:pt x="57" y="73"/>
                </a:cubicBezTo>
                <a:cubicBezTo>
                  <a:pt x="52" y="57"/>
                  <a:pt x="52" y="57"/>
                  <a:pt x="52" y="57"/>
                </a:cubicBezTo>
                <a:cubicBezTo>
                  <a:pt x="60" y="51"/>
                  <a:pt x="64" y="42"/>
                  <a:pt x="64" y="32"/>
                </a:cubicBezTo>
                <a:close/>
                <a:moveTo>
                  <a:pt x="32" y="47"/>
                </a:moveTo>
                <a:cubicBezTo>
                  <a:pt x="17" y="47"/>
                  <a:pt x="17" y="47"/>
                  <a:pt x="17" y="47"/>
                </a:cubicBezTo>
                <a:cubicBezTo>
                  <a:pt x="17" y="41"/>
                  <a:pt x="17" y="41"/>
                  <a:pt x="17" y="41"/>
                </a:cubicBezTo>
                <a:cubicBezTo>
                  <a:pt x="32" y="41"/>
                  <a:pt x="32" y="41"/>
                  <a:pt x="32" y="41"/>
                </a:cubicBezTo>
                <a:lnTo>
                  <a:pt x="32" y="47"/>
                </a:lnTo>
                <a:close/>
                <a:moveTo>
                  <a:pt x="48" y="36"/>
                </a:moveTo>
                <a:cubicBezTo>
                  <a:pt x="17" y="36"/>
                  <a:pt x="17" y="36"/>
                  <a:pt x="17" y="36"/>
                </a:cubicBezTo>
                <a:cubicBezTo>
                  <a:pt x="17" y="30"/>
                  <a:pt x="17" y="30"/>
                  <a:pt x="17" y="30"/>
                </a:cubicBezTo>
                <a:cubicBezTo>
                  <a:pt x="48" y="30"/>
                  <a:pt x="48" y="30"/>
                  <a:pt x="48" y="30"/>
                </a:cubicBezTo>
                <a:lnTo>
                  <a:pt x="48" y="36"/>
                </a:lnTo>
                <a:close/>
                <a:moveTo>
                  <a:pt x="48" y="25"/>
                </a:moveTo>
                <a:cubicBezTo>
                  <a:pt x="17" y="25"/>
                  <a:pt x="17" y="25"/>
                  <a:pt x="17" y="25"/>
                </a:cubicBezTo>
                <a:cubicBezTo>
                  <a:pt x="17" y="19"/>
                  <a:pt x="17" y="19"/>
                  <a:pt x="17" y="19"/>
                </a:cubicBezTo>
                <a:cubicBezTo>
                  <a:pt x="48" y="19"/>
                  <a:pt x="48" y="19"/>
                  <a:pt x="48" y="19"/>
                </a:cubicBezTo>
                <a:lnTo>
                  <a:pt x="48" y="25"/>
                </a:lnTo>
                <a:close/>
              </a:path>
            </a:pathLst>
          </a:custGeom>
          <a:solidFill>
            <a:schemeClr val="accent3"/>
          </a:solidFill>
          <a:ln>
            <a:noFill/>
          </a:ln>
        </p:spPr>
        <p:txBody>
          <a:bodyPr vert="horz" wrap="square" lIns="91292" tIns="45645" rIns="91292" bIns="45645" numCol="1" anchor="t" anchorCtr="0" compatLnSpc="1">
            <a:prstTxWarp prst="textNoShape">
              <a:avLst/>
            </a:prstTxWarp>
          </a:bodyPr>
          <a:lstStyle/>
          <a:p>
            <a:pPr defTabSz="913676"/>
            <a:endParaRPr lang="en-US" sz="1763" dirty="0">
              <a:solidFill>
                <a:srgbClr val="292929"/>
              </a:solidFill>
              <a:latin typeface="Segoe Pro" pitchFamily="34" charset="0"/>
            </a:endParaRPr>
          </a:p>
        </p:txBody>
      </p:sp>
      <p:sp>
        <p:nvSpPr>
          <p:cNvPr id="35" name="Office Logo"/>
          <p:cNvSpPr>
            <a:spLocks/>
          </p:cNvSpPr>
          <p:nvPr/>
        </p:nvSpPr>
        <p:spPr bwMode="auto">
          <a:xfrm>
            <a:off x="5490042" y="2732621"/>
            <a:ext cx="1189533" cy="1421573"/>
          </a:xfrm>
          <a:custGeom>
            <a:avLst/>
            <a:gdLst>
              <a:gd name="T0" fmla="*/ 0 w 446"/>
              <a:gd name="T1" fmla="*/ 107 h 533"/>
              <a:gd name="T2" fmla="*/ 285 w 446"/>
              <a:gd name="T3" fmla="*/ 0 h 533"/>
              <a:gd name="T4" fmla="*/ 446 w 446"/>
              <a:gd name="T5" fmla="*/ 45 h 533"/>
              <a:gd name="T6" fmla="*/ 446 w 446"/>
              <a:gd name="T7" fmla="*/ 485 h 533"/>
              <a:gd name="T8" fmla="*/ 288 w 446"/>
              <a:gd name="T9" fmla="*/ 533 h 533"/>
              <a:gd name="T10" fmla="*/ 0 w 446"/>
              <a:gd name="T11" fmla="*/ 428 h 533"/>
              <a:gd name="T12" fmla="*/ 285 w 446"/>
              <a:gd name="T13" fmla="*/ 466 h 533"/>
              <a:gd name="T14" fmla="*/ 285 w 446"/>
              <a:gd name="T15" fmla="*/ 81 h 533"/>
              <a:gd name="T16" fmla="*/ 96 w 446"/>
              <a:gd name="T17" fmla="*/ 129 h 533"/>
              <a:gd name="T18" fmla="*/ 96 w 446"/>
              <a:gd name="T19" fmla="*/ 387 h 533"/>
              <a:gd name="T20" fmla="*/ 0 w 446"/>
              <a:gd name="T21" fmla="*/ 421 h 533"/>
              <a:gd name="T22" fmla="*/ 0 w 446"/>
              <a:gd name="T23" fmla="*/ 107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46" h="533">
                <a:moveTo>
                  <a:pt x="0" y="107"/>
                </a:moveTo>
                <a:lnTo>
                  <a:pt x="285" y="0"/>
                </a:lnTo>
                <a:lnTo>
                  <a:pt x="446" y="45"/>
                </a:lnTo>
                <a:lnTo>
                  <a:pt x="446" y="485"/>
                </a:lnTo>
                <a:lnTo>
                  <a:pt x="288" y="533"/>
                </a:lnTo>
                <a:lnTo>
                  <a:pt x="0" y="428"/>
                </a:lnTo>
                <a:lnTo>
                  <a:pt x="285" y="466"/>
                </a:lnTo>
                <a:lnTo>
                  <a:pt x="285" y="81"/>
                </a:lnTo>
                <a:lnTo>
                  <a:pt x="96" y="129"/>
                </a:lnTo>
                <a:lnTo>
                  <a:pt x="96" y="387"/>
                </a:lnTo>
                <a:lnTo>
                  <a:pt x="0" y="421"/>
                </a:lnTo>
                <a:lnTo>
                  <a:pt x="0" y="107"/>
                </a:lnTo>
                <a:close/>
              </a:path>
            </a:pathLst>
          </a:custGeom>
          <a:solidFill>
            <a:schemeClr val="accent3"/>
          </a:solidFill>
          <a:ln>
            <a:noFill/>
          </a:ln>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6" name="Rectangle 5"/>
          <p:cNvSpPr/>
          <p:nvPr/>
        </p:nvSpPr>
        <p:spPr bwMode="auto">
          <a:xfrm>
            <a:off x="3320" y="3250"/>
            <a:ext cx="12182194" cy="68515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45" tIns="45645" rIns="45645" bIns="45645" numCol="1" spcCol="0" rtlCol="0" fromWordArt="0" anchor="ctr" anchorCtr="0" forceAA="0" compatLnSpc="1">
            <a:prstTxWarp prst="textNoShape">
              <a:avLst/>
            </a:prstTxWarp>
            <a:noAutofit/>
          </a:bodyPr>
          <a:lstStyle/>
          <a:p>
            <a:pPr algn="ctr" defTabSz="912609" fontAlgn="base">
              <a:spcBef>
                <a:spcPct val="0"/>
              </a:spcBef>
              <a:spcAft>
                <a:spcPct val="0"/>
              </a:spcAft>
            </a:pPr>
            <a:endParaRPr lang="en-US" sz="1763" dirty="0" err="1">
              <a:gradFill>
                <a:gsLst>
                  <a:gs pos="0">
                    <a:srgbClr val="FFFFFF"/>
                  </a:gs>
                  <a:gs pos="100000">
                    <a:srgbClr val="FFFFFF"/>
                  </a:gs>
                </a:gsLst>
                <a:lin ang="5400000" scaled="0"/>
              </a:gradFill>
              <a:latin typeface="Segoe Pro" pitchFamily="34" charset="0"/>
              <a:ea typeface="Segoe UI" pitchFamily="34" charset="0"/>
              <a:cs typeface="Segoe UI" pitchFamily="34" charset="0"/>
            </a:endParaRPr>
          </a:p>
        </p:txBody>
      </p:sp>
      <p:sp>
        <p:nvSpPr>
          <p:cNvPr id="89" name="innovation"/>
          <p:cNvSpPr>
            <a:spLocks noGrp="1"/>
          </p:cNvSpPr>
          <p:nvPr/>
        </p:nvSpPr>
        <p:spPr>
          <a:xfrm>
            <a:off x="3494503" y="1183923"/>
            <a:ext cx="1891967" cy="895694"/>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4400" b="1" kern="1200" cap="none" spc="-15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pPr defTabSz="912910">
              <a:tabLst>
                <a:tab pos="3019265" algn="l"/>
                <a:tab pos="3829157" algn="l"/>
              </a:tabLst>
            </a:pPr>
            <a:r>
              <a:rPr sz="6467" b="0">
                <a:gradFill>
                  <a:gsLst>
                    <a:gs pos="2917">
                      <a:srgbClr val="FFFFFF"/>
                    </a:gs>
                    <a:gs pos="30000">
                      <a:srgbClr val="FFFFFF"/>
                    </a:gs>
                  </a:gsLst>
                  <a:lin ang="5400000" scaled="0"/>
                </a:gradFill>
              </a:rPr>
              <a:t>Dev.</a:t>
            </a:r>
            <a:endParaRPr sz="5976" b="0" spc="-160">
              <a:noFill/>
              <a:latin typeface="Segoe Pro Light" pitchFamily="34" charset="0"/>
            </a:endParaRPr>
          </a:p>
        </p:txBody>
      </p:sp>
      <p:sp>
        <p:nvSpPr>
          <p:cNvPr id="90" name="differentiation"/>
          <p:cNvSpPr>
            <a:spLocks noGrp="1"/>
          </p:cNvSpPr>
          <p:nvPr/>
        </p:nvSpPr>
        <p:spPr>
          <a:xfrm>
            <a:off x="6566814" y="1183923"/>
            <a:ext cx="2409854" cy="895694"/>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4400" b="1" kern="1200" cap="none" spc="-15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pPr algn="ctr" defTabSz="913643">
              <a:spcAft>
                <a:spcPts val="588"/>
              </a:spcAft>
            </a:pPr>
            <a:r>
              <a:rPr sz="6467" b="0">
                <a:gradFill>
                  <a:gsLst>
                    <a:gs pos="2917">
                      <a:srgbClr val="FFFFFF"/>
                    </a:gs>
                    <a:gs pos="30000">
                      <a:srgbClr val="FFFFFF"/>
                    </a:gs>
                  </a:gsLst>
                  <a:lin ang="5400000" scaled="0"/>
                </a:gradFill>
              </a:rPr>
              <a:t>.com</a:t>
            </a:r>
          </a:p>
        </p:txBody>
      </p:sp>
      <p:sp>
        <p:nvSpPr>
          <p:cNvPr id="44" name="and"/>
          <p:cNvSpPr>
            <a:spLocks noGrp="1"/>
          </p:cNvSpPr>
          <p:nvPr/>
        </p:nvSpPr>
        <p:spPr>
          <a:xfrm>
            <a:off x="4961813" y="1183923"/>
            <a:ext cx="2410458" cy="895694"/>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4400" b="1" kern="1200" cap="none" spc="-15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pPr defTabSz="912910">
              <a:tabLst>
                <a:tab pos="3019265" algn="l"/>
                <a:tab pos="3829157" algn="l"/>
              </a:tabLst>
            </a:pPr>
            <a:r>
              <a:rPr sz="6467" b="0">
                <a:gradFill>
                  <a:gsLst>
                    <a:gs pos="2917">
                      <a:srgbClr val="FFFFFF"/>
                    </a:gs>
                    <a:gs pos="30000">
                      <a:srgbClr val="FFFFFF"/>
                    </a:gs>
                  </a:gsLst>
                  <a:lin ang="5400000" scaled="0"/>
                </a:gradFill>
              </a:rPr>
              <a:t>Office</a:t>
            </a:r>
            <a:endParaRPr sz="5976" b="0" spc="-160">
              <a:noFill/>
              <a:latin typeface="Segoe Pro Light" pitchFamily="34" charset="0"/>
            </a:endParaRPr>
          </a:p>
        </p:txBody>
      </p:sp>
      <p:sp>
        <p:nvSpPr>
          <p:cNvPr id="36" name="Globe"/>
          <p:cNvSpPr>
            <a:spLocks noEditPoints="1"/>
          </p:cNvSpPr>
          <p:nvPr/>
        </p:nvSpPr>
        <p:spPr bwMode="auto">
          <a:xfrm>
            <a:off x="3155083" y="3029994"/>
            <a:ext cx="898720" cy="898720"/>
          </a:xfrm>
          <a:custGeom>
            <a:avLst/>
            <a:gdLst>
              <a:gd name="T0" fmla="*/ 207 w 207"/>
              <a:gd name="T1" fmla="*/ 104 h 207"/>
              <a:gd name="T2" fmla="*/ 176 w 207"/>
              <a:gd name="T3" fmla="*/ 53 h 207"/>
              <a:gd name="T4" fmla="*/ 178 w 207"/>
              <a:gd name="T5" fmla="*/ 82 h 207"/>
              <a:gd name="T6" fmla="*/ 163 w 207"/>
              <a:gd name="T7" fmla="*/ 97 h 207"/>
              <a:gd name="T8" fmla="*/ 162 w 207"/>
              <a:gd name="T9" fmla="*/ 118 h 207"/>
              <a:gd name="T10" fmla="*/ 147 w 207"/>
              <a:gd name="T11" fmla="*/ 149 h 207"/>
              <a:gd name="T12" fmla="*/ 168 w 207"/>
              <a:gd name="T13" fmla="*/ 178 h 207"/>
              <a:gd name="T14" fmla="*/ 115 w 207"/>
              <a:gd name="T15" fmla="*/ 187 h 207"/>
              <a:gd name="T16" fmla="*/ 90 w 207"/>
              <a:gd name="T17" fmla="*/ 153 h 207"/>
              <a:gd name="T18" fmla="*/ 59 w 207"/>
              <a:gd name="T19" fmla="*/ 145 h 207"/>
              <a:gd name="T20" fmla="*/ 50 w 207"/>
              <a:gd name="T21" fmla="*/ 141 h 207"/>
              <a:gd name="T22" fmla="*/ 65 w 207"/>
              <a:gd name="T23" fmla="*/ 126 h 207"/>
              <a:gd name="T24" fmla="*/ 79 w 207"/>
              <a:gd name="T25" fmla="*/ 106 h 207"/>
              <a:gd name="T26" fmla="*/ 96 w 207"/>
              <a:gd name="T27" fmla="*/ 100 h 207"/>
              <a:gd name="T28" fmla="*/ 99 w 207"/>
              <a:gd name="T29" fmla="*/ 110 h 207"/>
              <a:gd name="T30" fmla="*/ 99 w 207"/>
              <a:gd name="T31" fmla="*/ 115 h 207"/>
              <a:gd name="T32" fmla="*/ 116 w 207"/>
              <a:gd name="T33" fmla="*/ 118 h 207"/>
              <a:gd name="T34" fmla="*/ 113 w 207"/>
              <a:gd name="T35" fmla="*/ 102 h 207"/>
              <a:gd name="T36" fmla="*/ 96 w 207"/>
              <a:gd name="T37" fmla="*/ 81 h 207"/>
              <a:gd name="T38" fmla="*/ 70 w 207"/>
              <a:gd name="T39" fmla="*/ 63 h 207"/>
              <a:gd name="T40" fmla="*/ 64 w 207"/>
              <a:gd name="T41" fmla="*/ 82 h 207"/>
              <a:gd name="T42" fmla="*/ 67 w 207"/>
              <a:gd name="T43" fmla="*/ 61 h 207"/>
              <a:gd name="T44" fmla="*/ 60 w 207"/>
              <a:gd name="T45" fmla="*/ 50 h 207"/>
              <a:gd name="T46" fmla="*/ 55 w 207"/>
              <a:gd name="T47" fmla="*/ 39 h 207"/>
              <a:gd name="T48" fmla="*/ 46 w 207"/>
              <a:gd name="T49" fmla="*/ 52 h 207"/>
              <a:gd name="T50" fmla="*/ 46 w 207"/>
              <a:gd name="T51" fmla="*/ 36 h 207"/>
              <a:gd name="T52" fmla="*/ 31 w 207"/>
              <a:gd name="T53" fmla="*/ 45 h 207"/>
              <a:gd name="T54" fmla="*/ 39 w 207"/>
              <a:gd name="T55" fmla="*/ 54 h 207"/>
              <a:gd name="T56" fmla="*/ 17 w 207"/>
              <a:gd name="T57" fmla="*/ 56 h 207"/>
              <a:gd name="T58" fmla="*/ 74 w 207"/>
              <a:gd name="T59" fmla="*/ 23 h 207"/>
              <a:gd name="T60" fmla="*/ 93 w 207"/>
              <a:gd name="T61" fmla="*/ 7 h 207"/>
              <a:gd name="T62" fmla="*/ 81 w 207"/>
              <a:gd name="T63" fmla="*/ 17 h 207"/>
              <a:gd name="T64" fmla="*/ 98 w 207"/>
              <a:gd name="T65" fmla="*/ 36 h 207"/>
              <a:gd name="T66" fmla="*/ 101 w 207"/>
              <a:gd name="T67" fmla="*/ 43 h 207"/>
              <a:gd name="T68" fmla="*/ 105 w 207"/>
              <a:gd name="T69" fmla="*/ 57 h 207"/>
              <a:gd name="T70" fmla="*/ 128 w 207"/>
              <a:gd name="T71" fmla="*/ 48 h 207"/>
              <a:gd name="T72" fmla="*/ 140 w 207"/>
              <a:gd name="T73" fmla="*/ 28 h 207"/>
              <a:gd name="T74" fmla="*/ 141 w 207"/>
              <a:gd name="T75" fmla="*/ 22 h 207"/>
              <a:gd name="T76" fmla="*/ 170 w 207"/>
              <a:gd name="T77" fmla="*/ 32 h 207"/>
              <a:gd name="T78" fmla="*/ 7 w 207"/>
              <a:gd name="T79" fmla="*/ 85 h 207"/>
              <a:gd name="T80" fmla="*/ 18 w 207"/>
              <a:gd name="T81" fmla="*/ 94 h 207"/>
              <a:gd name="T82" fmla="*/ 30 w 207"/>
              <a:gd name="T83" fmla="*/ 125 h 207"/>
              <a:gd name="T84" fmla="*/ 68 w 207"/>
              <a:gd name="T85" fmla="*/ 169 h 207"/>
              <a:gd name="T86" fmla="*/ 7 w 207"/>
              <a:gd name="T87" fmla="*/ 85 h 207"/>
              <a:gd name="T88" fmla="*/ 100 w 207"/>
              <a:gd name="T89" fmla="*/ 99 h 207"/>
              <a:gd name="T90" fmla="*/ 100 w 207"/>
              <a:gd name="T91" fmla="*/ 99 h 207"/>
              <a:gd name="T92" fmla="*/ 86 w 207"/>
              <a:gd name="T93" fmla="*/ 93 h 207"/>
              <a:gd name="T94" fmla="*/ 87 w 207"/>
              <a:gd name="T95" fmla="*/ 95 h 207"/>
              <a:gd name="T96" fmla="*/ 132 w 207"/>
              <a:gd name="T97" fmla="*/ 10 h 207"/>
              <a:gd name="T98" fmla="*/ 127 w 207"/>
              <a:gd name="T99" fmla="*/ 8 h 207"/>
              <a:gd name="T100" fmla="*/ 67 w 207"/>
              <a:gd name="T101" fmla="*/ 12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07" h="207">
                <a:moveTo>
                  <a:pt x="103" y="0"/>
                </a:moveTo>
                <a:cubicBezTo>
                  <a:pt x="46" y="0"/>
                  <a:pt x="0" y="47"/>
                  <a:pt x="0" y="104"/>
                </a:cubicBezTo>
                <a:cubicBezTo>
                  <a:pt x="0" y="161"/>
                  <a:pt x="46" y="207"/>
                  <a:pt x="103" y="207"/>
                </a:cubicBezTo>
                <a:cubicBezTo>
                  <a:pt x="161" y="207"/>
                  <a:pt x="207" y="161"/>
                  <a:pt x="207" y="104"/>
                </a:cubicBezTo>
                <a:cubicBezTo>
                  <a:pt x="207" y="47"/>
                  <a:pt x="161" y="0"/>
                  <a:pt x="103" y="0"/>
                </a:cubicBezTo>
                <a:close/>
                <a:moveTo>
                  <a:pt x="182" y="50"/>
                </a:moveTo>
                <a:cubicBezTo>
                  <a:pt x="181" y="50"/>
                  <a:pt x="181" y="51"/>
                  <a:pt x="180" y="52"/>
                </a:cubicBezTo>
                <a:cubicBezTo>
                  <a:pt x="179" y="49"/>
                  <a:pt x="177" y="51"/>
                  <a:pt x="176" y="53"/>
                </a:cubicBezTo>
                <a:cubicBezTo>
                  <a:pt x="178" y="59"/>
                  <a:pt x="175" y="65"/>
                  <a:pt x="171" y="68"/>
                </a:cubicBezTo>
                <a:cubicBezTo>
                  <a:pt x="171" y="72"/>
                  <a:pt x="172" y="74"/>
                  <a:pt x="173" y="77"/>
                </a:cubicBezTo>
                <a:cubicBezTo>
                  <a:pt x="175" y="77"/>
                  <a:pt x="176" y="76"/>
                  <a:pt x="177" y="77"/>
                </a:cubicBezTo>
                <a:cubicBezTo>
                  <a:pt x="178" y="78"/>
                  <a:pt x="180" y="80"/>
                  <a:pt x="178" y="82"/>
                </a:cubicBezTo>
                <a:cubicBezTo>
                  <a:pt x="178" y="81"/>
                  <a:pt x="178" y="79"/>
                  <a:pt x="177" y="78"/>
                </a:cubicBezTo>
                <a:cubicBezTo>
                  <a:pt x="174" y="79"/>
                  <a:pt x="175" y="84"/>
                  <a:pt x="176" y="86"/>
                </a:cubicBezTo>
                <a:cubicBezTo>
                  <a:pt x="172" y="87"/>
                  <a:pt x="171" y="91"/>
                  <a:pt x="169" y="93"/>
                </a:cubicBezTo>
                <a:cubicBezTo>
                  <a:pt x="167" y="94"/>
                  <a:pt x="164" y="94"/>
                  <a:pt x="163" y="97"/>
                </a:cubicBezTo>
                <a:cubicBezTo>
                  <a:pt x="165" y="98"/>
                  <a:pt x="167" y="100"/>
                  <a:pt x="167" y="104"/>
                </a:cubicBezTo>
                <a:cubicBezTo>
                  <a:pt x="166" y="106"/>
                  <a:pt x="162" y="104"/>
                  <a:pt x="160" y="104"/>
                </a:cubicBezTo>
                <a:cubicBezTo>
                  <a:pt x="157" y="105"/>
                  <a:pt x="159" y="113"/>
                  <a:pt x="158" y="115"/>
                </a:cubicBezTo>
                <a:cubicBezTo>
                  <a:pt x="159" y="116"/>
                  <a:pt x="161" y="116"/>
                  <a:pt x="162" y="118"/>
                </a:cubicBezTo>
                <a:cubicBezTo>
                  <a:pt x="160" y="121"/>
                  <a:pt x="156" y="122"/>
                  <a:pt x="157" y="127"/>
                </a:cubicBezTo>
                <a:cubicBezTo>
                  <a:pt x="154" y="129"/>
                  <a:pt x="149" y="132"/>
                  <a:pt x="148" y="137"/>
                </a:cubicBezTo>
                <a:cubicBezTo>
                  <a:pt x="148" y="139"/>
                  <a:pt x="149" y="141"/>
                  <a:pt x="149" y="143"/>
                </a:cubicBezTo>
                <a:cubicBezTo>
                  <a:pt x="149" y="146"/>
                  <a:pt x="147" y="147"/>
                  <a:pt x="147" y="149"/>
                </a:cubicBezTo>
                <a:cubicBezTo>
                  <a:pt x="148" y="152"/>
                  <a:pt x="154" y="157"/>
                  <a:pt x="157" y="158"/>
                </a:cubicBezTo>
                <a:cubicBezTo>
                  <a:pt x="162" y="156"/>
                  <a:pt x="167" y="153"/>
                  <a:pt x="172" y="155"/>
                </a:cubicBezTo>
                <a:cubicBezTo>
                  <a:pt x="173" y="157"/>
                  <a:pt x="171" y="157"/>
                  <a:pt x="171" y="159"/>
                </a:cubicBezTo>
                <a:cubicBezTo>
                  <a:pt x="175" y="167"/>
                  <a:pt x="167" y="170"/>
                  <a:pt x="168" y="178"/>
                </a:cubicBezTo>
                <a:cubicBezTo>
                  <a:pt x="151" y="193"/>
                  <a:pt x="128" y="202"/>
                  <a:pt x="103" y="202"/>
                </a:cubicBezTo>
                <a:cubicBezTo>
                  <a:pt x="99" y="202"/>
                  <a:pt x="94" y="202"/>
                  <a:pt x="90" y="201"/>
                </a:cubicBezTo>
                <a:cubicBezTo>
                  <a:pt x="96" y="197"/>
                  <a:pt x="105" y="197"/>
                  <a:pt x="108" y="189"/>
                </a:cubicBezTo>
                <a:cubicBezTo>
                  <a:pt x="110" y="189"/>
                  <a:pt x="112" y="187"/>
                  <a:pt x="115" y="187"/>
                </a:cubicBezTo>
                <a:cubicBezTo>
                  <a:pt x="117" y="186"/>
                  <a:pt x="119" y="183"/>
                  <a:pt x="119" y="179"/>
                </a:cubicBezTo>
                <a:cubicBezTo>
                  <a:pt x="121" y="176"/>
                  <a:pt x="125" y="176"/>
                  <a:pt x="125" y="171"/>
                </a:cubicBezTo>
                <a:cubicBezTo>
                  <a:pt x="120" y="168"/>
                  <a:pt x="112" y="167"/>
                  <a:pt x="106" y="165"/>
                </a:cubicBezTo>
                <a:cubicBezTo>
                  <a:pt x="105" y="156"/>
                  <a:pt x="93" y="159"/>
                  <a:pt x="90" y="153"/>
                </a:cubicBezTo>
                <a:cubicBezTo>
                  <a:pt x="85" y="154"/>
                  <a:pt x="82" y="151"/>
                  <a:pt x="78" y="150"/>
                </a:cubicBezTo>
                <a:cubicBezTo>
                  <a:pt x="76" y="151"/>
                  <a:pt x="74" y="153"/>
                  <a:pt x="71" y="154"/>
                </a:cubicBezTo>
                <a:cubicBezTo>
                  <a:pt x="70" y="152"/>
                  <a:pt x="65" y="154"/>
                  <a:pt x="64" y="152"/>
                </a:cubicBezTo>
                <a:cubicBezTo>
                  <a:pt x="66" y="146"/>
                  <a:pt x="63" y="145"/>
                  <a:pt x="59" y="145"/>
                </a:cubicBezTo>
                <a:cubicBezTo>
                  <a:pt x="58" y="142"/>
                  <a:pt x="59" y="141"/>
                  <a:pt x="59" y="139"/>
                </a:cubicBezTo>
                <a:cubicBezTo>
                  <a:pt x="59" y="138"/>
                  <a:pt x="57" y="138"/>
                  <a:pt x="56" y="138"/>
                </a:cubicBezTo>
                <a:cubicBezTo>
                  <a:pt x="54" y="139"/>
                  <a:pt x="54" y="141"/>
                  <a:pt x="53" y="141"/>
                </a:cubicBezTo>
                <a:cubicBezTo>
                  <a:pt x="52" y="141"/>
                  <a:pt x="51" y="141"/>
                  <a:pt x="50" y="141"/>
                </a:cubicBezTo>
                <a:cubicBezTo>
                  <a:pt x="47" y="140"/>
                  <a:pt x="45" y="129"/>
                  <a:pt x="50" y="127"/>
                </a:cubicBezTo>
                <a:cubicBezTo>
                  <a:pt x="55" y="129"/>
                  <a:pt x="56" y="126"/>
                  <a:pt x="62" y="127"/>
                </a:cubicBezTo>
                <a:cubicBezTo>
                  <a:pt x="64" y="129"/>
                  <a:pt x="63" y="134"/>
                  <a:pt x="67" y="134"/>
                </a:cubicBezTo>
                <a:cubicBezTo>
                  <a:pt x="69" y="131"/>
                  <a:pt x="65" y="128"/>
                  <a:pt x="65" y="126"/>
                </a:cubicBezTo>
                <a:cubicBezTo>
                  <a:pt x="66" y="123"/>
                  <a:pt x="70" y="123"/>
                  <a:pt x="71" y="120"/>
                </a:cubicBezTo>
                <a:cubicBezTo>
                  <a:pt x="74" y="117"/>
                  <a:pt x="73" y="114"/>
                  <a:pt x="74" y="111"/>
                </a:cubicBezTo>
                <a:cubicBezTo>
                  <a:pt x="76" y="110"/>
                  <a:pt x="77" y="109"/>
                  <a:pt x="79" y="109"/>
                </a:cubicBezTo>
                <a:cubicBezTo>
                  <a:pt x="79" y="108"/>
                  <a:pt x="79" y="107"/>
                  <a:pt x="79" y="106"/>
                </a:cubicBezTo>
                <a:cubicBezTo>
                  <a:pt x="80" y="104"/>
                  <a:pt x="83" y="103"/>
                  <a:pt x="84" y="102"/>
                </a:cubicBezTo>
                <a:cubicBezTo>
                  <a:pt x="87" y="103"/>
                  <a:pt x="83" y="104"/>
                  <a:pt x="84" y="105"/>
                </a:cubicBezTo>
                <a:cubicBezTo>
                  <a:pt x="88" y="104"/>
                  <a:pt x="92" y="103"/>
                  <a:pt x="93" y="100"/>
                </a:cubicBezTo>
                <a:cubicBezTo>
                  <a:pt x="94" y="100"/>
                  <a:pt x="95" y="100"/>
                  <a:pt x="96" y="100"/>
                </a:cubicBezTo>
                <a:cubicBezTo>
                  <a:pt x="97" y="101"/>
                  <a:pt x="97" y="101"/>
                  <a:pt x="97" y="102"/>
                </a:cubicBezTo>
                <a:cubicBezTo>
                  <a:pt x="97" y="102"/>
                  <a:pt x="97" y="102"/>
                  <a:pt x="97" y="102"/>
                </a:cubicBezTo>
                <a:cubicBezTo>
                  <a:pt x="96" y="102"/>
                  <a:pt x="95" y="102"/>
                  <a:pt x="96" y="103"/>
                </a:cubicBezTo>
                <a:cubicBezTo>
                  <a:pt x="97" y="105"/>
                  <a:pt x="98" y="108"/>
                  <a:pt x="99" y="110"/>
                </a:cubicBezTo>
                <a:cubicBezTo>
                  <a:pt x="100" y="110"/>
                  <a:pt x="101" y="109"/>
                  <a:pt x="101" y="109"/>
                </a:cubicBezTo>
                <a:cubicBezTo>
                  <a:pt x="101" y="110"/>
                  <a:pt x="101" y="111"/>
                  <a:pt x="101" y="112"/>
                </a:cubicBezTo>
                <a:cubicBezTo>
                  <a:pt x="100" y="112"/>
                  <a:pt x="100" y="112"/>
                  <a:pt x="99" y="112"/>
                </a:cubicBezTo>
                <a:cubicBezTo>
                  <a:pt x="99" y="113"/>
                  <a:pt x="99" y="114"/>
                  <a:pt x="99" y="115"/>
                </a:cubicBezTo>
                <a:cubicBezTo>
                  <a:pt x="101" y="116"/>
                  <a:pt x="103" y="115"/>
                  <a:pt x="104" y="114"/>
                </a:cubicBezTo>
                <a:cubicBezTo>
                  <a:pt x="106" y="117"/>
                  <a:pt x="110" y="121"/>
                  <a:pt x="114" y="121"/>
                </a:cubicBezTo>
                <a:cubicBezTo>
                  <a:pt x="115" y="119"/>
                  <a:pt x="111" y="118"/>
                  <a:pt x="112" y="117"/>
                </a:cubicBezTo>
                <a:cubicBezTo>
                  <a:pt x="114" y="117"/>
                  <a:pt x="114" y="118"/>
                  <a:pt x="116" y="118"/>
                </a:cubicBezTo>
                <a:cubicBezTo>
                  <a:pt x="119" y="113"/>
                  <a:pt x="111" y="113"/>
                  <a:pt x="113" y="109"/>
                </a:cubicBezTo>
                <a:cubicBezTo>
                  <a:pt x="115" y="109"/>
                  <a:pt x="115" y="113"/>
                  <a:pt x="117" y="112"/>
                </a:cubicBezTo>
                <a:cubicBezTo>
                  <a:pt x="119" y="111"/>
                  <a:pt x="120" y="109"/>
                  <a:pt x="120" y="107"/>
                </a:cubicBezTo>
                <a:cubicBezTo>
                  <a:pt x="117" y="106"/>
                  <a:pt x="116" y="103"/>
                  <a:pt x="113" y="102"/>
                </a:cubicBezTo>
                <a:cubicBezTo>
                  <a:pt x="115" y="102"/>
                  <a:pt x="114" y="100"/>
                  <a:pt x="114" y="98"/>
                </a:cubicBezTo>
                <a:cubicBezTo>
                  <a:pt x="111" y="94"/>
                  <a:pt x="104" y="94"/>
                  <a:pt x="103" y="87"/>
                </a:cubicBezTo>
                <a:cubicBezTo>
                  <a:pt x="102" y="87"/>
                  <a:pt x="100" y="87"/>
                  <a:pt x="99" y="87"/>
                </a:cubicBezTo>
                <a:cubicBezTo>
                  <a:pt x="98" y="85"/>
                  <a:pt x="97" y="83"/>
                  <a:pt x="96" y="81"/>
                </a:cubicBezTo>
                <a:cubicBezTo>
                  <a:pt x="88" y="81"/>
                  <a:pt x="92" y="71"/>
                  <a:pt x="86" y="68"/>
                </a:cubicBezTo>
                <a:cubicBezTo>
                  <a:pt x="85" y="70"/>
                  <a:pt x="85" y="72"/>
                  <a:pt x="84" y="73"/>
                </a:cubicBezTo>
                <a:cubicBezTo>
                  <a:pt x="82" y="73"/>
                  <a:pt x="82" y="72"/>
                  <a:pt x="80" y="72"/>
                </a:cubicBezTo>
                <a:cubicBezTo>
                  <a:pt x="83" y="67"/>
                  <a:pt x="77" y="62"/>
                  <a:pt x="70" y="63"/>
                </a:cubicBezTo>
                <a:cubicBezTo>
                  <a:pt x="70" y="67"/>
                  <a:pt x="71" y="71"/>
                  <a:pt x="69" y="72"/>
                </a:cubicBezTo>
                <a:cubicBezTo>
                  <a:pt x="71" y="76"/>
                  <a:pt x="71" y="81"/>
                  <a:pt x="67" y="83"/>
                </a:cubicBezTo>
                <a:cubicBezTo>
                  <a:pt x="67" y="85"/>
                  <a:pt x="69" y="87"/>
                  <a:pt x="68" y="89"/>
                </a:cubicBezTo>
                <a:cubicBezTo>
                  <a:pt x="65" y="90"/>
                  <a:pt x="64" y="86"/>
                  <a:pt x="64" y="82"/>
                </a:cubicBezTo>
                <a:cubicBezTo>
                  <a:pt x="60" y="80"/>
                  <a:pt x="53" y="78"/>
                  <a:pt x="50" y="73"/>
                </a:cubicBezTo>
                <a:cubicBezTo>
                  <a:pt x="50" y="65"/>
                  <a:pt x="57" y="63"/>
                  <a:pt x="60" y="58"/>
                </a:cubicBezTo>
                <a:cubicBezTo>
                  <a:pt x="61" y="57"/>
                  <a:pt x="60" y="60"/>
                  <a:pt x="59" y="61"/>
                </a:cubicBezTo>
                <a:cubicBezTo>
                  <a:pt x="61" y="64"/>
                  <a:pt x="65" y="60"/>
                  <a:pt x="67" y="61"/>
                </a:cubicBezTo>
                <a:cubicBezTo>
                  <a:pt x="65" y="57"/>
                  <a:pt x="63" y="53"/>
                  <a:pt x="68" y="51"/>
                </a:cubicBezTo>
                <a:cubicBezTo>
                  <a:pt x="67" y="50"/>
                  <a:pt x="67" y="46"/>
                  <a:pt x="68" y="45"/>
                </a:cubicBezTo>
                <a:cubicBezTo>
                  <a:pt x="67" y="44"/>
                  <a:pt x="65" y="44"/>
                  <a:pt x="64" y="44"/>
                </a:cubicBezTo>
                <a:cubicBezTo>
                  <a:pt x="62" y="46"/>
                  <a:pt x="62" y="49"/>
                  <a:pt x="60" y="50"/>
                </a:cubicBezTo>
                <a:cubicBezTo>
                  <a:pt x="60" y="48"/>
                  <a:pt x="61" y="47"/>
                  <a:pt x="60" y="46"/>
                </a:cubicBezTo>
                <a:cubicBezTo>
                  <a:pt x="59" y="47"/>
                  <a:pt x="59" y="47"/>
                  <a:pt x="59" y="46"/>
                </a:cubicBezTo>
                <a:cubicBezTo>
                  <a:pt x="58" y="46"/>
                  <a:pt x="58" y="47"/>
                  <a:pt x="58" y="48"/>
                </a:cubicBezTo>
                <a:cubicBezTo>
                  <a:pt x="55" y="45"/>
                  <a:pt x="57" y="42"/>
                  <a:pt x="55" y="39"/>
                </a:cubicBezTo>
                <a:cubicBezTo>
                  <a:pt x="55" y="40"/>
                  <a:pt x="54" y="40"/>
                  <a:pt x="54" y="39"/>
                </a:cubicBezTo>
                <a:cubicBezTo>
                  <a:pt x="52" y="39"/>
                  <a:pt x="50" y="45"/>
                  <a:pt x="53" y="46"/>
                </a:cubicBezTo>
                <a:cubicBezTo>
                  <a:pt x="52" y="47"/>
                  <a:pt x="50" y="46"/>
                  <a:pt x="50" y="46"/>
                </a:cubicBezTo>
                <a:cubicBezTo>
                  <a:pt x="48" y="47"/>
                  <a:pt x="48" y="50"/>
                  <a:pt x="46" y="52"/>
                </a:cubicBezTo>
                <a:cubicBezTo>
                  <a:pt x="45" y="52"/>
                  <a:pt x="43" y="51"/>
                  <a:pt x="43" y="51"/>
                </a:cubicBezTo>
                <a:cubicBezTo>
                  <a:pt x="45" y="50"/>
                  <a:pt x="46" y="48"/>
                  <a:pt x="47" y="45"/>
                </a:cubicBezTo>
                <a:cubicBezTo>
                  <a:pt x="47" y="44"/>
                  <a:pt x="45" y="44"/>
                  <a:pt x="44" y="43"/>
                </a:cubicBezTo>
                <a:cubicBezTo>
                  <a:pt x="44" y="39"/>
                  <a:pt x="46" y="39"/>
                  <a:pt x="46" y="36"/>
                </a:cubicBezTo>
                <a:cubicBezTo>
                  <a:pt x="43" y="35"/>
                  <a:pt x="42" y="38"/>
                  <a:pt x="42" y="41"/>
                </a:cubicBezTo>
                <a:cubicBezTo>
                  <a:pt x="39" y="42"/>
                  <a:pt x="38" y="38"/>
                  <a:pt x="36" y="38"/>
                </a:cubicBezTo>
                <a:cubicBezTo>
                  <a:pt x="31" y="37"/>
                  <a:pt x="29" y="42"/>
                  <a:pt x="28" y="47"/>
                </a:cubicBezTo>
                <a:cubicBezTo>
                  <a:pt x="30" y="47"/>
                  <a:pt x="31" y="46"/>
                  <a:pt x="31" y="45"/>
                </a:cubicBezTo>
                <a:cubicBezTo>
                  <a:pt x="33" y="47"/>
                  <a:pt x="33" y="48"/>
                  <a:pt x="36" y="47"/>
                </a:cubicBezTo>
                <a:cubicBezTo>
                  <a:pt x="36" y="48"/>
                  <a:pt x="32" y="47"/>
                  <a:pt x="32" y="49"/>
                </a:cubicBezTo>
                <a:cubicBezTo>
                  <a:pt x="34" y="51"/>
                  <a:pt x="36" y="53"/>
                  <a:pt x="38" y="52"/>
                </a:cubicBezTo>
                <a:cubicBezTo>
                  <a:pt x="38" y="52"/>
                  <a:pt x="39" y="53"/>
                  <a:pt x="39" y="54"/>
                </a:cubicBezTo>
                <a:cubicBezTo>
                  <a:pt x="37" y="53"/>
                  <a:pt x="35" y="53"/>
                  <a:pt x="33" y="54"/>
                </a:cubicBezTo>
                <a:cubicBezTo>
                  <a:pt x="33" y="53"/>
                  <a:pt x="34" y="53"/>
                  <a:pt x="34" y="52"/>
                </a:cubicBezTo>
                <a:cubicBezTo>
                  <a:pt x="29" y="50"/>
                  <a:pt x="21" y="51"/>
                  <a:pt x="20" y="56"/>
                </a:cubicBezTo>
                <a:cubicBezTo>
                  <a:pt x="19" y="56"/>
                  <a:pt x="18" y="56"/>
                  <a:pt x="17" y="56"/>
                </a:cubicBezTo>
                <a:cubicBezTo>
                  <a:pt x="27" y="38"/>
                  <a:pt x="43" y="23"/>
                  <a:pt x="62" y="15"/>
                </a:cubicBezTo>
                <a:cubicBezTo>
                  <a:pt x="60" y="17"/>
                  <a:pt x="60" y="20"/>
                  <a:pt x="64" y="20"/>
                </a:cubicBezTo>
                <a:cubicBezTo>
                  <a:pt x="65" y="22"/>
                  <a:pt x="63" y="22"/>
                  <a:pt x="63" y="23"/>
                </a:cubicBezTo>
                <a:cubicBezTo>
                  <a:pt x="66" y="26"/>
                  <a:pt x="71" y="23"/>
                  <a:pt x="74" y="23"/>
                </a:cubicBezTo>
                <a:cubicBezTo>
                  <a:pt x="75" y="22"/>
                  <a:pt x="74" y="21"/>
                  <a:pt x="75" y="19"/>
                </a:cubicBezTo>
                <a:cubicBezTo>
                  <a:pt x="78" y="18"/>
                  <a:pt x="79" y="15"/>
                  <a:pt x="81" y="13"/>
                </a:cubicBezTo>
                <a:cubicBezTo>
                  <a:pt x="83" y="11"/>
                  <a:pt x="87" y="11"/>
                  <a:pt x="88" y="7"/>
                </a:cubicBezTo>
                <a:cubicBezTo>
                  <a:pt x="90" y="7"/>
                  <a:pt x="91" y="6"/>
                  <a:pt x="93" y="7"/>
                </a:cubicBezTo>
                <a:cubicBezTo>
                  <a:pt x="92" y="8"/>
                  <a:pt x="89" y="8"/>
                  <a:pt x="88" y="10"/>
                </a:cubicBezTo>
                <a:cubicBezTo>
                  <a:pt x="87" y="11"/>
                  <a:pt x="89" y="10"/>
                  <a:pt x="89" y="11"/>
                </a:cubicBezTo>
                <a:cubicBezTo>
                  <a:pt x="88" y="13"/>
                  <a:pt x="83" y="13"/>
                  <a:pt x="81" y="15"/>
                </a:cubicBezTo>
                <a:cubicBezTo>
                  <a:pt x="81" y="16"/>
                  <a:pt x="81" y="16"/>
                  <a:pt x="81" y="17"/>
                </a:cubicBezTo>
                <a:cubicBezTo>
                  <a:pt x="82" y="19"/>
                  <a:pt x="87" y="16"/>
                  <a:pt x="88" y="18"/>
                </a:cubicBezTo>
                <a:cubicBezTo>
                  <a:pt x="85" y="19"/>
                  <a:pt x="83" y="17"/>
                  <a:pt x="82" y="19"/>
                </a:cubicBezTo>
                <a:cubicBezTo>
                  <a:pt x="82" y="21"/>
                  <a:pt x="84" y="20"/>
                  <a:pt x="84" y="23"/>
                </a:cubicBezTo>
                <a:cubicBezTo>
                  <a:pt x="95" y="19"/>
                  <a:pt x="101" y="29"/>
                  <a:pt x="98" y="36"/>
                </a:cubicBezTo>
                <a:cubicBezTo>
                  <a:pt x="100" y="38"/>
                  <a:pt x="101" y="36"/>
                  <a:pt x="103" y="36"/>
                </a:cubicBezTo>
                <a:cubicBezTo>
                  <a:pt x="103" y="37"/>
                  <a:pt x="103" y="38"/>
                  <a:pt x="104" y="38"/>
                </a:cubicBezTo>
                <a:cubicBezTo>
                  <a:pt x="104" y="39"/>
                  <a:pt x="101" y="37"/>
                  <a:pt x="100" y="39"/>
                </a:cubicBezTo>
                <a:cubicBezTo>
                  <a:pt x="100" y="41"/>
                  <a:pt x="100" y="42"/>
                  <a:pt x="101" y="43"/>
                </a:cubicBezTo>
                <a:cubicBezTo>
                  <a:pt x="104" y="44"/>
                  <a:pt x="104" y="42"/>
                  <a:pt x="105" y="42"/>
                </a:cubicBezTo>
                <a:cubicBezTo>
                  <a:pt x="105" y="45"/>
                  <a:pt x="102" y="44"/>
                  <a:pt x="101" y="46"/>
                </a:cubicBezTo>
                <a:cubicBezTo>
                  <a:pt x="100" y="51"/>
                  <a:pt x="103" y="53"/>
                  <a:pt x="103" y="57"/>
                </a:cubicBezTo>
                <a:cubicBezTo>
                  <a:pt x="104" y="58"/>
                  <a:pt x="104" y="57"/>
                  <a:pt x="105" y="57"/>
                </a:cubicBezTo>
                <a:cubicBezTo>
                  <a:pt x="103" y="63"/>
                  <a:pt x="110" y="68"/>
                  <a:pt x="114" y="69"/>
                </a:cubicBezTo>
                <a:cubicBezTo>
                  <a:pt x="118" y="68"/>
                  <a:pt x="116" y="62"/>
                  <a:pt x="118" y="60"/>
                </a:cubicBezTo>
                <a:cubicBezTo>
                  <a:pt x="118" y="57"/>
                  <a:pt x="119" y="56"/>
                  <a:pt x="120" y="54"/>
                </a:cubicBezTo>
                <a:cubicBezTo>
                  <a:pt x="124" y="54"/>
                  <a:pt x="127" y="52"/>
                  <a:pt x="128" y="48"/>
                </a:cubicBezTo>
                <a:cubicBezTo>
                  <a:pt x="133" y="47"/>
                  <a:pt x="140" y="46"/>
                  <a:pt x="141" y="42"/>
                </a:cubicBezTo>
                <a:cubicBezTo>
                  <a:pt x="141" y="39"/>
                  <a:pt x="138" y="37"/>
                  <a:pt x="139" y="33"/>
                </a:cubicBezTo>
                <a:cubicBezTo>
                  <a:pt x="140" y="33"/>
                  <a:pt x="140" y="31"/>
                  <a:pt x="141" y="30"/>
                </a:cubicBezTo>
                <a:cubicBezTo>
                  <a:pt x="141" y="29"/>
                  <a:pt x="141" y="29"/>
                  <a:pt x="140" y="28"/>
                </a:cubicBezTo>
                <a:cubicBezTo>
                  <a:pt x="141" y="27"/>
                  <a:pt x="141" y="30"/>
                  <a:pt x="142" y="29"/>
                </a:cubicBezTo>
                <a:cubicBezTo>
                  <a:pt x="142" y="29"/>
                  <a:pt x="143" y="28"/>
                  <a:pt x="143" y="28"/>
                </a:cubicBezTo>
                <a:cubicBezTo>
                  <a:pt x="142" y="26"/>
                  <a:pt x="139" y="25"/>
                  <a:pt x="138" y="23"/>
                </a:cubicBezTo>
                <a:cubicBezTo>
                  <a:pt x="138" y="22"/>
                  <a:pt x="140" y="23"/>
                  <a:pt x="141" y="22"/>
                </a:cubicBezTo>
                <a:cubicBezTo>
                  <a:pt x="140" y="20"/>
                  <a:pt x="138" y="20"/>
                  <a:pt x="137" y="18"/>
                </a:cubicBezTo>
                <a:cubicBezTo>
                  <a:pt x="136" y="15"/>
                  <a:pt x="139" y="14"/>
                  <a:pt x="139" y="12"/>
                </a:cubicBezTo>
                <a:cubicBezTo>
                  <a:pt x="148" y="15"/>
                  <a:pt x="156" y="20"/>
                  <a:pt x="163" y="25"/>
                </a:cubicBezTo>
                <a:cubicBezTo>
                  <a:pt x="165" y="28"/>
                  <a:pt x="168" y="30"/>
                  <a:pt x="170" y="32"/>
                </a:cubicBezTo>
                <a:cubicBezTo>
                  <a:pt x="170" y="32"/>
                  <a:pt x="170" y="31"/>
                  <a:pt x="170" y="31"/>
                </a:cubicBezTo>
                <a:cubicBezTo>
                  <a:pt x="179" y="39"/>
                  <a:pt x="186" y="49"/>
                  <a:pt x="192" y="60"/>
                </a:cubicBezTo>
                <a:cubicBezTo>
                  <a:pt x="189" y="56"/>
                  <a:pt x="187" y="52"/>
                  <a:pt x="182" y="50"/>
                </a:cubicBezTo>
                <a:close/>
                <a:moveTo>
                  <a:pt x="7" y="85"/>
                </a:moveTo>
                <a:cubicBezTo>
                  <a:pt x="8" y="82"/>
                  <a:pt x="8" y="78"/>
                  <a:pt x="12" y="77"/>
                </a:cubicBezTo>
                <a:cubicBezTo>
                  <a:pt x="14" y="80"/>
                  <a:pt x="13" y="85"/>
                  <a:pt x="16" y="86"/>
                </a:cubicBezTo>
                <a:cubicBezTo>
                  <a:pt x="16" y="88"/>
                  <a:pt x="17" y="89"/>
                  <a:pt x="18" y="91"/>
                </a:cubicBezTo>
                <a:cubicBezTo>
                  <a:pt x="18" y="92"/>
                  <a:pt x="18" y="93"/>
                  <a:pt x="18" y="94"/>
                </a:cubicBezTo>
                <a:cubicBezTo>
                  <a:pt x="19" y="96"/>
                  <a:pt x="20" y="99"/>
                  <a:pt x="21" y="100"/>
                </a:cubicBezTo>
                <a:cubicBezTo>
                  <a:pt x="17" y="110"/>
                  <a:pt x="23" y="115"/>
                  <a:pt x="26" y="121"/>
                </a:cubicBezTo>
                <a:cubicBezTo>
                  <a:pt x="29" y="126"/>
                  <a:pt x="30" y="134"/>
                  <a:pt x="35" y="135"/>
                </a:cubicBezTo>
                <a:cubicBezTo>
                  <a:pt x="35" y="131"/>
                  <a:pt x="31" y="128"/>
                  <a:pt x="30" y="125"/>
                </a:cubicBezTo>
                <a:cubicBezTo>
                  <a:pt x="37" y="130"/>
                  <a:pt x="38" y="145"/>
                  <a:pt x="51" y="145"/>
                </a:cubicBezTo>
                <a:cubicBezTo>
                  <a:pt x="53" y="147"/>
                  <a:pt x="57" y="148"/>
                  <a:pt x="59" y="150"/>
                </a:cubicBezTo>
                <a:cubicBezTo>
                  <a:pt x="61" y="154"/>
                  <a:pt x="65" y="156"/>
                  <a:pt x="70" y="156"/>
                </a:cubicBezTo>
                <a:cubicBezTo>
                  <a:pt x="73" y="161"/>
                  <a:pt x="67" y="163"/>
                  <a:pt x="68" y="169"/>
                </a:cubicBezTo>
                <a:cubicBezTo>
                  <a:pt x="69" y="174"/>
                  <a:pt x="78" y="181"/>
                  <a:pt x="82" y="183"/>
                </a:cubicBezTo>
                <a:cubicBezTo>
                  <a:pt x="83" y="191"/>
                  <a:pt x="81" y="196"/>
                  <a:pt x="82" y="200"/>
                </a:cubicBezTo>
                <a:cubicBezTo>
                  <a:pt x="38" y="190"/>
                  <a:pt x="5" y="151"/>
                  <a:pt x="5" y="104"/>
                </a:cubicBezTo>
                <a:cubicBezTo>
                  <a:pt x="5" y="97"/>
                  <a:pt x="5" y="91"/>
                  <a:pt x="7" y="85"/>
                </a:cubicBezTo>
                <a:close/>
                <a:moveTo>
                  <a:pt x="80" y="96"/>
                </a:moveTo>
                <a:cubicBezTo>
                  <a:pt x="81" y="96"/>
                  <a:pt x="79" y="98"/>
                  <a:pt x="79" y="98"/>
                </a:cubicBezTo>
                <a:cubicBezTo>
                  <a:pt x="78" y="98"/>
                  <a:pt x="80" y="97"/>
                  <a:pt x="80" y="96"/>
                </a:cubicBezTo>
                <a:close/>
                <a:moveTo>
                  <a:pt x="100" y="99"/>
                </a:moveTo>
                <a:cubicBezTo>
                  <a:pt x="100" y="99"/>
                  <a:pt x="100" y="99"/>
                  <a:pt x="100" y="100"/>
                </a:cubicBezTo>
                <a:cubicBezTo>
                  <a:pt x="100" y="100"/>
                  <a:pt x="100" y="100"/>
                  <a:pt x="99" y="100"/>
                </a:cubicBezTo>
                <a:cubicBezTo>
                  <a:pt x="99" y="100"/>
                  <a:pt x="99" y="99"/>
                  <a:pt x="99" y="99"/>
                </a:cubicBezTo>
                <a:cubicBezTo>
                  <a:pt x="99" y="99"/>
                  <a:pt x="99" y="99"/>
                  <a:pt x="100" y="99"/>
                </a:cubicBezTo>
                <a:close/>
                <a:moveTo>
                  <a:pt x="89" y="97"/>
                </a:moveTo>
                <a:cubicBezTo>
                  <a:pt x="89" y="97"/>
                  <a:pt x="88" y="97"/>
                  <a:pt x="88" y="98"/>
                </a:cubicBezTo>
                <a:cubicBezTo>
                  <a:pt x="88" y="98"/>
                  <a:pt x="87" y="98"/>
                  <a:pt x="87" y="98"/>
                </a:cubicBezTo>
                <a:cubicBezTo>
                  <a:pt x="86" y="96"/>
                  <a:pt x="88" y="94"/>
                  <a:pt x="86" y="93"/>
                </a:cubicBezTo>
                <a:cubicBezTo>
                  <a:pt x="83" y="93"/>
                  <a:pt x="83" y="95"/>
                  <a:pt x="80" y="96"/>
                </a:cubicBezTo>
                <a:cubicBezTo>
                  <a:pt x="81" y="93"/>
                  <a:pt x="84" y="93"/>
                  <a:pt x="86" y="92"/>
                </a:cubicBezTo>
                <a:cubicBezTo>
                  <a:pt x="86" y="93"/>
                  <a:pt x="87" y="93"/>
                  <a:pt x="87" y="94"/>
                </a:cubicBezTo>
                <a:cubicBezTo>
                  <a:pt x="87" y="94"/>
                  <a:pt x="87" y="95"/>
                  <a:pt x="87" y="95"/>
                </a:cubicBezTo>
                <a:cubicBezTo>
                  <a:pt x="87" y="96"/>
                  <a:pt x="89" y="95"/>
                  <a:pt x="89" y="97"/>
                </a:cubicBezTo>
                <a:close/>
                <a:moveTo>
                  <a:pt x="131" y="9"/>
                </a:moveTo>
                <a:cubicBezTo>
                  <a:pt x="132" y="9"/>
                  <a:pt x="132" y="9"/>
                  <a:pt x="132" y="9"/>
                </a:cubicBezTo>
                <a:cubicBezTo>
                  <a:pt x="132" y="10"/>
                  <a:pt x="132" y="10"/>
                  <a:pt x="132" y="10"/>
                </a:cubicBezTo>
                <a:cubicBezTo>
                  <a:pt x="131" y="10"/>
                  <a:pt x="131" y="9"/>
                  <a:pt x="131" y="9"/>
                </a:cubicBezTo>
                <a:close/>
                <a:moveTo>
                  <a:pt x="128" y="8"/>
                </a:moveTo>
                <a:cubicBezTo>
                  <a:pt x="128" y="8"/>
                  <a:pt x="128" y="8"/>
                  <a:pt x="128" y="8"/>
                </a:cubicBezTo>
                <a:cubicBezTo>
                  <a:pt x="128" y="8"/>
                  <a:pt x="128" y="8"/>
                  <a:pt x="127" y="8"/>
                </a:cubicBezTo>
                <a:cubicBezTo>
                  <a:pt x="128" y="8"/>
                  <a:pt x="128" y="8"/>
                  <a:pt x="128" y="8"/>
                </a:cubicBezTo>
                <a:close/>
                <a:moveTo>
                  <a:pt x="68" y="12"/>
                </a:moveTo>
                <a:cubicBezTo>
                  <a:pt x="68" y="12"/>
                  <a:pt x="68" y="12"/>
                  <a:pt x="68" y="12"/>
                </a:cubicBezTo>
                <a:cubicBezTo>
                  <a:pt x="68" y="12"/>
                  <a:pt x="67" y="12"/>
                  <a:pt x="67" y="12"/>
                </a:cubicBezTo>
                <a:cubicBezTo>
                  <a:pt x="67" y="12"/>
                  <a:pt x="67" y="12"/>
                  <a:pt x="68" y="12"/>
                </a:cubicBezTo>
                <a:close/>
              </a:path>
            </a:pathLst>
          </a:custGeom>
          <a:solidFill>
            <a:schemeClr val="accent3"/>
          </a:solidFill>
          <a:ln>
            <a:noFill/>
          </a:ln>
          <a:extLst/>
        </p:spPr>
        <p:txBody>
          <a:bodyPr vert="horz" wrap="square" lIns="89583" tIns="44792" rIns="89583" bIns="44792" numCol="1" anchor="t" anchorCtr="0" compatLnSpc="1">
            <a:prstTxWarp prst="textNoShape">
              <a:avLst/>
            </a:prstTxWarp>
          </a:bodyPr>
          <a:lstStyle/>
          <a:p>
            <a:pPr defTabSz="895637"/>
            <a:endParaRPr lang="en-US" sz="1665">
              <a:solidFill>
                <a:srgbClr val="000000"/>
              </a:solidFill>
            </a:endParaRPr>
          </a:p>
        </p:txBody>
      </p:sp>
      <p:sp>
        <p:nvSpPr>
          <p:cNvPr id="37" name="TextBox 36"/>
          <p:cNvSpPr txBox="1"/>
          <p:nvPr/>
        </p:nvSpPr>
        <p:spPr>
          <a:xfrm>
            <a:off x="3245557" y="4774699"/>
            <a:ext cx="6058917" cy="615121"/>
          </a:xfrm>
          <a:prstGeom prst="rect">
            <a:avLst/>
          </a:prstGeom>
          <a:noFill/>
        </p:spPr>
        <p:txBody>
          <a:bodyPr wrap="square" lIns="179166" tIns="143334" rIns="179166" bIns="143334" rtlCol="0">
            <a:spAutoFit/>
          </a:bodyPr>
          <a:lstStyle/>
          <a:p>
            <a:pPr defTabSz="913818">
              <a:lnSpc>
                <a:spcPct val="90000"/>
              </a:lnSpc>
              <a:spcAft>
                <a:spcPts val="588"/>
              </a:spcAft>
            </a:pPr>
            <a:r>
              <a:rPr lang="en-US" sz="2351" b="1" dirty="0">
                <a:gradFill>
                  <a:gsLst>
                    <a:gs pos="2917">
                      <a:srgbClr val="FFFFFF"/>
                    </a:gs>
                    <a:gs pos="30000">
                      <a:srgbClr val="FFFFFF"/>
                    </a:gs>
                  </a:gsLst>
                  <a:lin ang="5400000" scaled="0"/>
                </a:gradFill>
                <a:latin typeface="Segoe UI Light"/>
              </a:rPr>
              <a:t>One stop shop for Office Developer Platform</a:t>
            </a:r>
          </a:p>
        </p:txBody>
      </p:sp>
      <p:grpSp>
        <p:nvGrpSpPr>
          <p:cNvPr id="38" name="Group 37"/>
          <p:cNvGrpSpPr/>
          <p:nvPr/>
        </p:nvGrpSpPr>
        <p:grpSpPr>
          <a:xfrm>
            <a:off x="2452" y="2758"/>
            <a:ext cx="12183923" cy="6852485"/>
            <a:chOff x="0" y="-1"/>
            <a:chExt cx="12436475" cy="6994525"/>
          </a:xfrm>
        </p:grpSpPr>
        <p:sp>
          <p:nvSpPr>
            <p:cNvPr id="39" name="Rectangle 38"/>
            <p:cNvSpPr/>
            <p:nvPr/>
          </p:nvSpPr>
          <p:spPr bwMode="auto">
            <a:xfrm>
              <a:off x="0" y="-1"/>
              <a:ext cx="12436475" cy="6994525"/>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6" tIns="143334" rIns="179166" bIns="143334" numCol="1" spcCol="0" rtlCol="0" fromWordArt="0" anchor="t" anchorCtr="0" forceAA="0" compatLnSpc="1">
              <a:prstTxWarp prst="textNoShape">
                <a:avLst/>
              </a:prstTxWarp>
              <a:noAutofit/>
            </a:bodyPr>
            <a:lstStyle/>
            <a:p>
              <a:pPr algn="ctr" defTabSz="913554"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p:cNvSpPr/>
            <p:nvPr/>
          </p:nvSpPr>
          <p:spPr bwMode="auto">
            <a:xfrm>
              <a:off x="0" y="0"/>
              <a:ext cx="12436475" cy="1100138"/>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6" tIns="143334" rIns="179166" bIns="143334" numCol="1" spcCol="0" rtlCol="0" fromWordArt="0" anchor="t" anchorCtr="0" forceAA="0" compatLnSpc="1">
              <a:prstTxWarp prst="textNoShape">
                <a:avLst/>
              </a:prstTxWarp>
              <a:noAutofit/>
            </a:bodyPr>
            <a:lstStyle/>
            <a:p>
              <a:pPr algn="ctr" defTabSz="913554"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pic>
          <p:nvPicPr>
            <p:cNvPr id="46" name="Picture 45"/>
            <p:cNvPicPr>
              <a:picLocks noChangeAspect="1"/>
            </p:cNvPicPr>
            <p:nvPr/>
          </p:nvPicPr>
          <p:blipFill>
            <a:blip r:embed="rId2"/>
            <a:stretch>
              <a:fillRect/>
            </a:stretch>
          </p:blipFill>
          <p:spPr>
            <a:xfrm>
              <a:off x="1403956" y="-1"/>
              <a:ext cx="9736752" cy="6994525"/>
            </a:xfrm>
            <a:prstGeom prst="rect">
              <a:avLst/>
            </a:prstGeom>
          </p:spPr>
        </p:pic>
      </p:grpSp>
    </p:spTree>
    <p:extLst>
      <p:ext uri="{BB962C8B-B14F-4D97-AF65-F5344CB8AC3E}">
        <p14:creationId xmlns:p14="http://schemas.microsoft.com/office/powerpoint/2010/main" val="964360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xit" presetSubtype="0" fill="hold" grpId="1" nodeType="withEffect">
                                  <p:stCondLst>
                                    <p:cond delay="0"/>
                                  </p:stCondLst>
                                  <p:childTnLst>
                                    <p:set>
                                      <p:cBhvr>
                                        <p:cTn id="8" dur="1" fill="hold">
                                          <p:stCondLst>
                                            <p:cond delay="0"/>
                                          </p:stCondLst>
                                        </p:cTn>
                                        <p:tgtEl>
                                          <p:spTgt spid="6"/>
                                        </p:tgtEl>
                                        <p:attrNameLst>
                                          <p:attrName>style.visibility</p:attrName>
                                        </p:attrNameLst>
                                      </p:cBhvr>
                                      <p:to>
                                        <p:strVal val="hidden"/>
                                      </p:to>
                                    </p:set>
                                  </p:childTnLst>
                                </p:cTn>
                              </p:par>
                              <p:par>
                                <p:cTn id="9" presetID="10" presetClass="entr" presetSubtype="0" fill="hold" grpId="0" nodeType="withEffect">
                                  <p:stCondLst>
                                    <p:cond delay="250"/>
                                  </p:stCondLst>
                                  <p:childTnLst>
                                    <p:set>
                                      <p:cBhvr>
                                        <p:cTn id="10" dur="1" fill="hold">
                                          <p:stCondLst>
                                            <p:cond delay="0"/>
                                          </p:stCondLst>
                                        </p:cTn>
                                        <p:tgtEl>
                                          <p:spTgt spid="89"/>
                                        </p:tgtEl>
                                        <p:attrNameLst>
                                          <p:attrName>style.visibility</p:attrName>
                                        </p:attrNameLst>
                                      </p:cBhvr>
                                      <p:to>
                                        <p:strVal val="visible"/>
                                      </p:to>
                                    </p:set>
                                    <p:animEffect transition="in" filter="fade">
                                      <p:cBhvr>
                                        <p:cTn id="11" dur="950"/>
                                        <p:tgtEl>
                                          <p:spTgt spid="89"/>
                                        </p:tgtEl>
                                      </p:cBhvr>
                                    </p:animEffect>
                                  </p:childTnLst>
                                </p:cTn>
                              </p:par>
                              <p:par>
                                <p:cTn id="12" presetID="63" presetClass="path" presetSubtype="0" decel="100000" fill="hold" grpId="1" nodeType="withEffect">
                                  <p:stCondLst>
                                    <p:cond delay="250"/>
                                  </p:stCondLst>
                                  <p:childTnLst>
                                    <p:animMotion origin="layout" path="M -0.02412 -5.03858E-7 L -1.77176E-6 -5.03858E-7 " pathEditMode="relative" rAng="0" ptsTypes="AA">
                                      <p:cBhvr>
                                        <p:cTn id="13" dur="950" fill="hold"/>
                                        <p:tgtEl>
                                          <p:spTgt spid="89"/>
                                        </p:tgtEl>
                                        <p:attrNameLst>
                                          <p:attrName>ppt_x</p:attrName>
                                          <p:attrName>ppt_y</p:attrName>
                                        </p:attrNameLst>
                                      </p:cBhvr>
                                      <p:rCtr x="1200" y="0"/>
                                    </p:animMotion>
                                  </p:childTnLst>
                                </p:cTn>
                              </p:par>
                              <p:par>
                                <p:cTn id="14" presetID="10" presetClass="entr" presetSubtype="0" fill="hold" grpId="0" nodeType="withEffect">
                                  <p:stCondLst>
                                    <p:cond delay="350"/>
                                  </p:stCondLst>
                                  <p:childTnLst>
                                    <p:set>
                                      <p:cBhvr>
                                        <p:cTn id="15" dur="1" fill="hold">
                                          <p:stCondLst>
                                            <p:cond delay="0"/>
                                          </p:stCondLst>
                                        </p:cTn>
                                        <p:tgtEl>
                                          <p:spTgt spid="44"/>
                                        </p:tgtEl>
                                        <p:attrNameLst>
                                          <p:attrName>style.visibility</p:attrName>
                                        </p:attrNameLst>
                                      </p:cBhvr>
                                      <p:to>
                                        <p:strVal val="visible"/>
                                      </p:to>
                                    </p:set>
                                    <p:animEffect transition="in" filter="fade">
                                      <p:cBhvr>
                                        <p:cTn id="16" dur="950"/>
                                        <p:tgtEl>
                                          <p:spTgt spid="44"/>
                                        </p:tgtEl>
                                      </p:cBhvr>
                                    </p:animEffect>
                                  </p:childTnLst>
                                </p:cTn>
                              </p:par>
                              <p:par>
                                <p:cTn id="17" presetID="63" presetClass="path" presetSubtype="0" decel="100000" fill="hold" grpId="1" nodeType="withEffect">
                                  <p:stCondLst>
                                    <p:cond delay="350"/>
                                  </p:stCondLst>
                                  <p:childTnLst>
                                    <p:animMotion origin="layout" path="M -0.02413 -5.03858E-7 L 5.10595E-7 -5.03858E-7 " pathEditMode="relative" rAng="0" ptsTypes="AA">
                                      <p:cBhvr>
                                        <p:cTn id="18" dur="950" fill="hold"/>
                                        <p:tgtEl>
                                          <p:spTgt spid="44"/>
                                        </p:tgtEl>
                                        <p:attrNameLst>
                                          <p:attrName>ppt_x</p:attrName>
                                          <p:attrName>ppt_y</p:attrName>
                                        </p:attrNameLst>
                                      </p:cBhvr>
                                      <p:rCtr x="1200" y="0"/>
                                    </p:animMotion>
                                  </p:childTnLst>
                                </p:cTn>
                              </p:par>
                              <p:par>
                                <p:cTn id="19" presetID="10" presetClass="entr" presetSubtype="0" fill="hold" grpId="0" nodeType="withEffect">
                                  <p:stCondLst>
                                    <p:cond delay="450"/>
                                  </p:stCondLst>
                                  <p:childTnLst>
                                    <p:set>
                                      <p:cBhvr>
                                        <p:cTn id="20" dur="1" fill="hold">
                                          <p:stCondLst>
                                            <p:cond delay="0"/>
                                          </p:stCondLst>
                                        </p:cTn>
                                        <p:tgtEl>
                                          <p:spTgt spid="90"/>
                                        </p:tgtEl>
                                        <p:attrNameLst>
                                          <p:attrName>style.visibility</p:attrName>
                                        </p:attrNameLst>
                                      </p:cBhvr>
                                      <p:to>
                                        <p:strVal val="visible"/>
                                      </p:to>
                                    </p:set>
                                    <p:animEffect transition="in" filter="fade">
                                      <p:cBhvr>
                                        <p:cTn id="21" dur="950"/>
                                        <p:tgtEl>
                                          <p:spTgt spid="90"/>
                                        </p:tgtEl>
                                      </p:cBhvr>
                                    </p:animEffect>
                                  </p:childTnLst>
                                </p:cTn>
                              </p:par>
                              <p:par>
                                <p:cTn id="22" presetID="63" presetClass="path" presetSubtype="0" decel="100000" fill="hold" grpId="1" nodeType="withEffect">
                                  <p:stCondLst>
                                    <p:cond delay="450"/>
                                  </p:stCondLst>
                                  <p:childTnLst>
                                    <p:animMotion origin="layout" path="M -0.02413 -5.03858E-7 L 4.68981E-6 -5.03858E-7 " pathEditMode="relative" rAng="0" ptsTypes="AA">
                                      <p:cBhvr>
                                        <p:cTn id="23" dur="950" fill="hold"/>
                                        <p:tgtEl>
                                          <p:spTgt spid="90"/>
                                        </p:tgtEl>
                                        <p:attrNameLst>
                                          <p:attrName>ppt_x</p:attrName>
                                          <p:attrName>ppt_y</p:attrName>
                                        </p:attrNameLst>
                                      </p:cBhvr>
                                      <p:rCtr x="1200" y="0"/>
                                    </p:animMotion>
                                  </p:childTnLst>
                                </p:cTn>
                              </p:par>
                              <p:par>
                                <p:cTn id="24" presetID="10" presetClass="entr" presetSubtype="0" fill="hold" grpId="0" nodeType="withEffect">
                                  <p:stCondLst>
                                    <p:cond delay="450"/>
                                  </p:stCondLst>
                                  <p:childTnLst>
                                    <p:set>
                                      <p:cBhvr>
                                        <p:cTn id="25" dur="1" fill="hold">
                                          <p:stCondLst>
                                            <p:cond delay="0"/>
                                          </p:stCondLst>
                                        </p:cTn>
                                        <p:tgtEl>
                                          <p:spTgt spid="37"/>
                                        </p:tgtEl>
                                        <p:attrNameLst>
                                          <p:attrName>style.visibility</p:attrName>
                                        </p:attrNameLst>
                                      </p:cBhvr>
                                      <p:to>
                                        <p:strVal val="visible"/>
                                      </p:to>
                                    </p:set>
                                    <p:animEffect transition="in" filter="fade">
                                      <p:cBhvr>
                                        <p:cTn id="26" dur="1000"/>
                                        <p:tgtEl>
                                          <p:spTgt spid="37"/>
                                        </p:tgtEl>
                                      </p:cBhvr>
                                    </p:animEffect>
                                  </p:childTnLst>
                                </p:cTn>
                              </p:par>
                              <p:par>
                                <p:cTn id="27" presetID="63" presetClass="path" presetSubtype="0" decel="100000" fill="hold" grpId="1" nodeType="withEffect">
                                  <p:stCondLst>
                                    <p:cond delay="450"/>
                                  </p:stCondLst>
                                  <p:childTnLst>
                                    <p:animMotion origin="layout" path="M -0.02412 -2.35588E-6 L -2.84146E-6 -2.35588E-6 " pathEditMode="relative" rAng="0" ptsTypes="AA">
                                      <p:cBhvr>
                                        <p:cTn id="28" dur="1000" fill="hold"/>
                                        <p:tgtEl>
                                          <p:spTgt spid="37"/>
                                        </p:tgtEl>
                                        <p:attrNameLst>
                                          <p:attrName>ppt_x</p:attrName>
                                          <p:attrName>ppt_y</p:attrName>
                                        </p:attrNameLst>
                                      </p:cBhvr>
                                      <p:rCtr x="1200" y="0"/>
                                    </p:animMotion>
                                  </p:childTnLst>
                                </p:cTn>
                              </p:par>
                              <p:par>
                                <p:cTn id="29" presetID="6" presetClass="emph" presetSubtype="0" accel="100000" autoRev="1" fill="hold" grpId="2" nodeType="withEffect">
                                  <p:stCondLst>
                                    <p:cond delay="50"/>
                                  </p:stCondLst>
                                  <p:childTnLst>
                                    <p:animScale>
                                      <p:cBhvr>
                                        <p:cTn id="30" dur="500" fill="hold"/>
                                        <p:tgtEl>
                                          <p:spTgt spid="37"/>
                                        </p:tgtEl>
                                      </p:cBhvr>
                                      <p:by x="92000" y="92000"/>
                                    </p:animScale>
                                  </p:childTnLst>
                                </p:cTn>
                              </p:par>
                              <p:par>
                                <p:cTn id="31" presetID="10" presetClass="entr" presetSubtype="0" fill="hold" grpId="4" nodeType="withEffect">
                                  <p:stCondLst>
                                    <p:cond delay="1000"/>
                                  </p:stCondLst>
                                  <p:childTnLst>
                                    <p:set>
                                      <p:cBhvr>
                                        <p:cTn id="32" dur="1" fill="hold">
                                          <p:stCondLst>
                                            <p:cond delay="0"/>
                                          </p:stCondLst>
                                        </p:cTn>
                                        <p:tgtEl>
                                          <p:spTgt spid="50"/>
                                        </p:tgtEl>
                                        <p:attrNameLst>
                                          <p:attrName>style.visibility</p:attrName>
                                        </p:attrNameLst>
                                      </p:cBhvr>
                                      <p:to>
                                        <p:strVal val="visible"/>
                                      </p:to>
                                    </p:set>
                                    <p:animEffect transition="in" filter="fade">
                                      <p:cBhvr>
                                        <p:cTn id="33" dur="300"/>
                                        <p:tgtEl>
                                          <p:spTgt spid="50"/>
                                        </p:tgtEl>
                                      </p:cBhvr>
                                    </p:animEffect>
                                  </p:childTnLst>
                                </p:cTn>
                              </p:par>
                              <p:par>
                                <p:cTn id="34" presetID="10" presetClass="entr" presetSubtype="0" fill="hold" grpId="0" nodeType="withEffect">
                                  <p:stCondLst>
                                    <p:cond delay="1000"/>
                                  </p:stCondLst>
                                  <p:childTnLst>
                                    <p:set>
                                      <p:cBhvr>
                                        <p:cTn id="35" dur="1" fill="hold">
                                          <p:stCondLst>
                                            <p:cond delay="0"/>
                                          </p:stCondLst>
                                        </p:cTn>
                                        <p:tgtEl>
                                          <p:spTgt spid="36"/>
                                        </p:tgtEl>
                                        <p:attrNameLst>
                                          <p:attrName>style.visibility</p:attrName>
                                        </p:attrNameLst>
                                      </p:cBhvr>
                                      <p:to>
                                        <p:strVal val="visible"/>
                                      </p:to>
                                    </p:set>
                                    <p:animEffect transition="in" filter="fade">
                                      <p:cBhvr>
                                        <p:cTn id="36" dur="300"/>
                                        <p:tgtEl>
                                          <p:spTgt spid="36"/>
                                        </p:tgtEl>
                                      </p:cBhvr>
                                    </p:animEffect>
                                  </p:childTnLst>
                                </p:cTn>
                              </p:par>
                              <p:par>
                                <p:cTn id="37" presetID="6" presetClass="emph" presetSubtype="0" accel="100000" autoRev="1" fill="hold" grpId="1" nodeType="withEffect">
                                  <p:stCondLst>
                                    <p:cond delay="0"/>
                                  </p:stCondLst>
                                  <p:childTnLst>
                                    <p:animScale>
                                      <p:cBhvr>
                                        <p:cTn id="38" dur="750" fill="hold"/>
                                        <p:tgtEl>
                                          <p:spTgt spid="36"/>
                                        </p:tgtEl>
                                      </p:cBhvr>
                                      <p:by x="0" y="0"/>
                                    </p:animScale>
                                  </p:childTnLst>
                                </p:cTn>
                              </p:par>
                              <p:par>
                                <p:cTn id="39" presetID="6" presetClass="emph" presetSubtype="0" accel="100000" autoRev="1" fill="hold" grpId="3" nodeType="withEffect">
                                  <p:stCondLst>
                                    <p:cond delay="0"/>
                                  </p:stCondLst>
                                  <p:childTnLst>
                                    <p:animScale>
                                      <p:cBhvr>
                                        <p:cTn id="40" dur="750" fill="hold"/>
                                        <p:tgtEl>
                                          <p:spTgt spid="50"/>
                                        </p:tgtEl>
                                      </p:cBhvr>
                                      <p:by x="0" y="0"/>
                                    </p:animScale>
                                  </p:childTnLst>
                                </p:cTn>
                              </p:par>
                              <p:par>
                                <p:cTn id="41" presetID="10" presetClass="entr" presetSubtype="0" fill="hold" grpId="1" nodeType="withEffect">
                                  <p:stCondLst>
                                    <p:cond delay="1050"/>
                                  </p:stCondLst>
                                  <p:childTnLst>
                                    <p:set>
                                      <p:cBhvr>
                                        <p:cTn id="42" dur="1" fill="hold">
                                          <p:stCondLst>
                                            <p:cond delay="0"/>
                                          </p:stCondLst>
                                        </p:cTn>
                                        <p:tgtEl>
                                          <p:spTgt spid="49"/>
                                        </p:tgtEl>
                                        <p:attrNameLst>
                                          <p:attrName>style.visibility</p:attrName>
                                        </p:attrNameLst>
                                      </p:cBhvr>
                                      <p:to>
                                        <p:strVal val="visible"/>
                                      </p:to>
                                    </p:set>
                                    <p:animEffect transition="in" filter="fade">
                                      <p:cBhvr>
                                        <p:cTn id="43" dur="300"/>
                                        <p:tgtEl>
                                          <p:spTgt spid="49"/>
                                        </p:tgtEl>
                                      </p:cBhvr>
                                    </p:animEffect>
                                  </p:childTnLst>
                                </p:cTn>
                              </p:par>
                              <p:par>
                                <p:cTn id="44" presetID="10" presetClass="entr" presetSubtype="0" fill="hold" grpId="0" nodeType="withEffect">
                                  <p:stCondLst>
                                    <p:cond delay="1050"/>
                                  </p:stCondLst>
                                  <p:childTnLst>
                                    <p:set>
                                      <p:cBhvr>
                                        <p:cTn id="45" dur="1" fill="hold">
                                          <p:stCondLst>
                                            <p:cond delay="0"/>
                                          </p:stCondLst>
                                        </p:cTn>
                                        <p:tgtEl>
                                          <p:spTgt spid="35"/>
                                        </p:tgtEl>
                                        <p:attrNameLst>
                                          <p:attrName>style.visibility</p:attrName>
                                        </p:attrNameLst>
                                      </p:cBhvr>
                                      <p:to>
                                        <p:strVal val="visible"/>
                                      </p:to>
                                    </p:set>
                                    <p:animEffect transition="in" filter="fade">
                                      <p:cBhvr>
                                        <p:cTn id="46" dur="300"/>
                                        <p:tgtEl>
                                          <p:spTgt spid="35"/>
                                        </p:tgtEl>
                                      </p:cBhvr>
                                    </p:animEffect>
                                  </p:childTnLst>
                                </p:cTn>
                              </p:par>
                              <p:par>
                                <p:cTn id="47" presetID="6" presetClass="emph" presetSubtype="0" accel="100000" autoRev="1" fill="hold" grpId="0" nodeType="withEffect">
                                  <p:stCondLst>
                                    <p:cond delay="50"/>
                                  </p:stCondLst>
                                  <p:childTnLst>
                                    <p:animScale>
                                      <p:cBhvr>
                                        <p:cTn id="48" dur="750" fill="hold"/>
                                        <p:tgtEl>
                                          <p:spTgt spid="49"/>
                                        </p:tgtEl>
                                      </p:cBhvr>
                                      <p:by x="0" y="0"/>
                                    </p:animScale>
                                  </p:childTnLst>
                                </p:cTn>
                              </p:par>
                              <p:par>
                                <p:cTn id="49" presetID="6" presetClass="emph" presetSubtype="0" accel="100000" autoRev="1" fill="hold" grpId="1" nodeType="withEffect">
                                  <p:stCondLst>
                                    <p:cond delay="50"/>
                                  </p:stCondLst>
                                  <p:childTnLst>
                                    <p:animScale>
                                      <p:cBhvr>
                                        <p:cTn id="50" dur="750" fill="hold"/>
                                        <p:tgtEl>
                                          <p:spTgt spid="35"/>
                                        </p:tgtEl>
                                      </p:cBhvr>
                                      <p:by x="0" y="0"/>
                                    </p:animScale>
                                  </p:childTnLst>
                                </p:cTn>
                              </p:par>
                              <p:par>
                                <p:cTn id="51" presetID="10" presetClass="entr" presetSubtype="0" fill="hold" grpId="5" nodeType="withEffect">
                                  <p:stCondLst>
                                    <p:cond delay="1100"/>
                                  </p:stCondLst>
                                  <p:childTnLst>
                                    <p:set>
                                      <p:cBhvr>
                                        <p:cTn id="52" dur="1" fill="hold">
                                          <p:stCondLst>
                                            <p:cond delay="0"/>
                                          </p:stCondLst>
                                        </p:cTn>
                                        <p:tgtEl>
                                          <p:spTgt spid="51"/>
                                        </p:tgtEl>
                                        <p:attrNameLst>
                                          <p:attrName>style.visibility</p:attrName>
                                        </p:attrNameLst>
                                      </p:cBhvr>
                                      <p:to>
                                        <p:strVal val="visible"/>
                                      </p:to>
                                    </p:set>
                                    <p:animEffect transition="in" filter="fade">
                                      <p:cBhvr>
                                        <p:cTn id="53" dur="300"/>
                                        <p:tgtEl>
                                          <p:spTgt spid="51"/>
                                        </p:tgtEl>
                                      </p:cBhvr>
                                    </p:animEffect>
                                  </p:childTnLst>
                                </p:cTn>
                              </p:par>
                              <p:par>
                                <p:cTn id="54" presetID="10" presetClass="entr" presetSubtype="0" fill="hold" grpId="4" nodeType="withEffect">
                                  <p:stCondLst>
                                    <p:cond delay="1100"/>
                                  </p:stCondLst>
                                  <p:childTnLst>
                                    <p:set>
                                      <p:cBhvr>
                                        <p:cTn id="55" dur="1" fill="hold">
                                          <p:stCondLst>
                                            <p:cond delay="0"/>
                                          </p:stCondLst>
                                        </p:cTn>
                                        <p:tgtEl>
                                          <p:spTgt spid="61"/>
                                        </p:tgtEl>
                                        <p:attrNameLst>
                                          <p:attrName>style.visibility</p:attrName>
                                        </p:attrNameLst>
                                      </p:cBhvr>
                                      <p:to>
                                        <p:strVal val="visible"/>
                                      </p:to>
                                    </p:set>
                                    <p:animEffect transition="in" filter="fade">
                                      <p:cBhvr>
                                        <p:cTn id="56" dur="300"/>
                                        <p:tgtEl>
                                          <p:spTgt spid="61"/>
                                        </p:tgtEl>
                                      </p:cBhvr>
                                    </p:animEffect>
                                  </p:childTnLst>
                                </p:cTn>
                              </p:par>
                              <p:par>
                                <p:cTn id="57" presetID="6" presetClass="emph" presetSubtype="0" accel="100000" autoRev="1" fill="hold" grpId="4" nodeType="withEffect">
                                  <p:stCondLst>
                                    <p:cond delay="100"/>
                                  </p:stCondLst>
                                  <p:childTnLst>
                                    <p:animScale>
                                      <p:cBhvr>
                                        <p:cTn id="58" dur="750" fill="hold"/>
                                        <p:tgtEl>
                                          <p:spTgt spid="51"/>
                                        </p:tgtEl>
                                      </p:cBhvr>
                                      <p:by x="0" y="0"/>
                                    </p:animScale>
                                  </p:childTnLst>
                                </p:cTn>
                              </p:par>
                              <p:par>
                                <p:cTn id="59" presetID="6" presetClass="emph" presetSubtype="0" accel="100000" autoRev="1" fill="hold" grpId="5" nodeType="withEffect">
                                  <p:stCondLst>
                                    <p:cond delay="100"/>
                                  </p:stCondLst>
                                  <p:childTnLst>
                                    <p:animScale>
                                      <p:cBhvr>
                                        <p:cTn id="60" dur="750" fill="hold"/>
                                        <p:tgtEl>
                                          <p:spTgt spid="61"/>
                                        </p:tgtEl>
                                      </p:cBhvr>
                                      <p:by x="0" y="0"/>
                                    </p:animScale>
                                  </p:childTnLst>
                                </p:cTn>
                              </p:par>
                              <p:par>
                                <p:cTn id="61" presetID="1" presetClass="entr" presetSubtype="0" fill="hold" grpId="2" nodeType="withEffect">
                                  <p:stCondLst>
                                    <p:cond delay="0"/>
                                  </p:stCondLst>
                                  <p:childTnLst>
                                    <p:set>
                                      <p:cBhvr>
                                        <p:cTn id="62" dur="1" fill="hold">
                                          <p:stCondLst>
                                            <p:cond delay="0"/>
                                          </p:stCondLst>
                                        </p:cTn>
                                        <p:tgtEl>
                                          <p:spTgt spid="35"/>
                                        </p:tgtEl>
                                        <p:attrNameLst>
                                          <p:attrName>style.visibility</p:attrName>
                                        </p:attrNameLst>
                                      </p:cBhvr>
                                      <p:to>
                                        <p:strVal val="visible"/>
                                      </p:to>
                                    </p:set>
                                  </p:childTnLst>
                                </p:cTn>
                              </p:par>
                              <p:par>
                                <p:cTn id="63" presetID="1" presetClass="exit" presetSubtype="0" fill="hold" grpId="3" nodeType="withEffect">
                                  <p:stCondLst>
                                    <p:cond delay="0"/>
                                  </p:stCondLst>
                                  <p:childTnLst>
                                    <p:set>
                                      <p:cBhvr>
                                        <p:cTn id="64" dur="1" fill="hold">
                                          <p:stCondLst>
                                            <p:cond delay="0"/>
                                          </p:stCondLst>
                                        </p:cTn>
                                        <p:tgtEl>
                                          <p:spTgt spid="35"/>
                                        </p:tgtEl>
                                        <p:attrNameLst>
                                          <p:attrName>style.visibility</p:attrName>
                                        </p:attrNameLst>
                                      </p:cBhvr>
                                      <p:to>
                                        <p:strVal val="hidden"/>
                                      </p:to>
                                    </p:set>
                                  </p:childTnLst>
                                </p:cTn>
                              </p:par>
                              <p:par>
                                <p:cTn id="65" presetID="6" presetClass="emph" presetSubtype="0" fill="hold" grpId="4" nodeType="withEffect">
                                  <p:stCondLst>
                                    <p:cond delay="0"/>
                                  </p:stCondLst>
                                  <p:childTnLst>
                                    <p:animScale>
                                      <p:cBhvr>
                                        <p:cTn id="66" dur="10" fill="hold"/>
                                        <p:tgtEl>
                                          <p:spTgt spid="35"/>
                                        </p:tgtEl>
                                      </p:cBhvr>
                                      <p:by x="80000" y="80000"/>
                                    </p:animScale>
                                  </p:childTnLst>
                                </p:cTn>
                              </p:par>
                              <p:par>
                                <p:cTn id="67" presetID="2" presetClass="entr" presetSubtype="4" decel="100000" fill="hold" grpId="2" nodeType="withEffect">
                                  <p:stCondLst>
                                    <p:cond delay="0"/>
                                  </p:stCondLst>
                                  <p:childTnLst>
                                    <p:set>
                                      <p:cBhvr>
                                        <p:cTn id="68" dur="1" fill="hold">
                                          <p:stCondLst>
                                            <p:cond delay="0"/>
                                          </p:stCondLst>
                                        </p:cTn>
                                        <p:tgtEl>
                                          <p:spTgt spid="36"/>
                                        </p:tgtEl>
                                        <p:attrNameLst>
                                          <p:attrName>style.visibility</p:attrName>
                                        </p:attrNameLst>
                                      </p:cBhvr>
                                      <p:to>
                                        <p:strVal val="visible"/>
                                      </p:to>
                                    </p:set>
                                    <p:anim calcmode="lin" valueType="num">
                                      <p:cBhvr additive="base">
                                        <p:cTn id="69" dur="500" fill="hold"/>
                                        <p:tgtEl>
                                          <p:spTgt spid="36"/>
                                        </p:tgtEl>
                                        <p:attrNameLst>
                                          <p:attrName>ppt_x</p:attrName>
                                        </p:attrNameLst>
                                      </p:cBhvr>
                                      <p:tavLst>
                                        <p:tav tm="0">
                                          <p:val>
                                            <p:strVal val="#ppt_x"/>
                                          </p:val>
                                        </p:tav>
                                        <p:tav tm="100000">
                                          <p:val>
                                            <p:strVal val="#ppt_x"/>
                                          </p:val>
                                        </p:tav>
                                      </p:tavLst>
                                    </p:anim>
                                    <p:anim calcmode="lin" valueType="num">
                                      <p:cBhvr additive="base">
                                        <p:cTn id="70" dur="500" fill="hold"/>
                                        <p:tgtEl>
                                          <p:spTgt spid="36"/>
                                        </p:tgtEl>
                                        <p:attrNameLst>
                                          <p:attrName>ppt_y</p:attrName>
                                        </p:attrNameLst>
                                      </p:cBhvr>
                                      <p:tavLst>
                                        <p:tav tm="0">
                                          <p:val>
                                            <p:strVal val="1+#ppt_h/2"/>
                                          </p:val>
                                        </p:tav>
                                        <p:tav tm="100000">
                                          <p:val>
                                            <p:strVal val="#ppt_y"/>
                                          </p:val>
                                        </p:tav>
                                      </p:tavLst>
                                    </p:anim>
                                  </p:childTnLst>
                                </p:cTn>
                              </p:par>
                              <p:par>
                                <p:cTn id="71" presetID="2" presetClass="entr" presetSubtype="4" decel="100000" fill="hold" grpId="5" nodeType="withEffect">
                                  <p:stCondLst>
                                    <p:cond delay="100"/>
                                  </p:stCondLst>
                                  <p:childTnLst>
                                    <p:set>
                                      <p:cBhvr>
                                        <p:cTn id="72" dur="1" fill="hold">
                                          <p:stCondLst>
                                            <p:cond delay="0"/>
                                          </p:stCondLst>
                                        </p:cTn>
                                        <p:tgtEl>
                                          <p:spTgt spid="35"/>
                                        </p:tgtEl>
                                        <p:attrNameLst>
                                          <p:attrName>style.visibility</p:attrName>
                                        </p:attrNameLst>
                                      </p:cBhvr>
                                      <p:to>
                                        <p:strVal val="visible"/>
                                      </p:to>
                                    </p:set>
                                    <p:anim calcmode="lin" valueType="num">
                                      <p:cBhvr additive="base">
                                        <p:cTn id="73" dur="500" fill="hold"/>
                                        <p:tgtEl>
                                          <p:spTgt spid="35"/>
                                        </p:tgtEl>
                                        <p:attrNameLst>
                                          <p:attrName>ppt_x</p:attrName>
                                        </p:attrNameLst>
                                      </p:cBhvr>
                                      <p:tavLst>
                                        <p:tav tm="0">
                                          <p:val>
                                            <p:strVal val="#ppt_x"/>
                                          </p:val>
                                        </p:tav>
                                        <p:tav tm="100000">
                                          <p:val>
                                            <p:strVal val="#ppt_x"/>
                                          </p:val>
                                        </p:tav>
                                      </p:tavLst>
                                    </p:anim>
                                    <p:anim calcmode="lin" valueType="num">
                                      <p:cBhvr additive="base">
                                        <p:cTn id="74" dur="500" fill="hold"/>
                                        <p:tgtEl>
                                          <p:spTgt spid="35"/>
                                        </p:tgtEl>
                                        <p:attrNameLst>
                                          <p:attrName>ppt_y</p:attrName>
                                        </p:attrNameLst>
                                      </p:cBhvr>
                                      <p:tavLst>
                                        <p:tav tm="0">
                                          <p:val>
                                            <p:strVal val="1+#ppt_h/2"/>
                                          </p:val>
                                        </p:tav>
                                        <p:tav tm="100000">
                                          <p:val>
                                            <p:strVal val="#ppt_y"/>
                                          </p:val>
                                        </p:tav>
                                      </p:tavLst>
                                    </p:anim>
                                  </p:childTnLst>
                                </p:cTn>
                              </p:par>
                              <p:par>
                                <p:cTn id="75" presetID="2" presetClass="entr" presetSubtype="4" decel="100000" fill="hold" grpId="3" nodeType="withEffect">
                                  <p:stCondLst>
                                    <p:cond delay="200"/>
                                  </p:stCondLst>
                                  <p:childTnLst>
                                    <p:set>
                                      <p:cBhvr>
                                        <p:cTn id="76" dur="1" fill="hold">
                                          <p:stCondLst>
                                            <p:cond delay="0"/>
                                          </p:stCondLst>
                                        </p:cTn>
                                        <p:tgtEl>
                                          <p:spTgt spid="61"/>
                                        </p:tgtEl>
                                        <p:attrNameLst>
                                          <p:attrName>style.visibility</p:attrName>
                                        </p:attrNameLst>
                                      </p:cBhvr>
                                      <p:to>
                                        <p:strVal val="visible"/>
                                      </p:to>
                                    </p:set>
                                    <p:anim calcmode="lin" valueType="num">
                                      <p:cBhvr additive="base">
                                        <p:cTn id="77" dur="500" fill="hold"/>
                                        <p:tgtEl>
                                          <p:spTgt spid="61"/>
                                        </p:tgtEl>
                                        <p:attrNameLst>
                                          <p:attrName>ppt_x</p:attrName>
                                        </p:attrNameLst>
                                      </p:cBhvr>
                                      <p:tavLst>
                                        <p:tav tm="0">
                                          <p:val>
                                            <p:strVal val="#ppt_x"/>
                                          </p:val>
                                        </p:tav>
                                        <p:tav tm="100000">
                                          <p:val>
                                            <p:strVal val="#ppt_x"/>
                                          </p:val>
                                        </p:tav>
                                      </p:tavLst>
                                    </p:anim>
                                    <p:anim calcmode="lin" valueType="num">
                                      <p:cBhvr additive="base">
                                        <p:cTn id="78" dur="500" fill="hold"/>
                                        <p:tgtEl>
                                          <p:spTgt spid="61"/>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10" presetClass="exit" presetSubtype="0" fill="hold" grpId="3" nodeType="clickEffect">
                                  <p:stCondLst>
                                    <p:cond delay="0"/>
                                  </p:stCondLst>
                                  <p:childTnLst>
                                    <p:animEffect transition="out" filter="fade">
                                      <p:cBhvr>
                                        <p:cTn id="82" dur="250"/>
                                        <p:tgtEl>
                                          <p:spTgt spid="36"/>
                                        </p:tgtEl>
                                      </p:cBhvr>
                                    </p:animEffect>
                                    <p:set>
                                      <p:cBhvr>
                                        <p:cTn id="83" dur="1" fill="hold">
                                          <p:stCondLst>
                                            <p:cond delay="249"/>
                                          </p:stCondLst>
                                        </p:cTn>
                                        <p:tgtEl>
                                          <p:spTgt spid="36"/>
                                        </p:tgtEl>
                                        <p:attrNameLst>
                                          <p:attrName>style.visibility</p:attrName>
                                        </p:attrNameLst>
                                      </p:cBhvr>
                                      <p:to>
                                        <p:strVal val="hidden"/>
                                      </p:to>
                                    </p:set>
                                  </p:childTnLst>
                                </p:cTn>
                              </p:par>
                              <p:par>
                                <p:cTn id="84" presetID="10" presetClass="exit" presetSubtype="0" fill="hold" grpId="3" nodeType="withEffect">
                                  <p:stCondLst>
                                    <p:cond delay="0"/>
                                  </p:stCondLst>
                                  <p:childTnLst>
                                    <p:animEffect transition="out" filter="fade">
                                      <p:cBhvr>
                                        <p:cTn id="85" dur="250"/>
                                        <p:tgtEl>
                                          <p:spTgt spid="37"/>
                                        </p:tgtEl>
                                      </p:cBhvr>
                                    </p:animEffect>
                                    <p:set>
                                      <p:cBhvr>
                                        <p:cTn id="86" dur="1" fill="hold">
                                          <p:stCondLst>
                                            <p:cond delay="249"/>
                                          </p:stCondLst>
                                        </p:cTn>
                                        <p:tgtEl>
                                          <p:spTgt spid="37"/>
                                        </p:tgtEl>
                                        <p:attrNameLst>
                                          <p:attrName>style.visibility</p:attrName>
                                        </p:attrNameLst>
                                      </p:cBhvr>
                                      <p:to>
                                        <p:strVal val="hidden"/>
                                      </p:to>
                                    </p:set>
                                  </p:childTnLst>
                                </p:cTn>
                              </p:par>
                              <p:par>
                                <p:cTn id="87" presetID="6" presetClass="emph" presetSubtype="0" decel="100000" fill="hold" grpId="4" nodeType="withEffect">
                                  <p:stCondLst>
                                    <p:cond delay="0"/>
                                  </p:stCondLst>
                                  <p:childTnLst>
                                    <p:animScale>
                                      <p:cBhvr>
                                        <p:cTn id="88" dur="500" fill="hold"/>
                                        <p:tgtEl>
                                          <p:spTgt spid="36"/>
                                        </p:tgtEl>
                                      </p:cBhvr>
                                      <p:by x="80000" y="80000"/>
                                    </p:animScale>
                                  </p:childTnLst>
                                </p:cTn>
                              </p:par>
                              <p:par>
                                <p:cTn id="89" presetID="42" presetClass="path" presetSubtype="0" decel="100000" fill="hold" grpId="5" nodeType="withEffect">
                                  <p:stCondLst>
                                    <p:cond delay="0"/>
                                  </p:stCondLst>
                                  <p:childTnLst>
                                    <p:animMotion origin="layout" path="M -4.41409E-6 -2.82342E-6 L 0.03013 -2.82342E-6 " pathEditMode="relative" rAng="0" ptsTypes="AA">
                                      <p:cBhvr>
                                        <p:cTn id="90" dur="500" fill="hold"/>
                                        <p:tgtEl>
                                          <p:spTgt spid="36"/>
                                        </p:tgtEl>
                                        <p:attrNameLst>
                                          <p:attrName>ppt_x</p:attrName>
                                          <p:attrName>ppt_y</p:attrName>
                                        </p:attrNameLst>
                                      </p:cBhvr>
                                      <p:rCtr x="1506" y="0"/>
                                    </p:animMotion>
                                  </p:childTnLst>
                                </p:cTn>
                              </p:par>
                              <p:par>
                                <p:cTn id="91" presetID="10" presetClass="exit" presetSubtype="0" fill="hold" grpId="0" nodeType="withEffect">
                                  <p:stCondLst>
                                    <p:cond delay="0"/>
                                  </p:stCondLst>
                                  <p:childTnLst>
                                    <p:animEffect transition="out" filter="fade">
                                      <p:cBhvr>
                                        <p:cTn id="92" dur="250"/>
                                        <p:tgtEl>
                                          <p:spTgt spid="61"/>
                                        </p:tgtEl>
                                      </p:cBhvr>
                                    </p:animEffect>
                                    <p:set>
                                      <p:cBhvr>
                                        <p:cTn id="93" dur="1" fill="hold">
                                          <p:stCondLst>
                                            <p:cond delay="249"/>
                                          </p:stCondLst>
                                        </p:cTn>
                                        <p:tgtEl>
                                          <p:spTgt spid="61"/>
                                        </p:tgtEl>
                                        <p:attrNameLst>
                                          <p:attrName>style.visibility</p:attrName>
                                        </p:attrNameLst>
                                      </p:cBhvr>
                                      <p:to>
                                        <p:strVal val="hidden"/>
                                      </p:to>
                                    </p:set>
                                  </p:childTnLst>
                                </p:cTn>
                              </p:par>
                              <p:par>
                                <p:cTn id="94" presetID="6" presetClass="emph" presetSubtype="0" decel="100000" fill="hold" grpId="1" nodeType="withEffect">
                                  <p:stCondLst>
                                    <p:cond delay="0"/>
                                  </p:stCondLst>
                                  <p:childTnLst>
                                    <p:animScale>
                                      <p:cBhvr>
                                        <p:cTn id="95" dur="500" fill="hold"/>
                                        <p:tgtEl>
                                          <p:spTgt spid="61"/>
                                        </p:tgtEl>
                                      </p:cBhvr>
                                      <p:by x="80000" y="80000"/>
                                    </p:animScale>
                                  </p:childTnLst>
                                </p:cTn>
                              </p:par>
                              <p:par>
                                <p:cTn id="96" presetID="42" presetClass="path" presetSubtype="0" decel="100000" fill="hold" grpId="2" nodeType="withEffect">
                                  <p:stCondLst>
                                    <p:cond delay="0"/>
                                  </p:stCondLst>
                                  <p:childTnLst>
                                    <p:animMotion origin="layout" path="M 4.41409E-6 -4.97049E-6 L -0.02885 -4.97049E-6 " pathEditMode="relative" rAng="0" ptsTypes="AA">
                                      <p:cBhvr>
                                        <p:cTn id="97" dur="500" fill="hold"/>
                                        <p:tgtEl>
                                          <p:spTgt spid="61"/>
                                        </p:tgtEl>
                                        <p:attrNameLst>
                                          <p:attrName>ppt_x</p:attrName>
                                          <p:attrName>ppt_y</p:attrName>
                                        </p:attrNameLst>
                                      </p:cBhvr>
                                      <p:rCtr x="-1442" y="0"/>
                                    </p:animMotion>
                                  </p:childTnLst>
                                </p:cTn>
                              </p:par>
                              <p:par>
                                <p:cTn id="98" presetID="10" presetClass="exit" presetSubtype="0" fill="hold" grpId="3" nodeType="withEffect">
                                  <p:stCondLst>
                                    <p:cond delay="0"/>
                                  </p:stCondLst>
                                  <p:childTnLst>
                                    <p:animEffect transition="out" filter="fade">
                                      <p:cBhvr>
                                        <p:cTn id="99" dur="250"/>
                                        <p:tgtEl>
                                          <p:spTgt spid="44"/>
                                        </p:tgtEl>
                                      </p:cBhvr>
                                    </p:animEffect>
                                    <p:set>
                                      <p:cBhvr>
                                        <p:cTn id="100" dur="1" fill="hold">
                                          <p:stCondLst>
                                            <p:cond delay="249"/>
                                          </p:stCondLst>
                                        </p:cTn>
                                        <p:tgtEl>
                                          <p:spTgt spid="44"/>
                                        </p:tgtEl>
                                        <p:attrNameLst>
                                          <p:attrName>style.visibility</p:attrName>
                                        </p:attrNameLst>
                                      </p:cBhvr>
                                      <p:to>
                                        <p:strVal val="hidden"/>
                                      </p:to>
                                    </p:set>
                                  </p:childTnLst>
                                </p:cTn>
                              </p:par>
                              <p:par>
                                <p:cTn id="101" presetID="6" presetClass="emph" presetSubtype="0" decel="100000" fill="hold" grpId="2" nodeType="withEffect">
                                  <p:stCondLst>
                                    <p:cond delay="0"/>
                                  </p:stCondLst>
                                  <p:childTnLst>
                                    <p:animScale>
                                      <p:cBhvr>
                                        <p:cTn id="102" dur="1000" fill="hold"/>
                                        <p:tgtEl>
                                          <p:spTgt spid="44"/>
                                        </p:tgtEl>
                                      </p:cBhvr>
                                      <p:by x="0" y="0"/>
                                    </p:animScale>
                                  </p:childTnLst>
                                </p:cTn>
                              </p:par>
                              <p:par>
                                <p:cTn id="103" presetID="42" presetClass="path" presetSubtype="0" decel="100000" fill="hold" grpId="4" nodeType="withEffect">
                                  <p:stCondLst>
                                    <p:cond delay="0"/>
                                  </p:stCondLst>
                                  <p:childTnLst>
                                    <p:animMotion origin="layout" path="M 5.10595E-7 -5.03858E-7 L 5.10595E-7 0.27871 " pathEditMode="relative" rAng="0" ptsTypes="AA">
                                      <p:cBhvr>
                                        <p:cTn id="104" dur="1000" fill="hold"/>
                                        <p:tgtEl>
                                          <p:spTgt spid="44"/>
                                        </p:tgtEl>
                                        <p:attrNameLst>
                                          <p:attrName>ppt_x</p:attrName>
                                          <p:attrName>ppt_y</p:attrName>
                                        </p:attrNameLst>
                                      </p:cBhvr>
                                      <p:rCtr x="0" y="13936"/>
                                    </p:animMotion>
                                  </p:childTnLst>
                                </p:cTn>
                              </p:par>
                              <p:par>
                                <p:cTn id="105" presetID="10" presetClass="exit" presetSubtype="0" fill="hold" grpId="3" nodeType="withEffect">
                                  <p:stCondLst>
                                    <p:cond delay="0"/>
                                  </p:stCondLst>
                                  <p:childTnLst>
                                    <p:animEffect transition="out" filter="fade">
                                      <p:cBhvr>
                                        <p:cTn id="106" dur="250"/>
                                        <p:tgtEl>
                                          <p:spTgt spid="89"/>
                                        </p:tgtEl>
                                      </p:cBhvr>
                                    </p:animEffect>
                                    <p:set>
                                      <p:cBhvr>
                                        <p:cTn id="107" dur="1" fill="hold">
                                          <p:stCondLst>
                                            <p:cond delay="249"/>
                                          </p:stCondLst>
                                        </p:cTn>
                                        <p:tgtEl>
                                          <p:spTgt spid="89"/>
                                        </p:tgtEl>
                                        <p:attrNameLst>
                                          <p:attrName>style.visibility</p:attrName>
                                        </p:attrNameLst>
                                      </p:cBhvr>
                                      <p:to>
                                        <p:strVal val="hidden"/>
                                      </p:to>
                                    </p:set>
                                  </p:childTnLst>
                                </p:cTn>
                              </p:par>
                              <p:par>
                                <p:cTn id="108" presetID="6" presetClass="emph" presetSubtype="0" decel="100000" fill="hold" grpId="2" nodeType="withEffect">
                                  <p:stCondLst>
                                    <p:cond delay="0"/>
                                  </p:stCondLst>
                                  <p:childTnLst>
                                    <p:animScale>
                                      <p:cBhvr>
                                        <p:cTn id="109" dur="1000" fill="hold"/>
                                        <p:tgtEl>
                                          <p:spTgt spid="89"/>
                                        </p:tgtEl>
                                      </p:cBhvr>
                                      <p:by x="0" y="0"/>
                                    </p:animScale>
                                  </p:childTnLst>
                                </p:cTn>
                              </p:par>
                              <p:par>
                                <p:cTn id="110" presetID="42" presetClass="path" presetSubtype="0" decel="100000" fill="hold" grpId="4" nodeType="withEffect">
                                  <p:stCondLst>
                                    <p:cond delay="0"/>
                                  </p:stCondLst>
                                  <p:childTnLst>
                                    <p:animMotion origin="layout" path="M -1.77176E-6 -5.03858E-7 L -1.77176E-6 0.27871 " pathEditMode="relative" rAng="0" ptsTypes="AA">
                                      <p:cBhvr>
                                        <p:cTn id="111" dur="1000" fill="hold"/>
                                        <p:tgtEl>
                                          <p:spTgt spid="89"/>
                                        </p:tgtEl>
                                        <p:attrNameLst>
                                          <p:attrName>ppt_x</p:attrName>
                                          <p:attrName>ppt_y</p:attrName>
                                        </p:attrNameLst>
                                      </p:cBhvr>
                                      <p:rCtr x="0" y="13936"/>
                                    </p:animMotion>
                                  </p:childTnLst>
                                </p:cTn>
                              </p:par>
                              <p:par>
                                <p:cTn id="112" presetID="10" presetClass="exit" presetSubtype="0" fill="hold" grpId="3" nodeType="withEffect">
                                  <p:stCondLst>
                                    <p:cond delay="0"/>
                                  </p:stCondLst>
                                  <p:childTnLst>
                                    <p:animEffect transition="out" filter="fade">
                                      <p:cBhvr>
                                        <p:cTn id="113" dur="250"/>
                                        <p:tgtEl>
                                          <p:spTgt spid="90"/>
                                        </p:tgtEl>
                                      </p:cBhvr>
                                    </p:animEffect>
                                    <p:set>
                                      <p:cBhvr>
                                        <p:cTn id="114" dur="1" fill="hold">
                                          <p:stCondLst>
                                            <p:cond delay="249"/>
                                          </p:stCondLst>
                                        </p:cTn>
                                        <p:tgtEl>
                                          <p:spTgt spid="90"/>
                                        </p:tgtEl>
                                        <p:attrNameLst>
                                          <p:attrName>style.visibility</p:attrName>
                                        </p:attrNameLst>
                                      </p:cBhvr>
                                      <p:to>
                                        <p:strVal val="hidden"/>
                                      </p:to>
                                    </p:set>
                                  </p:childTnLst>
                                </p:cTn>
                              </p:par>
                              <p:par>
                                <p:cTn id="115" presetID="6" presetClass="emph" presetSubtype="0" decel="100000" fill="hold" grpId="2" nodeType="withEffect">
                                  <p:stCondLst>
                                    <p:cond delay="0"/>
                                  </p:stCondLst>
                                  <p:childTnLst>
                                    <p:animScale>
                                      <p:cBhvr>
                                        <p:cTn id="116" dur="1000" fill="hold"/>
                                        <p:tgtEl>
                                          <p:spTgt spid="90"/>
                                        </p:tgtEl>
                                      </p:cBhvr>
                                      <p:by x="0" y="0"/>
                                    </p:animScale>
                                  </p:childTnLst>
                                </p:cTn>
                              </p:par>
                              <p:par>
                                <p:cTn id="117" presetID="42" presetClass="path" presetSubtype="0" decel="100000" fill="hold" grpId="4" nodeType="withEffect">
                                  <p:stCondLst>
                                    <p:cond delay="0"/>
                                  </p:stCondLst>
                                  <p:childTnLst>
                                    <p:animMotion origin="layout" path="M 4.68981E-6 -5.03858E-7 L 4.68981E-6 0.27871 " pathEditMode="relative" rAng="0" ptsTypes="AA">
                                      <p:cBhvr>
                                        <p:cTn id="118" dur="1000" fill="hold"/>
                                        <p:tgtEl>
                                          <p:spTgt spid="90"/>
                                        </p:tgtEl>
                                        <p:attrNameLst>
                                          <p:attrName>ppt_x</p:attrName>
                                          <p:attrName>ppt_y</p:attrName>
                                        </p:attrNameLst>
                                      </p:cBhvr>
                                      <p:rCtr x="0" y="13936"/>
                                    </p:animMotion>
                                  </p:childTnLst>
                                </p:cTn>
                              </p:par>
                              <p:par>
                                <p:cTn id="119" presetID="1" presetClass="entr" presetSubtype="0" fill="hold" grpId="4" nodeType="withEffect">
                                  <p:stCondLst>
                                    <p:cond delay="0"/>
                                  </p:stCondLst>
                                  <p:childTnLst>
                                    <p:set>
                                      <p:cBhvr>
                                        <p:cTn id="120" dur="1" fill="hold">
                                          <p:stCondLst>
                                            <p:cond delay="0"/>
                                          </p:stCondLst>
                                        </p:cTn>
                                        <p:tgtEl>
                                          <p:spTgt spid="3"/>
                                        </p:tgtEl>
                                        <p:attrNameLst>
                                          <p:attrName>style.visibility</p:attrName>
                                        </p:attrNameLst>
                                      </p:cBhvr>
                                      <p:to>
                                        <p:strVal val="visible"/>
                                      </p:to>
                                    </p:set>
                                  </p:childTnLst>
                                </p:cTn>
                              </p:par>
                              <p:par>
                                <p:cTn id="121" presetID="6" presetClass="emph" presetSubtype="0" accel="36000" decel="64000" autoRev="1" fill="hold" grpId="3" nodeType="withEffect">
                                  <p:stCondLst>
                                    <p:cond delay="0"/>
                                  </p:stCondLst>
                                  <p:childTnLst>
                                    <p:animScale>
                                      <p:cBhvr>
                                        <p:cTn id="122" dur="250" fill="hold"/>
                                        <p:tgtEl>
                                          <p:spTgt spid="3"/>
                                        </p:tgtEl>
                                      </p:cBhvr>
                                      <p:by x="0" y="100000"/>
                                    </p:animScale>
                                  </p:childTnLst>
                                </p:cTn>
                              </p:par>
                              <p:par>
                                <p:cTn id="123" presetID="6" presetClass="emph" presetSubtype="0" accel="24000" decel="76000" fill="hold" grpId="0" nodeType="withEffect">
                                  <p:stCondLst>
                                    <p:cond delay="0"/>
                                  </p:stCondLst>
                                  <p:childTnLst>
                                    <p:animScale>
                                      <p:cBhvr>
                                        <p:cTn id="124" dur="600" fill="hold"/>
                                        <p:tgtEl>
                                          <p:spTgt spid="3"/>
                                        </p:tgtEl>
                                      </p:cBhvr>
                                      <p:by x="100000" y="300000"/>
                                    </p:animScale>
                                  </p:childTnLst>
                                </p:cTn>
                              </p:par>
                              <p:par>
                                <p:cTn id="125" presetID="6" presetClass="emph" presetSubtype="0" accel="24000" decel="76000" fill="hold" grpId="1" nodeType="withEffect">
                                  <p:stCondLst>
                                    <p:cond delay="0"/>
                                  </p:stCondLst>
                                  <p:childTnLst>
                                    <p:animScale>
                                      <p:cBhvr>
                                        <p:cTn id="126" dur="600" fill="hold"/>
                                        <p:tgtEl>
                                          <p:spTgt spid="3"/>
                                        </p:tgtEl>
                                      </p:cBhvr>
                                      <p:by x="533200" y="100000"/>
                                    </p:animScale>
                                  </p:childTnLst>
                                </p:cTn>
                              </p:par>
                              <p:par>
                                <p:cTn id="127" presetID="42" presetClass="path" presetSubtype="0" accel="50667" decel="49333" fill="hold" grpId="4" nodeType="withEffect">
                                  <p:stCondLst>
                                    <p:cond delay="0"/>
                                  </p:stCondLst>
                                  <p:childTnLst>
                                    <p:animMotion origin="layout" path="M 0 -1.01226E-6 L 0 -0.33295 " pathEditMode="relative" rAng="0" ptsTypes="AA">
                                      <p:cBhvr>
                                        <p:cTn id="128" dur="600" fill="hold"/>
                                        <p:tgtEl>
                                          <p:spTgt spid="4"/>
                                        </p:tgtEl>
                                        <p:attrNameLst>
                                          <p:attrName>ppt_x</p:attrName>
                                          <p:attrName>ppt_y</p:attrName>
                                        </p:attrNameLst>
                                      </p:cBhvr>
                                      <p:rCtr x="0" y="-16659"/>
                                    </p:animMotion>
                                  </p:childTnLst>
                                </p:cTn>
                              </p:par>
                              <p:par>
                                <p:cTn id="129" presetID="42" presetClass="path" presetSubtype="0" accel="50667" decel="49333" fill="hold" grpId="4" nodeType="withEffect">
                                  <p:stCondLst>
                                    <p:cond delay="0"/>
                                  </p:stCondLst>
                                  <p:childTnLst>
                                    <p:animMotion origin="layout" path="M 0 -2.84921E-6 L 0 0.33303 " pathEditMode="relative" rAng="0" ptsTypes="AA">
                                      <p:cBhvr>
                                        <p:cTn id="130" dur="600" fill="hold"/>
                                        <p:tgtEl>
                                          <p:spTgt spid="5"/>
                                        </p:tgtEl>
                                        <p:attrNameLst>
                                          <p:attrName>ppt_x</p:attrName>
                                          <p:attrName>ppt_y</p:attrName>
                                        </p:attrNameLst>
                                      </p:cBhvr>
                                      <p:rCtr x="0" y="16651"/>
                                    </p:animMotion>
                                  </p:childTnLst>
                                </p:cTn>
                              </p:par>
                              <p:par>
                                <p:cTn id="131" presetID="6" presetClass="emph" presetSubtype="0" accel="100000" fill="hold" grpId="0" nodeType="withEffect">
                                  <p:stCondLst>
                                    <p:cond delay="0"/>
                                  </p:stCondLst>
                                  <p:childTnLst>
                                    <p:animScale>
                                      <p:cBhvr>
                                        <p:cTn id="132" dur="250" fill="hold"/>
                                        <p:tgtEl>
                                          <p:spTgt spid="4"/>
                                        </p:tgtEl>
                                      </p:cBhvr>
                                      <p:by x="533200" y="100000"/>
                                    </p:animScale>
                                  </p:childTnLst>
                                </p:cTn>
                              </p:par>
                              <p:par>
                                <p:cTn id="133" presetID="8" presetClass="emph" presetSubtype="0" accel="100000" fill="hold" grpId="1" nodeType="withEffect">
                                  <p:stCondLst>
                                    <p:cond delay="0"/>
                                  </p:stCondLst>
                                  <p:childTnLst>
                                    <p:animRot by="2400000">
                                      <p:cBhvr>
                                        <p:cTn id="134" dur="250" fill="hold"/>
                                        <p:tgtEl>
                                          <p:spTgt spid="4"/>
                                        </p:tgtEl>
                                        <p:attrNameLst>
                                          <p:attrName>r</p:attrName>
                                        </p:attrNameLst>
                                      </p:cBhvr>
                                    </p:animRot>
                                  </p:childTnLst>
                                </p:cTn>
                              </p:par>
                              <p:par>
                                <p:cTn id="135" presetID="8" presetClass="emph" presetSubtype="0" fill="hold" grpId="2" nodeType="withEffect">
                                  <p:stCondLst>
                                    <p:cond delay="250"/>
                                  </p:stCondLst>
                                  <p:childTnLst>
                                    <p:animRot by="-3600000">
                                      <p:cBhvr>
                                        <p:cTn id="136" dur="10" fill="hold"/>
                                        <p:tgtEl>
                                          <p:spTgt spid="4"/>
                                        </p:tgtEl>
                                        <p:attrNameLst>
                                          <p:attrName>r</p:attrName>
                                        </p:attrNameLst>
                                      </p:cBhvr>
                                    </p:animRot>
                                  </p:childTnLst>
                                </p:cTn>
                              </p:par>
                              <p:par>
                                <p:cTn id="137" presetID="19" presetClass="emph" presetSubtype="0" fill="hold" grpId="2" nodeType="withEffect">
                                  <p:stCondLst>
                                    <p:cond delay="250"/>
                                  </p:stCondLst>
                                  <p:childTnLst>
                                    <p:animClr clrSpc="rgb" dir="cw">
                                      <p:cBhvr override="childStyle">
                                        <p:cTn id="138" dur="10" fill="hold"/>
                                        <p:tgtEl>
                                          <p:spTgt spid="3"/>
                                        </p:tgtEl>
                                        <p:attrNameLst>
                                          <p:attrName>style.color</p:attrName>
                                        </p:attrNameLst>
                                      </p:cBhvr>
                                      <p:to>
                                        <a:srgbClr val="FFFFFF"/>
                                      </p:to>
                                    </p:animClr>
                                    <p:animClr clrSpc="rgb" dir="cw">
                                      <p:cBhvr>
                                        <p:cTn id="139" dur="10" fill="hold"/>
                                        <p:tgtEl>
                                          <p:spTgt spid="3"/>
                                        </p:tgtEl>
                                        <p:attrNameLst>
                                          <p:attrName>fillcolor</p:attrName>
                                        </p:attrNameLst>
                                      </p:cBhvr>
                                      <p:to>
                                        <a:srgbClr val="FFFFFF"/>
                                      </p:to>
                                    </p:animClr>
                                    <p:set>
                                      <p:cBhvr>
                                        <p:cTn id="140" dur="10" fill="hold"/>
                                        <p:tgtEl>
                                          <p:spTgt spid="3"/>
                                        </p:tgtEl>
                                        <p:attrNameLst>
                                          <p:attrName>fill.type</p:attrName>
                                        </p:attrNameLst>
                                      </p:cBhvr>
                                      <p:to>
                                        <p:strVal val="solid"/>
                                      </p:to>
                                    </p:set>
                                    <p:set>
                                      <p:cBhvr>
                                        <p:cTn id="141" dur="10" fill="hold"/>
                                        <p:tgtEl>
                                          <p:spTgt spid="3"/>
                                        </p:tgtEl>
                                        <p:attrNameLst>
                                          <p:attrName>fill.on</p:attrName>
                                        </p:attrNameLst>
                                      </p:cBhvr>
                                      <p:to>
                                        <p:strVal val="true"/>
                                      </p:to>
                                    </p:set>
                                  </p:childTnLst>
                                </p:cTn>
                              </p:par>
                              <p:par>
                                <p:cTn id="142" presetID="8" presetClass="emph" presetSubtype="0" decel="100000" fill="hold" grpId="3" nodeType="withEffect">
                                  <p:stCondLst>
                                    <p:cond delay="260"/>
                                  </p:stCondLst>
                                  <p:childTnLst>
                                    <p:animRot by="1200000">
                                      <p:cBhvr>
                                        <p:cTn id="143" dur="400" fill="hold"/>
                                        <p:tgtEl>
                                          <p:spTgt spid="4"/>
                                        </p:tgtEl>
                                        <p:attrNameLst>
                                          <p:attrName>r</p:attrName>
                                        </p:attrNameLst>
                                      </p:cBhvr>
                                    </p:animRot>
                                  </p:childTnLst>
                                </p:cTn>
                              </p:par>
                              <p:par>
                                <p:cTn id="144" presetID="6" presetClass="emph" presetSubtype="0" accel="100000" fill="hold" grpId="0" nodeType="withEffect">
                                  <p:stCondLst>
                                    <p:cond delay="0"/>
                                  </p:stCondLst>
                                  <p:childTnLst>
                                    <p:animScale>
                                      <p:cBhvr>
                                        <p:cTn id="145" dur="250" fill="hold"/>
                                        <p:tgtEl>
                                          <p:spTgt spid="5"/>
                                        </p:tgtEl>
                                      </p:cBhvr>
                                      <p:by x="533200" y="100000"/>
                                    </p:animScale>
                                  </p:childTnLst>
                                </p:cTn>
                              </p:par>
                              <p:par>
                                <p:cTn id="146" presetID="8" presetClass="emph" presetSubtype="0" accel="100000" fill="hold" grpId="1" nodeType="withEffect">
                                  <p:stCondLst>
                                    <p:cond delay="0"/>
                                  </p:stCondLst>
                                  <p:childTnLst>
                                    <p:animRot by="-2400000">
                                      <p:cBhvr>
                                        <p:cTn id="147" dur="250" fill="hold"/>
                                        <p:tgtEl>
                                          <p:spTgt spid="5"/>
                                        </p:tgtEl>
                                        <p:attrNameLst>
                                          <p:attrName>r</p:attrName>
                                        </p:attrNameLst>
                                      </p:cBhvr>
                                    </p:animRot>
                                  </p:childTnLst>
                                </p:cTn>
                              </p:par>
                              <p:par>
                                <p:cTn id="148" presetID="8" presetClass="emph" presetSubtype="0" fill="hold" grpId="2" nodeType="withEffect">
                                  <p:stCondLst>
                                    <p:cond delay="250"/>
                                  </p:stCondLst>
                                  <p:childTnLst>
                                    <p:animRot by="3600000">
                                      <p:cBhvr>
                                        <p:cTn id="149" dur="10" fill="hold"/>
                                        <p:tgtEl>
                                          <p:spTgt spid="5"/>
                                        </p:tgtEl>
                                        <p:attrNameLst>
                                          <p:attrName>r</p:attrName>
                                        </p:attrNameLst>
                                      </p:cBhvr>
                                    </p:animRot>
                                  </p:childTnLst>
                                </p:cTn>
                              </p:par>
                              <p:par>
                                <p:cTn id="150" presetID="8" presetClass="emph" presetSubtype="0" decel="100000" fill="hold" grpId="3" nodeType="withEffect">
                                  <p:stCondLst>
                                    <p:cond delay="260"/>
                                  </p:stCondLst>
                                  <p:childTnLst>
                                    <p:animRot by="-1200000">
                                      <p:cBhvr>
                                        <p:cTn id="151" dur="400" fill="hold"/>
                                        <p:tgtEl>
                                          <p:spTgt spid="5"/>
                                        </p:tgtEl>
                                        <p:attrNameLst>
                                          <p:attrName>r</p:attrName>
                                        </p:attrNameLst>
                                      </p:cBhvr>
                                    </p:animRot>
                                  </p:childTnLst>
                                </p:cTn>
                              </p:par>
                              <p:par>
                                <p:cTn id="152" presetID="10" presetClass="exit" presetSubtype="0" fill="hold" grpId="0" nodeType="withEffect">
                                  <p:stCondLst>
                                    <p:cond delay="0"/>
                                  </p:stCondLst>
                                  <p:childTnLst>
                                    <p:animEffect transition="out" filter="fade">
                                      <p:cBhvr>
                                        <p:cTn id="153" dur="250"/>
                                        <p:tgtEl>
                                          <p:spTgt spid="50"/>
                                        </p:tgtEl>
                                      </p:cBhvr>
                                    </p:animEffect>
                                    <p:set>
                                      <p:cBhvr>
                                        <p:cTn id="154" dur="1" fill="hold">
                                          <p:stCondLst>
                                            <p:cond delay="249"/>
                                          </p:stCondLst>
                                        </p:cTn>
                                        <p:tgtEl>
                                          <p:spTgt spid="50"/>
                                        </p:tgtEl>
                                        <p:attrNameLst>
                                          <p:attrName>style.visibility</p:attrName>
                                        </p:attrNameLst>
                                      </p:cBhvr>
                                      <p:to>
                                        <p:strVal val="hidden"/>
                                      </p:to>
                                    </p:set>
                                  </p:childTnLst>
                                </p:cTn>
                              </p:par>
                              <p:par>
                                <p:cTn id="155" presetID="6" presetClass="emph" presetSubtype="0" decel="100000" fill="hold" grpId="1" nodeType="withEffect">
                                  <p:stCondLst>
                                    <p:cond delay="0"/>
                                  </p:stCondLst>
                                  <p:childTnLst>
                                    <p:animScale>
                                      <p:cBhvr>
                                        <p:cTn id="156" dur="500" fill="hold"/>
                                        <p:tgtEl>
                                          <p:spTgt spid="50"/>
                                        </p:tgtEl>
                                      </p:cBhvr>
                                      <p:by x="80000" y="80000"/>
                                    </p:animScale>
                                  </p:childTnLst>
                                </p:cTn>
                              </p:par>
                              <p:par>
                                <p:cTn id="157" presetID="42" presetClass="path" presetSubtype="0" decel="100000" fill="hold" grpId="2" nodeType="withEffect">
                                  <p:stCondLst>
                                    <p:cond delay="0"/>
                                  </p:stCondLst>
                                  <p:childTnLst>
                                    <p:animMotion origin="layout" path="M 3.87261E-6 1.48148E-6 L 0.03009 1.48148E-6 " pathEditMode="relative" rAng="0" ptsTypes="AA">
                                      <p:cBhvr>
                                        <p:cTn id="158" dur="500" fill="hold"/>
                                        <p:tgtEl>
                                          <p:spTgt spid="50"/>
                                        </p:tgtEl>
                                        <p:attrNameLst>
                                          <p:attrName>ppt_x</p:attrName>
                                          <p:attrName>ppt_y</p:attrName>
                                        </p:attrNameLst>
                                      </p:cBhvr>
                                      <p:rCtr x="1498" y="0"/>
                                    </p:animMotion>
                                  </p:childTnLst>
                                </p:cTn>
                              </p:par>
                              <p:par>
                                <p:cTn id="159" presetID="2" presetClass="entr" presetSubtype="4" decel="100000" fill="hold" grpId="0" nodeType="withEffect">
                                  <p:stCondLst>
                                    <p:cond delay="0"/>
                                  </p:stCondLst>
                                  <p:childTnLst>
                                    <p:set>
                                      <p:cBhvr>
                                        <p:cTn id="160" dur="1" fill="hold">
                                          <p:stCondLst>
                                            <p:cond delay="0"/>
                                          </p:stCondLst>
                                        </p:cTn>
                                        <p:tgtEl>
                                          <p:spTgt spid="51"/>
                                        </p:tgtEl>
                                        <p:attrNameLst>
                                          <p:attrName>style.visibility</p:attrName>
                                        </p:attrNameLst>
                                      </p:cBhvr>
                                      <p:to>
                                        <p:strVal val="visible"/>
                                      </p:to>
                                    </p:set>
                                    <p:anim calcmode="lin" valueType="num">
                                      <p:cBhvr additive="base">
                                        <p:cTn id="161" dur="500" fill="hold"/>
                                        <p:tgtEl>
                                          <p:spTgt spid="51"/>
                                        </p:tgtEl>
                                        <p:attrNameLst>
                                          <p:attrName>ppt_x</p:attrName>
                                        </p:attrNameLst>
                                      </p:cBhvr>
                                      <p:tavLst>
                                        <p:tav tm="0">
                                          <p:val>
                                            <p:strVal val="#ppt_x"/>
                                          </p:val>
                                        </p:tav>
                                        <p:tav tm="100000">
                                          <p:val>
                                            <p:strVal val="#ppt_x"/>
                                          </p:val>
                                        </p:tav>
                                      </p:tavLst>
                                    </p:anim>
                                    <p:anim calcmode="lin" valueType="num">
                                      <p:cBhvr additive="base">
                                        <p:cTn id="162" dur="500" fill="hold"/>
                                        <p:tgtEl>
                                          <p:spTgt spid="51"/>
                                        </p:tgtEl>
                                        <p:attrNameLst>
                                          <p:attrName>ppt_y</p:attrName>
                                        </p:attrNameLst>
                                      </p:cBhvr>
                                      <p:tavLst>
                                        <p:tav tm="0">
                                          <p:val>
                                            <p:strVal val="1+#ppt_h/2"/>
                                          </p:val>
                                        </p:tav>
                                        <p:tav tm="100000">
                                          <p:val>
                                            <p:strVal val="#ppt_y"/>
                                          </p:val>
                                        </p:tav>
                                      </p:tavLst>
                                    </p:anim>
                                  </p:childTnLst>
                                </p:cTn>
                              </p:par>
                              <p:par>
                                <p:cTn id="163" presetID="10" presetClass="exit" presetSubtype="0" fill="hold" grpId="1" nodeType="withEffect">
                                  <p:stCondLst>
                                    <p:cond delay="0"/>
                                  </p:stCondLst>
                                  <p:childTnLst>
                                    <p:animEffect transition="out" filter="fade">
                                      <p:cBhvr>
                                        <p:cTn id="164" dur="250"/>
                                        <p:tgtEl>
                                          <p:spTgt spid="51"/>
                                        </p:tgtEl>
                                      </p:cBhvr>
                                    </p:animEffect>
                                    <p:set>
                                      <p:cBhvr>
                                        <p:cTn id="165" dur="1" fill="hold">
                                          <p:stCondLst>
                                            <p:cond delay="249"/>
                                          </p:stCondLst>
                                        </p:cTn>
                                        <p:tgtEl>
                                          <p:spTgt spid="51"/>
                                        </p:tgtEl>
                                        <p:attrNameLst>
                                          <p:attrName>style.visibility</p:attrName>
                                        </p:attrNameLst>
                                      </p:cBhvr>
                                      <p:to>
                                        <p:strVal val="hidden"/>
                                      </p:to>
                                    </p:set>
                                  </p:childTnLst>
                                </p:cTn>
                              </p:par>
                              <p:par>
                                <p:cTn id="166" presetID="6" presetClass="emph" presetSubtype="0" decel="100000" fill="hold" grpId="2" nodeType="withEffect">
                                  <p:stCondLst>
                                    <p:cond delay="0"/>
                                  </p:stCondLst>
                                  <p:childTnLst>
                                    <p:animScale>
                                      <p:cBhvr>
                                        <p:cTn id="167" dur="500" fill="hold"/>
                                        <p:tgtEl>
                                          <p:spTgt spid="51"/>
                                        </p:tgtEl>
                                      </p:cBhvr>
                                      <p:by x="80000" y="80000"/>
                                    </p:animScale>
                                  </p:childTnLst>
                                </p:cTn>
                              </p:par>
                              <p:par>
                                <p:cTn id="168" presetID="42" presetClass="path" presetSubtype="0" decel="100000" fill="hold" grpId="3" nodeType="withEffect">
                                  <p:stCondLst>
                                    <p:cond delay="0"/>
                                  </p:stCondLst>
                                  <p:childTnLst>
                                    <p:animMotion origin="layout" path="M -0.02878 -4.44444E-6 L 2.03282E-6 -4.44444E-6 " pathEditMode="relative" rAng="0" ptsTypes="AA">
                                      <p:cBhvr>
                                        <p:cTn id="169" dur="500" spd="-100000" fill="hold"/>
                                        <p:tgtEl>
                                          <p:spTgt spid="51"/>
                                        </p:tgtEl>
                                        <p:attrNameLst>
                                          <p:attrName>ppt_x</p:attrName>
                                          <p:attrName>ppt_y</p:attrName>
                                        </p:attrNameLst>
                                      </p:cBhvr>
                                      <p:rCtr x="1432" y="0"/>
                                    </p:animMotion>
                                  </p:childTnLst>
                                </p:cTn>
                              </p:par>
                              <p:par>
                                <p:cTn id="170" presetID="1" presetClass="exit" presetSubtype="0" fill="hold" grpId="2" nodeType="withEffect">
                                  <p:stCondLst>
                                    <p:cond delay="0"/>
                                  </p:stCondLst>
                                  <p:childTnLst>
                                    <p:set>
                                      <p:cBhvr>
                                        <p:cTn id="171" dur="1" fill="hold">
                                          <p:stCondLst>
                                            <p:cond delay="0"/>
                                          </p:stCondLst>
                                        </p:cTn>
                                        <p:tgtEl>
                                          <p:spTgt spid="49"/>
                                        </p:tgtEl>
                                        <p:attrNameLst>
                                          <p:attrName>style.visibility</p:attrName>
                                        </p:attrNameLst>
                                      </p:cBhvr>
                                      <p:to>
                                        <p:strVal val="hidden"/>
                                      </p:to>
                                    </p:set>
                                  </p:childTnLst>
                                </p:cTn>
                              </p:par>
                              <p:par>
                                <p:cTn id="172" presetID="6" presetClass="emph" presetSubtype="0" accel="50000" decel="50000" fill="hold" grpId="6" nodeType="withEffect">
                                  <p:stCondLst>
                                    <p:cond delay="0"/>
                                  </p:stCondLst>
                                  <p:childTnLst>
                                    <p:animScale>
                                      <p:cBhvr>
                                        <p:cTn id="173" dur="200" fill="hold"/>
                                        <p:tgtEl>
                                          <p:spTgt spid="35"/>
                                        </p:tgtEl>
                                      </p:cBhvr>
                                      <p:by x="0" y="100000"/>
                                    </p:animScale>
                                  </p:childTnLst>
                                </p:cTn>
                              </p:par>
                              <p:par>
                                <p:cTn id="174" presetID="6" presetClass="emph" presetSubtype="0" accel="50000" decel="50000" fill="hold" grpId="7" nodeType="withEffect">
                                  <p:stCondLst>
                                    <p:cond delay="0"/>
                                  </p:stCondLst>
                                  <p:childTnLst>
                                    <p:animScale>
                                      <p:cBhvr>
                                        <p:cTn id="175" dur="200" fill="hold"/>
                                        <p:tgtEl>
                                          <p:spTgt spid="35"/>
                                        </p:tgtEl>
                                      </p:cBhvr>
                                      <p:by x="126000" y="126000"/>
                                    </p:animScale>
                                  </p:childTnLst>
                                </p:cTn>
                              </p:par>
                              <p:par>
                                <p:cTn id="176" presetID="10" presetClass="entr" presetSubtype="0" fill="hold" nodeType="withEffect">
                                  <p:stCondLst>
                                    <p:cond delay="400"/>
                                  </p:stCondLst>
                                  <p:childTnLst>
                                    <p:set>
                                      <p:cBhvr>
                                        <p:cTn id="177" dur="1" fill="hold">
                                          <p:stCondLst>
                                            <p:cond delay="0"/>
                                          </p:stCondLst>
                                        </p:cTn>
                                        <p:tgtEl>
                                          <p:spTgt spid="38"/>
                                        </p:tgtEl>
                                        <p:attrNameLst>
                                          <p:attrName>style.visibility</p:attrName>
                                        </p:attrNameLst>
                                      </p:cBhvr>
                                      <p:to>
                                        <p:strVal val="visible"/>
                                      </p:to>
                                    </p:set>
                                    <p:animEffect transition="in" filter="fade">
                                      <p:cBhvr>
                                        <p:cTn id="178" dur="1000"/>
                                        <p:tgtEl>
                                          <p:spTgt spid="38"/>
                                        </p:tgtEl>
                                      </p:cBhvr>
                                    </p:animEffect>
                                  </p:childTnLst>
                                </p:cTn>
                              </p:par>
                              <p:par>
                                <p:cTn id="179" presetID="63" presetClass="path" presetSubtype="0" decel="100000" fill="hold" nodeType="withEffect">
                                  <p:stCondLst>
                                    <p:cond delay="400"/>
                                  </p:stCondLst>
                                  <p:childTnLst>
                                    <p:animMotion origin="layout" path="M -0.02409 0 L 0 0 " pathEditMode="relative" rAng="0" ptsTypes="AA">
                                      <p:cBhvr>
                                        <p:cTn id="180" dur="1000" fill="hold"/>
                                        <p:tgtEl>
                                          <p:spTgt spid="38"/>
                                        </p:tgtEl>
                                        <p:attrNameLst>
                                          <p:attrName>ppt_x</p:attrName>
                                          <p:attrName>ppt_y</p:attrName>
                                        </p:attrNameLst>
                                      </p:cBhvr>
                                      <p:rCtr x="1198" y="0"/>
                                    </p:animMotion>
                                  </p:childTnLst>
                                </p:cTn>
                              </p:par>
                              <p:par>
                                <p:cTn id="181" presetID="6" presetClass="emph" presetSubtype="0" accel="100000" autoRev="1" fill="hold" nodeType="withEffect">
                                  <p:stCondLst>
                                    <p:cond delay="0"/>
                                  </p:stCondLst>
                                  <p:childTnLst>
                                    <p:animScale>
                                      <p:cBhvr>
                                        <p:cTn id="182" dur="500" fill="hold"/>
                                        <p:tgtEl>
                                          <p:spTgt spid="38"/>
                                        </p:tgtEl>
                                      </p:cBhvr>
                                      <p:by x="92000" y="92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3" grpId="2" animBg="1"/>
      <p:bldP spid="3" grpId="3" animBg="1"/>
      <p:bldP spid="3" grpId="4" animBg="1"/>
      <p:bldP spid="4" grpId="0" animBg="1"/>
      <p:bldP spid="4" grpId="1" animBg="1"/>
      <p:bldP spid="4" grpId="2" animBg="1"/>
      <p:bldP spid="4" grpId="3" animBg="1"/>
      <p:bldP spid="4" grpId="4" animBg="1"/>
      <p:bldP spid="5" grpId="0" animBg="1"/>
      <p:bldP spid="5" grpId="1" animBg="1"/>
      <p:bldP spid="5" grpId="2" animBg="1"/>
      <p:bldP spid="5" grpId="3" animBg="1"/>
      <p:bldP spid="5" grpId="4" animBg="1"/>
      <p:bldP spid="50" grpId="0" animBg="1"/>
      <p:bldP spid="50" grpId="1" animBg="1"/>
      <p:bldP spid="50" grpId="2" animBg="1"/>
      <p:bldP spid="50" grpId="3" animBg="1"/>
      <p:bldP spid="50" grpId="4" animBg="1"/>
      <p:bldP spid="51" grpId="0" animBg="1"/>
      <p:bldP spid="51" grpId="1" animBg="1"/>
      <p:bldP spid="51" grpId="2" animBg="1"/>
      <p:bldP spid="51" grpId="3" animBg="1"/>
      <p:bldP spid="51" grpId="4" animBg="1"/>
      <p:bldP spid="51" grpId="5" animBg="1"/>
      <p:bldP spid="49" grpId="0" animBg="1"/>
      <p:bldP spid="49" grpId="1" animBg="1"/>
      <p:bldP spid="49" grpId="2" animBg="1"/>
      <p:bldP spid="61" grpId="0" animBg="1"/>
      <p:bldP spid="61" grpId="1" animBg="1"/>
      <p:bldP spid="61" grpId="2" animBg="1"/>
      <p:bldP spid="61" grpId="3" animBg="1"/>
      <p:bldP spid="61" grpId="4" animBg="1"/>
      <p:bldP spid="61" grpId="5" animBg="1"/>
      <p:bldP spid="35" grpId="0" animBg="1"/>
      <p:bldP spid="35" grpId="1" animBg="1"/>
      <p:bldP spid="35" grpId="2" animBg="1"/>
      <p:bldP spid="35" grpId="3" animBg="1"/>
      <p:bldP spid="35" grpId="4" animBg="1"/>
      <p:bldP spid="35" grpId="5" animBg="1"/>
      <p:bldP spid="35" grpId="6" animBg="1"/>
      <p:bldP spid="35" grpId="7" animBg="1"/>
      <p:bldP spid="6" grpId="0" animBg="1"/>
      <p:bldP spid="6" grpId="1" animBg="1"/>
      <p:bldP spid="89" grpId="0"/>
      <p:bldP spid="89" grpId="1"/>
      <p:bldP spid="89" grpId="2"/>
      <p:bldP spid="89" grpId="3"/>
      <p:bldP spid="89" grpId="4"/>
      <p:bldP spid="90" grpId="0"/>
      <p:bldP spid="90" grpId="1"/>
      <p:bldP spid="90" grpId="2"/>
      <p:bldP spid="90" grpId="3"/>
      <p:bldP spid="90" grpId="4"/>
      <p:bldP spid="44" grpId="0"/>
      <p:bldP spid="44" grpId="1"/>
      <p:bldP spid="44" grpId="2"/>
      <p:bldP spid="44" grpId="3"/>
      <p:bldP spid="44" grpId="4"/>
      <p:bldP spid="36" grpId="0" animBg="1"/>
      <p:bldP spid="36" grpId="1" animBg="1"/>
      <p:bldP spid="36" grpId="2" animBg="1"/>
      <p:bldP spid="36" grpId="3" animBg="1"/>
      <p:bldP spid="36" grpId="4" animBg="1"/>
      <p:bldP spid="36" grpId="5" animBg="1"/>
      <p:bldP spid="37" grpId="0"/>
      <p:bldP spid="37" grpId="1"/>
      <p:bldP spid="37" grpId="2"/>
      <p:bldP spid="37" grpId="3"/>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val 16"/>
          <p:cNvSpPr/>
          <p:nvPr/>
        </p:nvSpPr>
        <p:spPr bwMode="gray">
          <a:xfrm>
            <a:off x="1108325" y="1190090"/>
            <a:ext cx="2072666" cy="207266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2913"/>
            <a:endParaRPr lang="en-US" sz="1735" dirty="0">
              <a:solidFill>
                <a:srgbClr val="FFFFFF"/>
              </a:solidFill>
            </a:endParaRPr>
          </a:p>
        </p:txBody>
      </p:sp>
      <p:sp>
        <p:nvSpPr>
          <p:cNvPr id="18" name="Oval 17"/>
          <p:cNvSpPr/>
          <p:nvPr/>
        </p:nvSpPr>
        <p:spPr bwMode="gray">
          <a:xfrm>
            <a:off x="1466683" y="1548448"/>
            <a:ext cx="1355950" cy="135595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2913"/>
            <a:endParaRPr lang="en-US" sz="1735" dirty="0">
              <a:solidFill>
                <a:srgbClr val="FFFFFF"/>
              </a:solidFill>
            </a:endParaRPr>
          </a:p>
        </p:txBody>
      </p:sp>
      <p:pic>
        <p:nvPicPr>
          <p:cNvPr id="16" name="Picture 15"/>
          <p:cNvPicPr>
            <a:picLocks noChangeAspect="1"/>
          </p:cNvPicPr>
          <p:nvPr/>
        </p:nvPicPr>
        <p:blipFill>
          <a:blip r:embed="rId3">
            <a:duotone>
              <a:schemeClr val="accent2">
                <a:shade val="45000"/>
                <a:satMod val="135000"/>
              </a:schemeClr>
              <a:prstClr val="white"/>
            </a:duotone>
          </a:blip>
          <a:stretch>
            <a:fillRect/>
          </a:stretch>
        </p:blipFill>
        <p:spPr bwMode="gray">
          <a:xfrm>
            <a:off x="1607698" y="1851385"/>
            <a:ext cx="1063241" cy="662599"/>
          </a:xfrm>
          <a:prstGeom prst="rect">
            <a:avLst/>
          </a:prstGeom>
        </p:spPr>
      </p:pic>
      <p:pic>
        <p:nvPicPr>
          <p:cNvPr id="4" name="Picture 3"/>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bwMode="gray">
          <a:xfrm>
            <a:off x="228203" y="3407899"/>
            <a:ext cx="4074742" cy="1482716"/>
          </a:xfrm>
          <a:prstGeom prst="rect">
            <a:avLst/>
          </a:prstGeom>
        </p:spPr>
      </p:pic>
      <p:pic>
        <p:nvPicPr>
          <p:cNvPr id="5" name="Picture 4"/>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bwMode="gray">
          <a:xfrm>
            <a:off x="288098" y="3051357"/>
            <a:ext cx="3562377" cy="988325"/>
          </a:xfrm>
          <a:prstGeom prst="rect">
            <a:avLst/>
          </a:prstGeom>
        </p:spPr>
      </p:pic>
      <p:pic>
        <p:nvPicPr>
          <p:cNvPr id="6" name="Picture 5"/>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bwMode="gray">
          <a:xfrm>
            <a:off x="288096" y="2232322"/>
            <a:ext cx="4035284" cy="1743710"/>
          </a:xfrm>
          <a:prstGeom prst="rect">
            <a:avLst/>
          </a:prstGeom>
        </p:spPr>
      </p:pic>
      <p:sp>
        <p:nvSpPr>
          <p:cNvPr id="23" name="TextBox 22"/>
          <p:cNvSpPr txBox="1"/>
          <p:nvPr/>
        </p:nvSpPr>
        <p:spPr>
          <a:xfrm>
            <a:off x="4569536" y="1014467"/>
            <a:ext cx="6938805" cy="5441519"/>
          </a:xfrm>
          <a:prstGeom prst="rect">
            <a:avLst/>
          </a:prstGeom>
          <a:noFill/>
        </p:spPr>
        <p:txBody>
          <a:bodyPr wrap="square" lIns="179141" tIns="143312" rIns="179141" bIns="179141" rtlCol="0" anchor="t">
            <a:noAutofit/>
          </a:bodyPr>
          <a:lstStyle/>
          <a:p>
            <a:pPr defTabSz="566157"/>
            <a:r>
              <a:rPr lang="en-US" sz="2744" dirty="0">
                <a:gradFill>
                  <a:gsLst>
                    <a:gs pos="0">
                      <a:srgbClr val="FFFFFF"/>
                    </a:gs>
                    <a:gs pos="100000">
                      <a:srgbClr val="FFFFFF"/>
                    </a:gs>
                  </a:gsLst>
                  <a:lin ang="5400000" scaled="1"/>
                </a:gradFill>
                <a:cs typeface="Segoe UI Light" panose="020B0502040204020203" pitchFamily="34" charset="0"/>
              </a:rPr>
              <a:t>Explore our MSDN library</a:t>
            </a:r>
          </a:p>
          <a:p>
            <a:pPr defTabSz="566157"/>
            <a:r>
              <a:rPr lang="en-US" sz="1960" dirty="0">
                <a:gradFill>
                  <a:gsLst>
                    <a:gs pos="0">
                      <a:srgbClr val="FFFFFF"/>
                    </a:gs>
                    <a:gs pos="100000">
                      <a:srgbClr val="FFFFFF"/>
                    </a:gs>
                  </a:gsLst>
                  <a:lin ang="5400000" scaled="1"/>
                </a:gradFill>
                <a:cs typeface="Segoe UI" panose="020B0502040204020203" pitchFamily="34" charset="0"/>
              </a:rPr>
              <a:t>http://dev.office.com</a:t>
            </a:r>
          </a:p>
          <a:p>
            <a:pPr defTabSz="566157"/>
            <a:endParaRPr lang="en-US" sz="1960" dirty="0">
              <a:gradFill>
                <a:gsLst>
                  <a:gs pos="0">
                    <a:srgbClr val="FFFFFF"/>
                  </a:gs>
                  <a:gs pos="100000">
                    <a:srgbClr val="FFFFFF"/>
                  </a:gs>
                </a:gsLst>
                <a:lin ang="5400000" scaled="1"/>
              </a:gradFill>
              <a:cs typeface="Segoe UI Light" panose="020B0502040204020203" pitchFamily="34" charset="0"/>
            </a:endParaRPr>
          </a:p>
          <a:p>
            <a:pPr defTabSz="566157"/>
            <a:r>
              <a:rPr lang="en-US" sz="2744" dirty="0">
                <a:gradFill>
                  <a:gsLst>
                    <a:gs pos="0">
                      <a:srgbClr val="FFFFFF"/>
                    </a:gs>
                    <a:gs pos="100000">
                      <a:srgbClr val="FFFFFF"/>
                    </a:gs>
                  </a:gsLst>
                  <a:lin ang="5400000" scaled="1"/>
                </a:gradFill>
                <a:cs typeface="Segoe UI Light" panose="020B0502040204020203" pitchFamily="34" charset="0"/>
              </a:rPr>
              <a:t>Play with our code samples</a:t>
            </a:r>
          </a:p>
          <a:p>
            <a:pPr defTabSz="566157"/>
            <a:r>
              <a:rPr lang="en-US" sz="1960" dirty="0">
                <a:gradFill>
                  <a:gsLst>
                    <a:gs pos="0">
                      <a:srgbClr val="FFFFFF"/>
                    </a:gs>
                    <a:gs pos="100000">
                      <a:srgbClr val="FFFFFF"/>
                    </a:gs>
                  </a:gsLst>
                  <a:lin ang="5400000" scaled="1"/>
                </a:gradFill>
                <a:cs typeface="Segoe UI Light" panose="020B0502040204020203" pitchFamily="34" charset="0"/>
              </a:rPr>
              <a:t>http://aka.ms/OfficeDevSamples</a:t>
            </a:r>
          </a:p>
          <a:p>
            <a:pPr defTabSz="566157"/>
            <a:endParaRPr lang="en-US" sz="1960" dirty="0">
              <a:gradFill>
                <a:gsLst>
                  <a:gs pos="0">
                    <a:srgbClr val="FFFFFF"/>
                  </a:gs>
                  <a:gs pos="100000">
                    <a:srgbClr val="FFFFFF"/>
                  </a:gs>
                </a:gsLst>
                <a:lin ang="5400000" scaled="1"/>
              </a:gradFill>
              <a:cs typeface="Segoe UI Light" panose="020B0502040204020203" pitchFamily="34" charset="0"/>
            </a:endParaRPr>
          </a:p>
          <a:p>
            <a:pPr defTabSz="566157"/>
            <a:r>
              <a:rPr lang="en-US" sz="2744" dirty="0">
                <a:gradFill>
                  <a:gsLst>
                    <a:gs pos="0">
                      <a:srgbClr val="FFFFFF"/>
                    </a:gs>
                    <a:gs pos="100000">
                      <a:srgbClr val="FFFFFF"/>
                    </a:gs>
                  </a:gsLst>
                  <a:lin ang="5400000" scaled="1"/>
                </a:gradFill>
                <a:cs typeface="Segoe UI Light" panose="020B0502040204020203" pitchFamily="34" charset="0"/>
              </a:rPr>
              <a:t>Follow our patterns &amp; practices</a:t>
            </a:r>
          </a:p>
          <a:p>
            <a:pPr defTabSz="566157"/>
            <a:r>
              <a:rPr lang="en-US" sz="1960" dirty="0">
                <a:gradFill>
                  <a:gsLst>
                    <a:gs pos="0">
                      <a:srgbClr val="FFFFFF"/>
                    </a:gs>
                    <a:gs pos="100000">
                      <a:srgbClr val="FFFFFF"/>
                    </a:gs>
                  </a:gsLst>
                  <a:lin ang="5400000" scaled="1"/>
                </a:gradFill>
                <a:cs typeface="Segoe UI Light" panose="020B0502040204020203" pitchFamily="34" charset="0"/>
              </a:rPr>
              <a:t>http://aka.ms/OfficeDevPnP</a:t>
            </a:r>
          </a:p>
          <a:p>
            <a:pPr defTabSz="566157"/>
            <a:endParaRPr lang="en-US" sz="1960" dirty="0">
              <a:gradFill>
                <a:gsLst>
                  <a:gs pos="0">
                    <a:srgbClr val="FFFFFF"/>
                  </a:gs>
                  <a:gs pos="100000">
                    <a:srgbClr val="FFFFFF"/>
                  </a:gs>
                </a:gsLst>
                <a:lin ang="5400000" scaled="1"/>
              </a:gradFill>
              <a:cs typeface="Segoe UI Light" panose="020B0502040204020203" pitchFamily="34" charset="0"/>
            </a:endParaRPr>
          </a:p>
          <a:p>
            <a:pPr defTabSz="566157"/>
            <a:r>
              <a:rPr lang="en-US" sz="2744" dirty="0">
                <a:gradFill>
                  <a:gsLst>
                    <a:gs pos="0">
                      <a:srgbClr val="FFFFFF"/>
                    </a:gs>
                    <a:gs pos="100000">
                      <a:srgbClr val="FFFFFF"/>
                    </a:gs>
                  </a:gsLst>
                  <a:lin ang="5400000" scaled="1"/>
                </a:gradFill>
                <a:cs typeface="Segoe UI Light" panose="020B0502040204020203" pitchFamily="34" charset="0"/>
              </a:rPr>
              <a:t>Get answers</a:t>
            </a:r>
          </a:p>
          <a:p>
            <a:pPr defTabSz="566157"/>
            <a:r>
              <a:rPr lang="en-US" sz="1960" dirty="0">
                <a:gradFill>
                  <a:gsLst>
                    <a:gs pos="0">
                      <a:srgbClr val="FFFFFF"/>
                    </a:gs>
                    <a:gs pos="100000">
                      <a:srgbClr val="FFFFFF"/>
                    </a:gs>
                  </a:gsLst>
                  <a:lin ang="5400000" scaled="1"/>
                </a:gradFill>
                <a:cs typeface="Segoe UI Light" panose="020B0502040204020203" pitchFamily="34" charset="0"/>
              </a:rPr>
              <a:t>http://aka.ms/AskSharePoint</a:t>
            </a:r>
          </a:p>
          <a:p>
            <a:pPr defTabSz="566157"/>
            <a:r>
              <a:rPr lang="en-US" sz="1960" dirty="0">
                <a:gradFill>
                  <a:gsLst>
                    <a:gs pos="0">
                      <a:srgbClr val="FFFFFF"/>
                    </a:gs>
                    <a:gs pos="100000">
                      <a:srgbClr val="FFFFFF"/>
                    </a:gs>
                  </a:gsLst>
                  <a:lin ang="5400000" scaled="1"/>
                </a:gradFill>
                <a:cs typeface="Segoe UI Light" panose="020B0502040204020203" pitchFamily="34" charset="0"/>
              </a:rPr>
              <a:t>http://aka.ms/AskOffice</a:t>
            </a:r>
          </a:p>
          <a:p>
            <a:pPr defTabSz="566157"/>
            <a:endParaRPr lang="en-US" sz="1960" dirty="0">
              <a:gradFill>
                <a:gsLst>
                  <a:gs pos="0">
                    <a:srgbClr val="FFFFFF"/>
                  </a:gs>
                  <a:gs pos="100000">
                    <a:srgbClr val="FFFFFF"/>
                  </a:gs>
                </a:gsLst>
                <a:lin ang="5400000" scaled="1"/>
              </a:gradFill>
              <a:cs typeface="Segoe UI Light" panose="020B0502040204020203" pitchFamily="34" charset="0"/>
            </a:endParaRPr>
          </a:p>
          <a:p>
            <a:pPr defTabSz="566157"/>
            <a:r>
              <a:rPr lang="en-US" sz="2744" dirty="0">
                <a:gradFill>
                  <a:gsLst>
                    <a:gs pos="0">
                      <a:srgbClr val="FFFFFF"/>
                    </a:gs>
                    <a:gs pos="100000">
                      <a:srgbClr val="FFFFFF"/>
                    </a:gs>
                  </a:gsLst>
                  <a:lin ang="5400000" scaled="1"/>
                </a:gradFill>
                <a:cs typeface="Segoe UI Light" panose="020B0502040204020203" pitchFamily="34" charset="0"/>
              </a:rPr>
              <a:t>Give feedback </a:t>
            </a:r>
            <a:r>
              <a:rPr lang="en-US" sz="1960" dirty="0">
                <a:gradFill>
                  <a:gsLst>
                    <a:gs pos="0">
                      <a:srgbClr val="FFFFFF"/>
                    </a:gs>
                    <a:gs pos="100000">
                      <a:srgbClr val="FFFFFF"/>
                    </a:gs>
                  </a:gsLst>
                  <a:lin ang="5400000" scaled="1"/>
                </a:gradFill>
                <a:cs typeface="Segoe UI Light" panose="020B0502040204020203" pitchFamily="34" charset="0"/>
              </a:rPr>
              <a:t/>
            </a:r>
            <a:br>
              <a:rPr lang="en-US" sz="1960" dirty="0">
                <a:gradFill>
                  <a:gsLst>
                    <a:gs pos="0">
                      <a:srgbClr val="FFFFFF"/>
                    </a:gs>
                    <a:gs pos="100000">
                      <a:srgbClr val="FFFFFF"/>
                    </a:gs>
                  </a:gsLst>
                  <a:lin ang="5400000" scaled="1"/>
                </a:gradFill>
                <a:cs typeface="Segoe UI Light" panose="020B0502040204020203" pitchFamily="34" charset="0"/>
              </a:rPr>
            </a:br>
            <a:r>
              <a:rPr lang="en-US" sz="1960" dirty="0">
                <a:gradFill>
                  <a:gsLst>
                    <a:gs pos="0">
                      <a:srgbClr val="FFFFFF"/>
                    </a:gs>
                    <a:gs pos="100000">
                      <a:srgbClr val="FFFFFF"/>
                    </a:gs>
                  </a:gsLst>
                  <a:lin ang="5400000" scaled="1"/>
                </a:gradFill>
                <a:cs typeface="Segoe UI Light" panose="020B0502040204020203" pitchFamily="34" charset="0"/>
              </a:rPr>
              <a:t>Drive our roadmap http://aka.ms/OfficeDevFeedback</a:t>
            </a:r>
          </a:p>
          <a:p>
            <a:pPr defTabSz="566157"/>
            <a:endParaRPr lang="en-US" sz="3917"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endParaRPr>
          </a:p>
        </p:txBody>
      </p:sp>
      <p:sp>
        <p:nvSpPr>
          <p:cNvPr id="3" name="TextBox 2"/>
          <p:cNvSpPr txBox="1"/>
          <p:nvPr/>
        </p:nvSpPr>
        <p:spPr>
          <a:xfrm>
            <a:off x="4569537" y="122256"/>
            <a:ext cx="4116107" cy="981514"/>
          </a:xfrm>
          <a:prstGeom prst="rect">
            <a:avLst/>
          </a:prstGeom>
          <a:noFill/>
        </p:spPr>
        <p:txBody>
          <a:bodyPr wrap="none" lIns="179141" tIns="143312" rIns="179141" bIns="143312" rtlCol="0">
            <a:spAutoFit/>
          </a:bodyPr>
          <a:lstStyle/>
          <a:p>
            <a:pPr defTabSz="913643">
              <a:lnSpc>
                <a:spcPct val="90000"/>
              </a:lnSpc>
              <a:spcAft>
                <a:spcPts val="588"/>
              </a:spcAft>
            </a:pPr>
            <a:r>
              <a:rPr lang="en-US" sz="4900" dirty="0">
                <a:gradFill>
                  <a:gsLst>
                    <a:gs pos="2917">
                      <a:srgbClr val="FFFFFF"/>
                    </a:gs>
                    <a:gs pos="30000">
                      <a:srgbClr val="FFFFFF"/>
                    </a:gs>
                  </a:gsLst>
                  <a:lin ang="5400000" scaled="0"/>
                </a:gradFill>
                <a:latin typeface="Segoe UI Light"/>
              </a:rPr>
              <a:t>Calls to action</a:t>
            </a:r>
          </a:p>
        </p:txBody>
      </p:sp>
      <p:grpSp>
        <p:nvGrpSpPr>
          <p:cNvPr id="10" name="Group 9"/>
          <p:cNvGrpSpPr/>
          <p:nvPr/>
        </p:nvGrpSpPr>
        <p:grpSpPr>
          <a:xfrm>
            <a:off x="696917" y="4304988"/>
            <a:ext cx="3872620" cy="2124823"/>
            <a:chOff x="-2301875" y="-2038350"/>
            <a:chExt cx="1924050" cy="1055688"/>
          </a:xfrm>
        </p:grpSpPr>
        <p:sp>
          <p:nvSpPr>
            <p:cNvPr id="11" name="Freeform 10"/>
            <p:cNvSpPr>
              <a:spLocks/>
            </p:cNvSpPr>
            <p:nvPr/>
          </p:nvSpPr>
          <p:spPr bwMode="auto">
            <a:xfrm>
              <a:off x="-600075" y="-1092200"/>
              <a:ext cx="222250" cy="109538"/>
            </a:xfrm>
            <a:custGeom>
              <a:avLst/>
              <a:gdLst>
                <a:gd name="T0" fmla="*/ 51 w 100"/>
                <a:gd name="T1" fmla="*/ 1 h 49"/>
                <a:gd name="T2" fmla="*/ 0 w 100"/>
                <a:gd name="T3" fmla="*/ 49 h 49"/>
                <a:gd name="T4" fmla="*/ 99 w 100"/>
                <a:gd name="T5" fmla="*/ 49 h 49"/>
                <a:gd name="T6" fmla="*/ 51 w 100"/>
                <a:gd name="T7" fmla="*/ 1 h 49"/>
              </a:gdLst>
              <a:ahLst/>
              <a:cxnLst>
                <a:cxn ang="0">
                  <a:pos x="T0" y="T1"/>
                </a:cxn>
                <a:cxn ang="0">
                  <a:pos x="T2" y="T3"/>
                </a:cxn>
                <a:cxn ang="0">
                  <a:pos x="T4" y="T5"/>
                </a:cxn>
                <a:cxn ang="0">
                  <a:pos x="T6" y="T7"/>
                </a:cxn>
              </a:cxnLst>
              <a:rect l="0" t="0" r="r" b="b"/>
              <a:pathLst>
                <a:path w="100" h="49">
                  <a:moveTo>
                    <a:pt x="51" y="1"/>
                  </a:moveTo>
                  <a:cubicBezTo>
                    <a:pt x="24" y="0"/>
                    <a:pt x="1" y="21"/>
                    <a:pt x="0" y="49"/>
                  </a:cubicBezTo>
                  <a:cubicBezTo>
                    <a:pt x="99" y="49"/>
                    <a:pt x="99" y="49"/>
                    <a:pt x="99" y="49"/>
                  </a:cubicBezTo>
                  <a:cubicBezTo>
                    <a:pt x="100" y="21"/>
                    <a:pt x="79" y="2"/>
                    <a:pt x="51" y="1"/>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1" rIns="91403" bIns="45701"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13912"/>
              <a:endParaRPr lang="en-US" sz="1799">
                <a:solidFill>
                  <a:srgbClr val="000000"/>
                </a:solidFill>
              </a:endParaRPr>
            </a:p>
          </p:txBody>
        </p:sp>
        <p:sp>
          <p:nvSpPr>
            <p:cNvPr id="12" name="Freeform 11"/>
            <p:cNvSpPr>
              <a:spLocks/>
            </p:cNvSpPr>
            <p:nvPr/>
          </p:nvSpPr>
          <p:spPr bwMode="auto">
            <a:xfrm>
              <a:off x="-1009650" y="-1089025"/>
              <a:ext cx="473075" cy="60325"/>
            </a:xfrm>
            <a:custGeom>
              <a:avLst/>
              <a:gdLst>
                <a:gd name="T0" fmla="*/ 210 w 213"/>
                <a:gd name="T1" fmla="*/ 27 h 27"/>
                <a:gd name="T2" fmla="*/ 188 w 213"/>
                <a:gd name="T3" fmla="*/ 17 h 27"/>
                <a:gd name="T4" fmla="*/ 142 w 213"/>
                <a:gd name="T5" fmla="*/ 8 h 27"/>
                <a:gd name="T6" fmla="*/ 0 w 213"/>
                <a:gd name="T7" fmla="*/ 8 h 27"/>
                <a:gd name="T8" fmla="*/ 0 w 213"/>
                <a:gd name="T9" fmla="*/ 0 h 27"/>
                <a:gd name="T10" fmla="*/ 142 w 213"/>
                <a:gd name="T11" fmla="*/ 0 h 27"/>
                <a:gd name="T12" fmla="*/ 191 w 213"/>
                <a:gd name="T13" fmla="*/ 10 h 27"/>
                <a:gd name="T14" fmla="*/ 213 w 213"/>
                <a:gd name="T15" fmla="*/ 20 h 27"/>
                <a:gd name="T16" fmla="*/ 210 w 213"/>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27">
                  <a:moveTo>
                    <a:pt x="210" y="27"/>
                  </a:moveTo>
                  <a:cubicBezTo>
                    <a:pt x="188" y="17"/>
                    <a:pt x="188" y="17"/>
                    <a:pt x="188" y="17"/>
                  </a:cubicBezTo>
                  <a:cubicBezTo>
                    <a:pt x="177" y="12"/>
                    <a:pt x="155" y="8"/>
                    <a:pt x="142" y="8"/>
                  </a:cubicBezTo>
                  <a:cubicBezTo>
                    <a:pt x="0" y="8"/>
                    <a:pt x="0" y="8"/>
                    <a:pt x="0" y="8"/>
                  </a:cubicBezTo>
                  <a:cubicBezTo>
                    <a:pt x="0" y="0"/>
                    <a:pt x="0" y="0"/>
                    <a:pt x="0" y="0"/>
                  </a:cubicBezTo>
                  <a:cubicBezTo>
                    <a:pt x="142" y="0"/>
                    <a:pt x="142" y="0"/>
                    <a:pt x="142" y="0"/>
                  </a:cubicBezTo>
                  <a:cubicBezTo>
                    <a:pt x="157" y="0"/>
                    <a:pt x="179" y="5"/>
                    <a:pt x="191" y="10"/>
                  </a:cubicBezTo>
                  <a:cubicBezTo>
                    <a:pt x="213" y="20"/>
                    <a:pt x="213" y="20"/>
                    <a:pt x="213" y="20"/>
                  </a:cubicBezTo>
                  <a:lnTo>
                    <a:pt x="210" y="27"/>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1" rIns="91403" bIns="45701"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13912"/>
              <a:endParaRPr lang="en-US" sz="1799">
                <a:solidFill>
                  <a:srgbClr val="000000"/>
                </a:solidFill>
              </a:endParaRPr>
            </a:p>
          </p:txBody>
        </p:sp>
        <p:sp>
          <p:nvSpPr>
            <p:cNvPr id="13" name="Oval 12"/>
            <p:cNvSpPr>
              <a:spLocks noChangeArrowheads="1"/>
            </p:cNvSpPr>
            <p:nvPr/>
          </p:nvSpPr>
          <p:spPr bwMode="auto">
            <a:xfrm>
              <a:off x="-1808163" y="-1262063"/>
              <a:ext cx="493713" cy="103188"/>
            </a:xfrm>
            <a:prstGeom prst="ellipse">
              <a:avLst/>
            </a:pr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1" rIns="91403" bIns="45701"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13912"/>
              <a:endParaRPr lang="en-US" sz="1799">
                <a:solidFill>
                  <a:srgbClr val="000000"/>
                </a:solidFill>
              </a:endParaRPr>
            </a:p>
          </p:txBody>
        </p:sp>
        <p:sp>
          <p:nvSpPr>
            <p:cNvPr id="14" name="Freeform 13"/>
            <p:cNvSpPr>
              <a:spLocks/>
            </p:cNvSpPr>
            <p:nvPr/>
          </p:nvSpPr>
          <p:spPr bwMode="auto">
            <a:xfrm>
              <a:off x="-2168525" y="-2038350"/>
              <a:ext cx="1193800" cy="828675"/>
            </a:xfrm>
            <a:custGeom>
              <a:avLst/>
              <a:gdLst>
                <a:gd name="T0" fmla="*/ 527 w 537"/>
                <a:gd name="T1" fmla="*/ 373 h 373"/>
                <a:gd name="T2" fmla="*/ 537 w 537"/>
                <a:gd name="T3" fmla="*/ 362 h 373"/>
                <a:gd name="T4" fmla="*/ 537 w 537"/>
                <a:gd name="T5" fmla="*/ 11 h 373"/>
                <a:gd name="T6" fmla="*/ 527 w 537"/>
                <a:gd name="T7" fmla="*/ 0 h 373"/>
                <a:gd name="T8" fmla="*/ 11 w 537"/>
                <a:gd name="T9" fmla="*/ 0 h 373"/>
                <a:gd name="T10" fmla="*/ 0 w 537"/>
                <a:gd name="T11" fmla="*/ 11 h 373"/>
                <a:gd name="T12" fmla="*/ 0 w 537"/>
                <a:gd name="T13" fmla="*/ 362 h 373"/>
                <a:gd name="T14" fmla="*/ 11 w 537"/>
                <a:gd name="T15" fmla="*/ 373 h 373"/>
                <a:gd name="T16" fmla="*/ 527 w 537"/>
                <a:gd name="T17" fmla="*/ 373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7" h="373">
                  <a:moveTo>
                    <a:pt x="527" y="373"/>
                  </a:moveTo>
                  <a:cubicBezTo>
                    <a:pt x="532" y="373"/>
                    <a:pt x="537" y="368"/>
                    <a:pt x="537" y="362"/>
                  </a:cubicBezTo>
                  <a:cubicBezTo>
                    <a:pt x="537" y="11"/>
                    <a:pt x="537" y="11"/>
                    <a:pt x="537" y="11"/>
                  </a:cubicBezTo>
                  <a:cubicBezTo>
                    <a:pt x="537" y="5"/>
                    <a:pt x="532" y="0"/>
                    <a:pt x="527" y="0"/>
                  </a:cubicBezTo>
                  <a:cubicBezTo>
                    <a:pt x="11" y="0"/>
                    <a:pt x="11" y="0"/>
                    <a:pt x="11" y="0"/>
                  </a:cubicBezTo>
                  <a:cubicBezTo>
                    <a:pt x="5" y="0"/>
                    <a:pt x="0" y="5"/>
                    <a:pt x="0" y="11"/>
                  </a:cubicBezTo>
                  <a:cubicBezTo>
                    <a:pt x="0" y="362"/>
                    <a:pt x="0" y="362"/>
                    <a:pt x="0" y="362"/>
                  </a:cubicBezTo>
                  <a:cubicBezTo>
                    <a:pt x="0" y="368"/>
                    <a:pt x="5" y="373"/>
                    <a:pt x="11" y="373"/>
                  </a:cubicBezTo>
                  <a:lnTo>
                    <a:pt x="527" y="373"/>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1" rIns="91403" bIns="45701"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13912"/>
              <a:endParaRPr lang="en-US" sz="1799">
                <a:solidFill>
                  <a:srgbClr val="000000"/>
                </a:solidFill>
              </a:endParaRPr>
            </a:p>
          </p:txBody>
        </p:sp>
        <p:sp>
          <p:nvSpPr>
            <p:cNvPr id="15" name="Rectangle 14"/>
            <p:cNvSpPr>
              <a:spLocks noChangeArrowheads="1"/>
            </p:cNvSpPr>
            <p:nvPr/>
          </p:nvSpPr>
          <p:spPr bwMode="auto">
            <a:xfrm>
              <a:off x="-2130425" y="-2000250"/>
              <a:ext cx="1117600" cy="633413"/>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1" rIns="91403" bIns="45701"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13912"/>
              <a:endParaRPr lang="en-US" sz="1799">
                <a:solidFill>
                  <a:srgbClr val="000000"/>
                </a:solidFill>
              </a:endParaRPr>
            </a:p>
          </p:txBody>
        </p:sp>
        <p:sp>
          <p:nvSpPr>
            <p:cNvPr id="19" name="Rectangle 18"/>
            <p:cNvSpPr>
              <a:spLocks noChangeArrowheads="1"/>
            </p:cNvSpPr>
            <p:nvPr/>
          </p:nvSpPr>
          <p:spPr bwMode="auto">
            <a:xfrm>
              <a:off x="-2301875" y="-1039813"/>
              <a:ext cx="1477963" cy="55563"/>
            </a:xfrm>
            <a:prstGeom prst="rect">
              <a:avLst/>
            </a:prstGeom>
            <a:solidFill>
              <a:srgbClr val="44235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1" rIns="91403" bIns="45701"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13912"/>
              <a:endParaRPr lang="en-US" sz="1799">
                <a:solidFill>
                  <a:srgbClr val="000000"/>
                </a:solidFill>
              </a:endParaRPr>
            </a:p>
          </p:txBody>
        </p:sp>
        <p:sp>
          <p:nvSpPr>
            <p:cNvPr id="20" name="Freeform 19"/>
            <p:cNvSpPr>
              <a:spLocks/>
            </p:cNvSpPr>
            <p:nvPr/>
          </p:nvSpPr>
          <p:spPr bwMode="auto">
            <a:xfrm>
              <a:off x="-2301875" y="-1106488"/>
              <a:ext cx="1477963" cy="66675"/>
            </a:xfrm>
            <a:custGeom>
              <a:avLst/>
              <a:gdLst>
                <a:gd name="T0" fmla="*/ 931 w 931"/>
                <a:gd name="T1" fmla="*/ 42 h 42"/>
                <a:gd name="T2" fmla="*/ 0 w 931"/>
                <a:gd name="T3" fmla="*/ 42 h 42"/>
                <a:gd name="T4" fmla="*/ 59 w 931"/>
                <a:gd name="T5" fmla="*/ 0 h 42"/>
                <a:gd name="T6" fmla="*/ 874 w 931"/>
                <a:gd name="T7" fmla="*/ 0 h 42"/>
                <a:gd name="T8" fmla="*/ 931 w 931"/>
                <a:gd name="T9" fmla="*/ 42 h 42"/>
              </a:gdLst>
              <a:ahLst/>
              <a:cxnLst>
                <a:cxn ang="0">
                  <a:pos x="T0" y="T1"/>
                </a:cxn>
                <a:cxn ang="0">
                  <a:pos x="T2" y="T3"/>
                </a:cxn>
                <a:cxn ang="0">
                  <a:pos x="T4" y="T5"/>
                </a:cxn>
                <a:cxn ang="0">
                  <a:pos x="T6" y="T7"/>
                </a:cxn>
                <a:cxn ang="0">
                  <a:pos x="T8" y="T9"/>
                </a:cxn>
              </a:cxnLst>
              <a:rect l="0" t="0" r="r" b="b"/>
              <a:pathLst>
                <a:path w="931" h="42">
                  <a:moveTo>
                    <a:pt x="931" y="42"/>
                  </a:moveTo>
                  <a:lnTo>
                    <a:pt x="0" y="42"/>
                  </a:lnTo>
                  <a:lnTo>
                    <a:pt x="59" y="0"/>
                  </a:lnTo>
                  <a:lnTo>
                    <a:pt x="874" y="0"/>
                  </a:lnTo>
                  <a:lnTo>
                    <a:pt x="931" y="42"/>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1" rIns="91403" bIns="45701"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13912"/>
              <a:endParaRPr lang="en-US" sz="1799">
                <a:solidFill>
                  <a:srgbClr val="000000"/>
                </a:solidFill>
              </a:endParaRPr>
            </a:p>
          </p:txBody>
        </p:sp>
      </p:grpSp>
    </p:spTree>
    <p:extLst>
      <p:ext uri="{BB962C8B-B14F-4D97-AF65-F5344CB8AC3E}">
        <p14:creationId xmlns:p14="http://schemas.microsoft.com/office/powerpoint/2010/main" val="2577380584"/>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1000"/>
                                        <p:tgtEl>
                                          <p:spTgt spid="23"/>
                                        </p:tgtEl>
                                      </p:cBhvr>
                                    </p:animEffect>
                                  </p:childTnLst>
                                </p:cTn>
                              </p:par>
                              <p:par>
                                <p:cTn id="8" presetID="63" presetClass="path" presetSubtype="0" decel="100000" fill="hold" grpId="1" nodeType="withEffect">
                                  <p:stCondLst>
                                    <p:cond delay="0"/>
                                  </p:stCondLst>
                                  <p:childTnLst>
                                    <p:animMotion origin="layout" path="M -0.02412 -9.98638E-8 L -8.88435E-7 -9.98638E-8 " pathEditMode="relative" rAng="0" ptsTypes="AA">
                                      <p:cBhvr>
                                        <p:cTn id="9" dur="1000" fill="hold"/>
                                        <p:tgtEl>
                                          <p:spTgt spid="23"/>
                                        </p:tgtEl>
                                        <p:attrNameLst>
                                          <p:attrName>ppt_x</p:attrName>
                                          <p:attrName>ppt_y</p:attrName>
                                        </p:attrNameLst>
                                      </p:cBhvr>
                                      <p:rCtr x="1200" y="0"/>
                                    </p:animMotion>
                                  </p:childTnLst>
                                </p:cTn>
                              </p:par>
                              <p:par>
                                <p:cTn id="10" presetID="10" presetClass="entr" presetSubtype="0" fill="hold" nodeType="withEffect">
                                  <p:stCondLst>
                                    <p:cond delay="75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2000"/>
                                        <p:tgtEl>
                                          <p:spTgt spid="4"/>
                                        </p:tgtEl>
                                      </p:cBhvr>
                                    </p:animEffect>
                                  </p:childTnLst>
                                </p:cTn>
                              </p:par>
                              <p:par>
                                <p:cTn id="13" presetID="10" presetClass="entr" presetSubtype="0" fill="hold" nodeType="withEffect">
                                  <p:stCondLst>
                                    <p:cond delay="40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2000"/>
                                        <p:tgtEl>
                                          <p:spTgt spid="6"/>
                                        </p:tgtEl>
                                      </p:cBhvr>
                                    </p:animEffect>
                                  </p:childTnLst>
                                </p:cTn>
                              </p:par>
                              <p:par>
                                <p:cTn id="16" presetID="10" presetClass="entr" presetSubtype="0" fill="hold" nodeType="withEffect">
                                  <p:stCondLst>
                                    <p:cond delay="80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2000"/>
                                        <p:tgtEl>
                                          <p:spTgt spid="5"/>
                                        </p:tgtEl>
                                      </p:cBhvr>
                                    </p:animEffect>
                                  </p:childTnLst>
                                </p:cTn>
                              </p:par>
                              <p:par>
                                <p:cTn id="19" presetID="53" presetClass="entr" presetSubtype="16" fill="hold" grpId="0" nodeType="withEffect">
                                  <p:stCondLst>
                                    <p:cond delay="800"/>
                                  </p:stCondLst>
                                  <p:childTnLst>
                                    <p:set>
                                      <p:cBhvr>
                                        <p:cTn id="20" dur="1" fill="hold">
                                          <p:stCondLst>
                                            <p:cond delay="0"/>
                                          </p:stCondLst>
                                        </p:cTn>
                                        <p:tgtEl>
                                          <p:spTgt spid="17"/>
                                        </p:tgtEl>
                                        <p:attrNameLst>
                                          <p:attrName>style.visibility</p:attrName>
                                        </p:attrNameLst>
                                      </p:cBhvr>
                                      <p:to>
                                        <p:strVal val="visible"/>
                                      </p:to>
                                    </p:set>
                                    <p:anim calcmode="lin" valueType="num">
                                      <p:cBhvr>
                                        <p:cTn id="21" dur="500" fill="hold"/>
                                        <p:tgtEl>
                                          <p:spTgt spid="17"/>
                                        </p:tgtEl>
                                        <p:attrNameLst>
                                          <p:attrName>ppt_w</p:attrName>
                                        </p:attrNameLst>
                                      </p:cBhvr>
                                      <p:tavLst>
                                        <p:tav tm="0">
                                          <p:val>
                                            <p:fltVal val="0"/>
                                          </p:val>
                                        </p:tav>
                                        <p:tav tm="100000">
                                          <p:val>
                                            <p:strVal val="#ppt_w"/>
                                          </p:val>
                                        </p:tav>
                                      </p:tavLst>
                                    </p:anim>
                                    <p:anim calcmode="lin" valueType="num">
                                      <p:cBhvr>
                                        <p:cTn id="22" dur="500" fill="hold"/>
                                        <p:tgtEl>
                                          <p:spTgt spid="17"/>
                                        </p:tgtEl>
                                        <p:attrNameLst>
                                          <p:attrName>ppt_h</p:attrName>
                                        </p:attrNameLst>
                                      </p:cBhvr>
                                      <p:tavLst>
                                        <p:tav tm="0">
                                          <p:val>
                                            <p:fltVal val="0"/>
                                          </p:val>
                                        </p:tav>
                                        <p:tav tm="100000">
                                          <p:val>
                                            <p:strVal val="#ppt_h"/>
                                          </p:val>
                                        </p:tav>
                                      </p:tavLst>
                                    </p:anim>
                                    <p:animEffect transition="in" filter="fade">
                                      <p:cBhvr>
                                        <p:cTn id="23" dur="500"/>
                                        <p:tgtEl>
                                          <p:spTgt spid="17"/>
                                        </p:tgtEl>
                                      </p:cBhvr>
                                    </p:animEffect>
                                  </p:childTnLst>
                                </p:cTn>
                              </p:par>
                              <p:par>
                                <p:cTn id="24" presetID="53" presetClass="entr" presetSubtype="16" fill="hold" grpId="0" nodeType="withEffect">
                                  <p:stCondLst>
                                    <p:cond delay="1000"/>
                                  </p:stCondLst>
                                  <p:childTnLst>
                                    <p:set>
                                      <p:cBhvr>
                                        <p:cTn id="25" dur="1" fill="hold">
                                          <p:stCondLst>
                                            <p:cond delay="0"/>
                                          </p:stCondLst>
                                        </p:cTn>
                                        <p:tgtEl>
                                          <p:spTgt spid="18"/>
                                        </p:tgtEl>
                                        <p:attrNameLst>
                                          <p:attrName>style.visibility</p:attrName>
                                        </p:attrNameLst>
                                      </p:cBhvr>
                                      <p:to>
                                        <p:strVal val="visible"/>
                                      </p:to>
                                    </p:set>
                                    <p:anim calcmode="lin" valueType="num">
                                      <p:cBhvr>
                                        <p:cTn id="26" dur="500" fill="hold"/>
                                        <p:tgtEl>
                                          <p:spTgt spid="18"/>
                                        </p:tgtEl>
                                        <p:attrNameLst>
                                          <p:attrName>ppt_w</p:attrName>
                                        </p:attrNameLst>
                                      </p:cBhvr>
                                      <p:tavLst>
                                        <p:tav tm="0">
                                          <p:val>
                                            <p:fltVal val="0"/>
                                          </p:val>
                                        </p:tav>
                                        <p:tav tm="100000">
                                          <p:val>
                                            <p:strVal val="#ppt_w"/>
                                          </p:val>
                                        </p:tav>
                                      </p:tavLst>
                                    </p:anim>
                                    <p:anim calcmode="lin" valueType="num">
                                      <p:cBhvr>
                                        <p:cTn id="27" dur="500" fill="hold"/>
                                        <p:tgtEl>
                                          <p:spTgt spid="18"/>
                                        </p:tgtEl>
                                        <p:attrNameLst>
                                          <p:attrName>ppt_h</p:attrName>
                                        </p:attrNameLst>
                                      </p:cBhvr>
                                      <p:tavLst>
                                        <p:tav tm="0">
                                          <p:val>
                                            <p:fltVal val="0"/>
                                          </p:val>
                                        </p:tav>
                                        <p:tav tm="100000">
                                          <p:val>
                                            <p:strVal val="#ppt_h"/>
                                          </p:val>
                                        </p:tav>
                                      </p:tavLst>
                                    </p:anim>
                                    <p:animEffect transition="in" filter="fade">
                                      <p:cBhvr>
                                        <p:cTn id="28" dur="500"/>
                                        <p:tgtEl>
                                          <p:spTgt spid="18"/>
                                        </p:tgtEl>
                                      </p:cBhvr>
                                    </p:animEffect>
                                  </p:childTnLst>
                                </p:cTn>
                              </p:par>
                              <p:par>
                                <p:cTn id="29" presetID="53" presetClass="entr" presetSubtype="16" fill="hold" nodeType="withEffect">
                                  <p:stCondLst>
                                    <p:cond delay="1200"/>
                                  </p:stCondLst>
                                  <p:childTnLst>
                                    <p:set>
                                      <p:cBhvr>
                                        <p:cTn id="30" dur="1" fill="hold">
                                          <p:stCondLst>
                                            <p:cond delay="0"/>
                                          </p:stCondLst>
                                        </p:cTn>
                                        <p:tgtEl>
                                          <p:spTgt spid="16"/>
                                        </p:tgtEl>
                                        <p:attrNameLst>
                                          <p:attrName>style.visibility</p:attrName>
                                        </p:attrNameLst>
                                      </p:cBhvr>
                                      <p:to>
                                        <p:strVal val="visible"/>
                                      </p:to>
                                    </p:set>
                                    <p:anim calcmode="lin" valueType="num">
                                      <p:cBhvr>
                                        <p:cTn id="31" dur="500" fill="hold"/>
                                        <p:tgtEl>
                                          <p:spTgt spid="16"/>
                                        </p:tgtEl>
                                        <p:attrNameLst>
                                          <p:attrName>ppt_w</p:attrName>
                                        </p:attrNameLst>
                                      </p:cBhvr>
                                      <p:tavLst>
                                        <p:tav tm="0">
                                          <p:val>
                                            <p:fltVal val="0"/>
                                          </p:val>
                                        </p:tav>
                                        <p:tav tm="100000">
                                          <p:val>
                                            <p:strVal val="#ppt_w"/>
                                          </p:val>
                                        </p:tav>
                                      </p:tavLst>
                                    </p:anim>
                                    <p:anim calcmode="lin" valueType="num">
                                      <p:cBhvr>
                                        <p:cTn id="32" dur="500" fill="hold"/>
                                        <p:tgtEl>
                                          <p:spTgt spid="16"/>
                                        </p:tgtEl>
                                        <p:attrNameLst>
                                          <p:attrName>ppt_h</p:attrName>
                                        </p:attrNameLst>
                                      </p:cBhvr>
                                      <p:tavLst>
                                        <p:tav tm="0">
                                          <p:val>
                                            <p:fltVal val="0"/>
                                          </p:val>
                                        </p:tav>
                                        <p:tav tm="100000">
                                          <p:val>
                                            <p:strVal val="#ppt_h"/>
                                          </p:val>
                                        </p:tav>
                                      </p:tavLst>
                                    </p:anim>
                                    <p:animEffect transition="in" filter="fade">
                                      <p:cBhvr>
                                        <p:cTn id="3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23" grpId="0"/>
      <p:bldP spid="23" grpId="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10227" y="2758"/>
            <a:ext cx="12183923" cy="6852485"/>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6" tIns="143334" rIns="179166" bIns="143334" numCol="1" spcCol="0" rtlCol="0" fromWordArt="0" anchor="t" anchorCtr="0" forceAA="0" compatLnSpc="1">
            <a:prstTxWarp prst="textNoShape">
              <a:avLst/>
            </a:prstTxWarp>
            <a:noAutofit/>
          </a:bodyPr>
          <a:lstStyle/>
          <a:p>
            <a:pPr algn="ctr" defTabSz="913554"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Box 3"/>
          <p:cNvSpPr txBox="1"/>
          <p:nvPr/>
        </p:nvSpPr>
        <p:spPr>
          <a:xfrm>
            <a:off x="6176841" y="1177784"/>
            <a:ext cx="6196164" cy="5447266"/>
          </a:xfrm>
          <a:prstGeom prst="rect">
            <a:avLst/>
          </a:prstGeom>
          <a:noFill/>
        </p:spPr>
        <p:txBody>
          <a:bodyPr wrap="square" lIns="179166" tIns="143334" rIns="179166" bIns="143334" rtlCol="0">
            <a:spAutoFit/>
          </a:bodyPr>
          <a:lstStyle/>
          <a:p>
            <a:pPr defTabSz="913818">
              <a:lnSpc>
                <a:spcPct val="90000"/>
              </a:lnSpc>
              <a:spcBef>
                <a:spcPts val="588"/>
              </a:spcBef>
            </a:pPr>
            <a:r>
              <a:rPr lang="en-US" sz="3917"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Patterns and practices</a:t>
            </a:r>
          </a:p>
          <a:p>
            <a:pPr marL="0" lvl="1" defTabSz="566157">
              <a:lnSpc>
                <a:spcPct val="90000"/>
              </a:lnSpc>
              <a:spcBef>
                <a:spcPts val="588"/>
              </a:spcBef>
              <a:spcAft>
                <a:spcPts val="980"/>
              </a:spcAft>
            </a:pPr>
            <a:r>
              <a:rPr lang="en-US" sz="1959" dirty="0">
                <a:gradFill>
                  <a:gsLst>
                    <a:gs pos="0">
                      <a:srgbClr val="FFFFFF"/>
                    </a:gs>
                    <a:gs pos="100000">
                      <a:srgbClr val="FFFFFF"/>
                    </a:gs>
                  </a:gsLst>
                  <a:lin ang="5400000" scaled="1"/>
                </a:gradFill>
                <a:cs typeface="Segoe UI" panose="020B0502040204020203" pitchFamily="34" charset="0"/>
              </a:rPr>
              <a:t>Providing App Model Patterns for common </a:t>
            </a:r>
            <a:br>
              <a:rPr lang="en-US" sz="1959" dirty="0">
                <a:gradFill>
                  <a:gsLst>
                    <a:gs pos="0">
                      <a:srgbClr val="FFFFFF"/>
                    </a:gs>
                    <a:gs pos="100000">
                      <a:srgbClr val="FFFFFF"/>
                    </a:gs>
                  </a:gsLst>
                  <a:lin ang="5400000" scaled="1"/>
                </a:gradFill>
                <a:cs typeface="Segoe UI" panose="020B0502040204020203" pitchFamily="34" charset="0"/>
              </a:rPr>
            </a:br>
            <a:r>
              <a:rPr lang="en-US" sz="1959" dirty="0">
                <a:gradFill>
                  <a:gsLst>
                    <a:gs pos="0">
                      <a:srgbClr val="FFFFFF"/>
                    </a:gs>
                    <a:gs pos="100000">
                      <a:srgbClr val="FFFFFF"/>
                    </a:gs>
                  </a:gsLst>
                  <a:lin ang="5400000" scaled="1"/>
                </a:gradFill>
                <a:cs typeface="Segoe UI" panose="020B0502040204020203" pitchFamily="34" charset="0"/>
              </a:rPr>
              <a:t>Full Trust Code scenarios</a:t>
            </a:r>
            <a:endParaRPr lang="en-US" sz="2351" b="1" dirty="0">
              <a:gradFill>
                <a:gsLst>
                  <a:gs pos="0">
                    <a:srgbClr val="FFFFFF"/>
                  </a:gs>
                  <a:gs pos="100000">
                    <a:srgbClr val="FFFFFF"/>
                  </a:gs>
                </a:gsLst>
                <a:lin ang="5400000" scaled="1"/>
              </a:gradFill>
            </a:endParaRPr>
          </a:p>
          <a:p>
            <a:pPr defTabSz="913818">
              <a:lnSpc>
                <a:spcPct val="90000"/>
              </a:lnSpc>
            </a:pPr>
            <a:r>
              <a:rPr lang="en-US" sz="3917"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30+ Visual Studio projects</a:t>
            </a:r>
            <a:br>
              <a:rPr lang="en-US" sz="3917"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br>
            <a:r>
              <a:rPr lang="en-US" sz="3134"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Common scenarios</a:t>
            </a:r>
          </a:p>
          <a:p>
            <a:pPr marL="230182" lvl="1" indent="-230182" defTabSz="566157">
              <a:lnSpc>
                <a:spcPct val="90000"/>
              </a:lnSpc>
              <a:spcBef>
                <a:spcPts val="294"/>
              </a:spcBef>
              <a:buFont typeface="Arial" panose="020B0604020202020204" pitchFamily="34" charset="0"/>
              <a:buChar char="•"/>
            </a:pPr>
            <a:r>
              <a:rPr lang="en-US" sz="1959" dirty="0">
                <a:gradFill>
                  <a:gsLst>
                    <a:gs pos="0">
                      <a:srgbClr val="FFFFFF"/>
                    </a:gs>
                    <a:gs pos="100000">
                      <a:srgbClr val="FFFFFF"/>
                    </a:gs>
                  </a:gsLst>
                  <a:lin ang="5400000" scaled="1"/>
                </a:gradFill>
                <a:cs typeface="Segoe UI" panose="020B0502040204020203" pitchFamily="34" charset="0"/>
              </a:rPr>
              <a:t>Branding</a:t>
            </a:r>
          </a:p>
          <a:p>
            <a:pPr marL="230182" lvl="1" indent="-230182" defTabSz="566157">
              <a:lnSpc>
                <a:spcPct val="90000"/>
              </a:lnSpc>
              <a:spcBef>
                <a:spcPts val="294"/>
              </a:spcBef>
              <a:buFont typeface="Arial" panose="020B0604020202020204" pitchFamily="34" charset="0"/>
              <a:buChar char="•"/>
            </a:pPr>
            <a:r>
              <a:rPr lang="en-US" sz="1959" dirty="0">
                <a:gradFill>
                  <a:gsLst>
                    <a:gs pos="0">
                      <a:srgbClr val="FFFFFF"/>
                    </a:gs>
                    <a:gs pos="100000">
                      <a:srgbClr val="FFFFFF"/>
                    </a:gs>
                  </a:gsLst>
                  <a:lin ang="5400000" scaled="1"/>
                </a:gradFill>
                <a:cs typeface="Segoe UI" panose="020B0502040204020203" pitchFamily="34" charset="0"/>
              </a:rPr>
              <a:t>Site provisioning</a:t>
            </a:r>
          </a:p>
          <a:p>
            <a:pPr marL="230182" lvl="1" indent="-230182" defTabSz="566157">
              <a:lnSpc>
                <a:spcPct val="90000"/>
              </a:lnSpc>
              <a:spcBef>
                <a:spcPts val="294"/>
              </a:spcBef>
              <a:buFont typeface="Arial" panose="020B0604020202020204" pitchFamily="34" charset="0"/>
              <a:buChar char="•"/>
            </a:pPr>
            <a:r>
              <a:rPr lang="en-US" sz="1959" dirty="0">
                <a:gradFill>
                  <a:gsLst>
                    <a:gs pos="0">
                      <a:srgbClr val="FFFFFF"/>
                    </a:gs>
                    <a:gs pos="100000">
                      <a:srgbClr val="FFFFFF"/>
                    </a:gs>
                  </a:gsLst>
                  <a:lin ang="5400000" scaled="1"/>
                </a:gradFill>
                <a:cs typeface="Segoe UI" panose="020B0502040204020203" pitchFamily="34" charset="0"/>
              </a:rPr>
              <a:t>Remote event receivers </a:t>
            </a:r>
          </a:p>
          <a:p>
            <a:pPr marL="230182" lvl="1" indent="-230182" defTabSz="566157">
              <a:lnSpc>
                <a:spcPct val="90000"/>
              </a:lnSpc>
              <a:spcBef>
                <a:spcPts val="294"/>
              </a:spcBef>
              <a:buFont typeface="Arial" panose="020B0604020202020204" pitchFamily="34" charset="0"/>
              <a:buChar char="•"/>
            </a:pPr>
            <a:r>
              <a:rPr lang="en-US" sz="1959" dirty="0">
                <a:gradFill>
                  <a:gsLst>
                    <a:gs pos="0">
                      <a:srgbClr val="FFFFFF"/>
                    </a:gs>
                    <a:gs pos="100000">
                      <a:srgbClr val="FFFFFF"/>
                    </a:gs>
                  </a:gsLst>
                  <a:lin ang="5400000" scaled="1"/>
                </a:gradFill>
                <a:cs typeface="Segoe UI" panose="020B0502040204020203" pitchFamily="34" charset="0"/>
              </a:rPr>
              <a:t>Large file support</a:t>
            </a:r>
          </a:p>
          <a:p>
            <a:pPr marL="230182" lvl="1" indent="-230182" defTabSz="566157">
              <a:lnSpc>
                <a:spcPct val="90000"/>
              </a:lnSpc>
              <a:spcBef>
                <a:spcPts val="294"/>
              </a:spcBef>
              <a:buFont typeface="Arial" panose="020B0604020202020204" pitchFamily="34" charset="0"/>
              <a:buChar char="•"/>
            </a:pPr>
            <a:r>
              <a:rPr lang="en-US" sz="1959" dirty="0">
                <a:gradFill>
                  <a:gsLst>
                    <a:gs pos="0">
                      <a:srgbClr val="FFFFFF"/>
                    </a:gs>
                    <a:gs pos="100000">
                      <a:srgbClr val="FFFFFF"/>
                    </a:gs>
                  </a:gsLst>
                  <a:lin ang="5400000" scaled="1"/>
                </a:gradFill>
                <a:cs typeface="Segoe UI" panose="020B0502040204020203" pitchFamily="34" charset="0"/>
              </a:rPr>
              <a:t>Taxonomy driven navigation</a:t>
            </a:r>
          </a:p>
          <a:p>
            <a:pPr marL="230182" lvl="1" indent="-230182" defTabSz="566157">
              <a:lnSpc>
                <a:spcPct val="90000"/>
              </a:lnSpc>
              <a:spcBef>
                <a:spcPts val="294"/>
              </a:spcBef>
              <a:spcAft>
                <a:spcPts val="980"/>
              </a:spcAft>
              <a:buFont typeface="Arial" panose="020B0604020202020204" pitchFamily="34" charset="0"/>
              <a:buChar char="•"/>
            </a:pPr>
            <a:r>
              <a:rPr lang="en-US" sz="1959" dirty="0">
                <a:gradFill>
                  <a:gsLst>
                    <a:gs pos="0">
                      <a:srgbClr val="FFFFFF"/>
                    </a:gs>
                    <a:gs pos="100000">
                      <a:srgbClr val="FFFFFF"/>
                    </a:gs>
                  </a:gsLst>
                  <a:lin ang="5400000" scaled="1"/>
                </a:gradFill>
                <a:cs typeface="Segoe UI" panose="020B0502040204020203" pitchFamily="34" charset="0"/>
              </a:rPr>
              <a:t>And much more…</a:t>
            </a:r>
            <a:endParaRPr lang="en-US" sz="2351" dirty="0">
              <a:gradFill>
                <a:gsLst>
                  <a:gs pos="0">
                    <a:srgbClr val="FFFFFF"/>
                  </a:gs>
                  <a:gs pos="100000">
                    <a:srgbClr val="FFFFFF"/>
                  </a:gs>
                </a:gsLst>
                <a:lin ang="5400000" scaled="1"/>
              </a:gradFill>
            </a:endParaRPr>
          </a:p>
          <a:p>
            <a:pPr defTabSz="913818">
              <a:lnSpc>
                <a:spcPct val="90000"/>
              </a:lnSpc>
            </a:pPr>
            <a:r>
              <a:rPr lang="en-US" sz="3917"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Contribute</a:t>
            </a:r>
          </a:p>
          <a:p>
            <a:pPr marL="0" lvl="1" defTabSz="566157">
              <a:lnSpc>
                <a:spcPct val="90000"/>
              </a:lnSpc>
            </a:pPr>
            <a:r>
              <a:rPr lang="en-US" sz="1959" dirty="0">
                <a:gradFill>
                  <a:gsLst>
                    <a:gs pos="0">
                      <a:srgbClr val="FFFFFF"/>
                    </a:gs>
                    <a:gs pos="100000">
                      <a:srgbClr val="FFFFFF"/>
                    </a:gs>
                  </a:gsLst>
                  <a:lin ang="5400000" scaled="1"/>
                </a:gradFill>
                <a:cs typeface="Segoe UI" panose="020B0502040204020203" pitchFamily="34" charset="0"/>
              </a:rPr>
              <a:t>Open source coming soon!</a:t>
            </a:r>
          </a:p>
        </p:txBody>
      </p:sp>
      <p:sp>
        <p:nvSpPr>
          <p:cNvPr id="10" name="Rectangle 9"/>
          <p:cNvSpPr/>
          <p:nvPr/>
        </p:nvSpPr>
        <p:spPr bwMode="auto">
          <a:xfrm>
            <a:off x="2451" y="1336105"/>
            <a:ext cx="6174390" cy="551914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6" tIns="143334" rIns="179166" bIns="143334" numCol="1" spcCol="0" rtlCol="0" fromWordArt="0" anchor="t" anchorCtr="0" forceAA="0" compatLnSpc="1">
            <a:prstTxWarp prst="textNoShape">
              <a:avLst/>
            </a:prstTxWarp>
            <a:noAutofit/>
          </a:bodyPr>
          <a:lstStyle/>
          <a:p>
            <a:pPr algn="ctr" defTabSz="913554"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Box 4"/>
          <p:cNvSpPr txBox="1"/>
          <p:nvPr/>
        </p:nvSpPr>
        <p:spPr>
          <a:xfrm>
            <a:off x="587484" y="368245"/>
            <a:ext cx="5269804" cy="981514"/>
          </a:xfrm>
          <a:prstGeom prst="rect">
            <a:avLst/>
          </a:prstGeom>
          <a:noFill/>
        </p:spPr>
        <p:txBody>
          <a:bodyPr wrap="none" lIns="179141" tIns="143312" rIns="179141" bIns="143312" rtlCol="0">
            <a:spAutoFit/>
          </a:bodyPr>
          <a:lstStyle/>
          <a:p>
            <a:pPr defTabSz="913643">
              <a:lnSpc>
                <a:spcPct val="90000"/>
              </a:lnSpc>
              <a:spcAft>
                <a:spcPts val="588"/>
              </a:spcAft>
            </a:pPr>
            <a:r>
              <a:rPr lang="en-US" sz="4900" dirty="0">
                <a:gradFill>
                  <a:gsLst>
                    <a:gs pos="2917">
                      <a:srgbClr val="FFFFFF"/>
                    </a:gs>
                    <a:gs pos="30000">
                      <a:srgbClr val="FFFFFF"/>
                    </a:gs>
                  </a:gsLst>
                  <a:lin ang="5400000" scaled="0"/>
                </a:gradFill>
                <a:latin typeface="Segoe UI Light"/>
              </a:rPr>
              <a:t>aka.ms/</a:t>
            </a:r>
            <a:r>
              <a:rPr lang="en-US" sz="4900" dirty="0" err="1">
                <a:gradFill>
                  <a:gsLst>
                    <a:gs pos="2917">
                      <a:srgbClr val="FFFFFF"/>
                    </a:gs>
                    <a:gs pos="30000">
                      <a:srgbClr val="FFFFFF"/>
                    </a:gs>
                  </a:gsLst>
                  <a:lin ang="5400000" scaled="0"/>
                </a:gradFill>
                <a:latin typeface="Segoe UI Light"/>
              </a:rPr>
              <a:t>OfficeAMS</a:t>
            </a:r>
            <a:endParaRPr lang="en-US" sz="4900" dirty="0">
              <a:gradFill>
                <a:gsLst>
                  <a:gs pos="2917">
                    <a:srgbClr val="FFFFFF"/>
                  </a:gs>
                  <a:gs pos="30000">
                    <a:srgbClr val="FFFFFF"/>
                  </a:gs>
                </a:gsLst>
                <a:lin ang="5400000" scaled="0"/>
              </a:gradFill>
              <a:latin typeface="Segoe UI Light"/>
            </a:endParaRPr>
          </a:p>
        </p:txBody>
      </p:sp>
      <p:sp>
        <p:nvSpPr>
          <p:cNvPr id="8" name="Rectangle 7"/>
          <p:cNvSpPr/>
          <p:nvPr/>
        </p:nvSpPr>
        <p:spPr bwMode="auto">
          <a:xfrm>
            <a:off x="2452" y="282706"/>
            <a:ext cx="12183923" cy="6572538"/>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6" tIns="143334" rIns="179166" bIns="143334" numCol="1" spcCol="0" rtlCol="0" fromWordArt="0" anchor="t" anchorCtr="0" forceAA="0" compatLnSpc="1">
            <a:prstTxWarp prst="textNoShape">
              <a:avLst/>
            </a:prstTxWarp>
            <a:noAutofit/>
          </a:bodyPr>
          <a:lstStyle/>
          <a:p>
            <a:pPr algn="ctr" defTabSz="913554"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p:cNvSpPr/>
          <p:nvPr/>
        </p:nvSpPr>
        <p:spPr bwMode="auto">
          <a:xfrm>
            <a:off x="2452" y="2759"/>
            <a:ext cx="12183923" cy="279947"/>
          </a:xfrm>
          <a:prstGeom prst="rect">
            <a:avLst/>
          </a:prstGeom>
          <a:solidFill>
            <a:srgbClr val="F0F1F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6" tIns="143334" rIns="179166" bIns="143334" numCol="1" spcCol="0" rtlCol="0" fromWordArt="0" anchor="t" anchorCtr="0" forceAA="0" compatLnSpc="1">
            <a:prstTxWarp prst="textNoShape">
              <a:avLst/>
            </a:prstTxWarp>
            <a:noAutofit/>
          </a:bodyPr>
          <a:lstStyle/>
          <a:p>
            <a:pPr algn="ctr" defTabSz="913554"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pic>
        <p:nvPicPr>
          <p:cNvPr id="6" name="Picture 5"/>
          <p:cNvPicPr>
            <a:picLocks noChangeAspect="1"/>
          </p:cNvPicPr>
          <p:nvPr/>
        </p:nvPicPr>
        <p:blipFill>
          <a:blip r:embed="rId2"/>
          <a:stretch>
            <a:fillRect/>
          </a:stretch>
        </p:blipFill>
        <p:spPr>
          <a:xfrm>
            <a:off x="2380224" y="2759"/>
            <a:ext cx="7913173" cy="6836802"/>
          </a:xfrm>
          <a:prstGeom prst="rect">
            <a:avLst/>
          </a:prstGeom>
          <a:noFill/>
          <a:ln>
            <a:noFill/>
          </a:ln>
        </p:spPr>
      </p:pic>
    </p:spTree>
    <p:extLst>
      <p:ext uri="{BB962C8B-B14F-4D97-AF65-F5344CB8AC3E}">
        <p14:creationId xmlns:p14="http://schemas.microsoft.com/office/powerpoint/2010/main" val="3372555742"/>
      </p:ext>
    </p:extLst>
  </p:cSld>
  <p:clrMapOvr>
    <a:masterClrMapping/>
  </p:clrMapOvr>
  <mc:AlternateContent xmlns:mc="http://schemas.openxmlformats.org/markup-compatibility/2006" xmlns:p14="http://schemas.microsoft.com/office/powerpoint/2010/main">
    <mc:Choice Requires="p14">
      <p:transition spd="slow" p14:dur="1250">
        <p14:flip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decel="100000" fill="hold" nodeType="afterEffect">
                                  <p:stCondLst>
                                    <p:cond delay="1000"/>
                                  </p:stCondLst>
                                  <p:childTnLst>
                                    <p:animScale>
                                      <p:cBhvr>
                                        <p:cTn id="6" dur="500" fill="hold"/>
                                        <p:tgtEl>
                                          <p:spTgt spid="6"/>
                                        </p:tgtEl>
                                      </p:cBhvr>
                                      <p:by x="72000" y="72000"/>
                                    </p:animScale>
                                  </p:childTnLst>
                                </p:cTn>
                              </p:par>
                              <p:par>
                                <p:cTn id="7" presetID="42" presetClass="path" presetSubtype="0" accel="50000" decel="50000" fill="hold" nodeType="withEffect">
                                  <p:stCondLst>
                                    <p:cond delay="1000"/>
                                  </p:stCondLst>
                                  <p:childTnLst>
                                    <p:animMotion origin="layout" path="M -3.19888E-6 4.81616E-6 L -0.25274 0.0556 " pathEditMode="relative" rAng="0" ptsTypes="AA">
                                      <p:cBhvr>
                                        <p:cTn id="8" dur="500" fill="hold"/>
                                        <p:tgtEl>
                                          <p:spTgt spid="6"/>
                                        </p:tgtEl>
                                        <p:attrNameLst>
                                          <p:attrName>ppt_x</p:attrName>
                                          <p:attrName>ppt_y</p:attrName>
                                        </p:attrNameLst>
                                      </p:cBhvr>
                                      <p:rCtr x="-12637" y="2769"/>
                                    </p:animMotion>
                                  </p:childTnLst>
                                </p:cTn>
                              </p:par>
                              <p:par>
                                <p:cTn id="9" presetID="10" presetClass="exit" presetSubtype="0" fill="hold" grpId="0" nodeType="withEffect">
                                  <p:stCondLst>
                                    <p:cond delay="1000"/>
                                  </p:stCondLst>
                                  <p:childTnLst>
                                    <p:animEffect transition="out" filter="fade">
                                      <p:cBhvr>
                                        <p:cTn id="10" dur="500"/>
                                        <p:tgtEl>
                                          <p:spTgt spid="8"/>
                                        </p:tgtEl>
                                      </p:cBhvr>
                                    </p:animEffect>
                                    <p:set>
                                      <p:cBhvr>
                                        <p:cTn id="11" dur="1" fill="hold">
                                          <p:stCondLst>
                                            <p:cond delay="499"/>
                                          </p:stCondLst>
                                        </p:cTn>
                                        <p:tgtEl>
                                          <p:spTgt spid="8"/>
                                        </p:tgtEl>
                                        <p:attrNameLst>
                                          <p:attrName>style.visibility</p:attrName>
                                        </p:attrNameLst>
                                      </p:cBhvr>
                                      <p:to>
                                        <p:strVal val="hidden"/>
                                      </p:to>
                                    </p:set>
                                  </p:childTnLst>
                                </p:cTn>
                              </p:par>
                              <p:par>
                                <p:cTn id="12" presetID="10" presetClass="exit" presetSubtype="0" fill="hold" grpId="0" nodeType="withEffect">
                                  <p:stCondLst>
                                    <p:cond delay="1000"/>
                                  </p:stCondLst>
                                  <p:childTnLst>
                                    <p:animEffect transition="out" filter="fade">
                                      <p:cBhvr>
                                        <p:cTn id="13" dur="500"/>
                                        <p:tgtEl>
                                          <p:spTgt spid="7"/>
                                        </p:tgtEl>
                                      </p:cBhvr>
                                    </p:animEffect>
                                    <p:set>
                                      <p:cBhvr>
                                        <p:cTn id="14" dur="1" fill="hold">
                                          <p:stCondLst>
                                            <p:cond delay="499"/>
                                          </p:stCondLst>
                                        </p:cTn>
                                        <p:tgtEl>
                                          <p:spTgt spid="7"/>
                                        </p:tgtEl>
                                        <p:attrNameLst>
                                          <p:attrName>style.visibility</p:attrName>
                                        </p:attrNameLst>
                                      </p:cBhvr>
                                      <p:to>
                                        <p:strVal val="hidden"/>
                                      </p:to>
                                    </p:set>
                                  </p:childTnLst>
                                </p:cTn>
                              </p:par>
                            </p:childTnLst>
                          </p:cTn>
                        </p:par>
                        <p:par>
                          <p:cTn id="15" fill="hold">
                            <p:stCondLst>
                              <p:cond delay="1500"/>
                            </p:stCondLst>
                            <p:childTnLst>
                              <p:par>
                                <p:cTn id="16" presetID="2" presetClass="entr" presetSubtype="8" decel="100000" fill="hold" grpId="0" nodeType="after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500" fill="hold"/>
                                        <p:tgtEl>
                                          <p:spTgt spid="4"/>
                                        </p:tgtEl>
                                        <p:attrNameLst>
                                          <p:attrName>ppt_x</p:attrName>
                                        </p:attrNameLst>
                                      </p:cBhvr>
                                      <p:tavLst>
                                        <p:tav tm="0">
                                          <p:val>
                                            <p:strVal val="0-#ppt_w/2"/>
                                          </p:val>
                                        </p:tav>
                                        <p:tav tm="100000">
                                          <p:val>
                                            <p:strVal val="#ppt_x"/>
                                          </p:val>
                                        </p:tav>
                                      </p:tavLst>
                                    </p:anim>
                                    <p:anim calcmode="lin" valueType="num">
                                      <p:cBhvr additive="base">
                                        <p:cTn id="19"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animBg="1"/>
      <p:bldP spid="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9879541"/>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Meet Richard diZerega | @</a:t>
            </a:r>
            <a:r>
              <a:rPr lang="en-US" i="1" dirty="0" err="1"/>
              <a:t>richdizz</a:t>
            </a:r>
            <a:endParaRPr lang="en-US" dirty="0"/>
          </a:p>
        </p:txBody>
      </p:sp>
      <p:sp>
        <p:nvSpPr>
          <p:cNvPr id="7" name="Content Placeholder 6"/>
          <p:cNvSpPr>
            <a:spLocks noGrp="1"/>
          </p:cNvSpPr>
          <p:nvPr>
            <p:ph sz="quarter" idx="10"/>
          </p:nvPr>
        </p:nvSpPr>
        <p:spPr/>
        <p:txBody>
          <a:bodyPr/>
          <a:lstStyle/>
          <a:p>
            <a:r>
              <a:rPr lang="en-US" dirty="0" smtClean="0"/>
              <a:t>Architect, Microsoft </a:t>
            </a:r>
            <a:r>
              <a:rPr lang="en-US" dirty="0"/>
              <a:t>Technology Center in </a:t>
            </a:r>
            <a:r>
              <a:rPr lang="en-US" dirty="0" smtClean="0"/>
              <a:t>Dallas</a:t>
            </a:r>
          </a:p>
          <a:p>
            <a:pPr lvl="1"/>
            <a:r>
              <a:rPr lang="en-US" dirty="0" smtClean="0"/>
              <a:t>Help </a:t>
            </a:r>
            <a:r>
              <a:rPr lang="en-US" dirty="0"/>
              <a:t>large enterprise customers maximize their Microsoft investments. This often involves developing solutions and patterns that push the limits of Microsoft software and services</a:t>
            </a:r>
            <a:r>
              <a:rPr lang="en-US" dirty="0" smtClean="0"/>
              <a:t>.</a:t>
            </a:r>
          </a:p>
          <a:p>
            <a:r>
              <a:rPr lang="en-US" dirty="0" smtClean="0"/>
              <a:t>Bachelors </a:t>
            </a:r>
            <a:r>
              <a:rPr lang="en-US" dirty="0"/>
              <a:t>in Information System from Texas A&amp;M </a:t>
            </a:r>
            <a:r>
              <a:rPr lang="en-US" dirty="0" smtClean="0"/>
              <a:t>University</a:t>
            </a:r>
          </a:p>
          <a:p>
            <a:pPr lvl="1"/>
            <a:r>
              <a:rPr lang="en-US" dirty="0" smtClean="0"/>
              <a:t>Lead </a:t>
            </a:r>
            <a:r>
              <a:rPr lang="en-US" dirty="0"/>
              <a:t>architect of an application </a:t>
            </a:r>
            <a:r>
              <a:rPr lang="en-US" dirty="0" smtClean="0"/>
              <a:t>to </a:t>
            </a:r>
            <a:r>
              <a:rPr lang="en-US" dirty="0"/>
              <a:t>manage the </a:t>
            </a:r>
            <a:r>
              <a:rPr lang="en-US" dirty="0" smtClean="0"/>
              <a:t/>
            </a:r>
            <a:br>
              <a:rPr lang="en-US" dirty="0" smtClean="0"/>
            </a:br>
            <a:r>
              <a:rPr lang="en-US" dirty="0" smtClean="0"/>
              <a:t>nation’s organ </a:t>
            </a:r>
            <a:r>
              <a:rPr lang="en-US" dirty="0"/>
              <a:t>and tissue donation process. </a:t>
            </a:r>
            <a:endParaRPr lang="en-US" dirty="0" smtClean="0"/>
          </a:p>
          <a:p>
            <a:pPr lvl="1"/>
            <a:r>
              <a:rPr lang="en-US" dirty="0" smtClean="0"/>
              <a:t>Top session </a:t>
            </a:r>
            <a:r>
              <a:rPr lang="en-US" dirty="0"/>
              <a:t>at the </a:t>
            </a:r>
            <a:r>
              <a:rPr lang="en-US" dirty="0" smtClean="0"/>
              <a:t>SharePoint Conference 2014</a:t>
            </a:r>
          </a:p>
          <a:p>
            <a:pPr lvl="1"/>
            <a:r>
              <a:rPr lang="en-US" dirty="0"/>
              <a:t>http://www.richdizz.com</a:t>
            </a:r>
            <a:endParaRPr lang="en-US" dirty="0" smtClean="0"/>
          </a:p>
          <a:p>
            <a:pPr lvl="1"/>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83750" y="4360863"/>
            <a:ext cx="2286000" cy="2286000"/>
          </a:xfrm>
          <a:prstGeom prst="rect">
            <a:avLst/>
          </a:prstGeom>
        </p:spPr>
      </p:pic>
    </p:spTree>
    <p:extLst>
      <p:ext uri="{BB962C8B-B14F-4D97-AF65-F5344CB8AC3E}">
        <p14:creationId xmlns:p14="http://schemas.microsoft.com/office/powerpoint/2010/main" val="1853054071"/>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Course Agenda</a:t>
            </a:r>
            <a:endParaRPr lang="en-US" dirty="0"/>
          </a:p>
        </p:txBody>
      </p:sp>
      <p:graphicFrame>
        <p:nvGraphicFramePr>
          <p:cNvPr id="10" name="Content Placeholder 9"/>
          <p:cNvGraphicFramePr>
            <a:graphicFrameLocks noGrp="1"/>
          </p:cNvGraphicFramePr>
          <p:nvPr>
            <p:ph sz="quarter" idx="10"/>
            <p:extLst>
              <p:ext uri="{D42A27DB-BD31-4B8C-83A1-F6EECF244321}">
                <p14:modId xmlns:p14="http://schemas.microsoft.com/office/powerpoint/2010/main" val="3218906029"/>
              </p:ext>
            </p:extLst>
          </p:nvPr>
        </p:nvGraphicFramePr>
        <p:xfrm>
          <a:off x="438838" y="1244303"/>
          <a:ext cx="11225057" cy="4361609"/>
        </p:xfrm>
        <a:graphic>
          <a:graphicData uri="http://schemas.openxmlformats.org/drawingml/2006/table">
            <a:tbl>
              <a:tblPr firstRow="1" bandRow="1">
                <a:tableStyleId>{5C22544A-7EE6-4342-B048-85BDC9FD1C3A}</a:tableStyleId>
              </a:tblPr>
              <a:tblGrid>
                <a:gridCol w="11225057">
                  <a:extLst>
                    <a:ext uri="{9D8B030D-6E8A-4147-A177-3AD203B41FA5}">
                      <a16:colId xmlns="" xmlns:a16="http://schemas.microsoft.com/office/drawing/2014/main" val="1253488153"/>
                    </a:ext>
                  </a:extLst>
                </a:gridCol>
              </a:tblGrid>
              <a:tr h="1047037">
                <a:tc>
                  <a:txBody>
                    <a:bodyPr/>
                    <a:lstStyle/>
                    <a:p>
                      <a:r>
                        <a:rPr lang="en-US" sz="2400" dirty="0" smtClean="0"/>
                        <a:t>Introduction</a:t>
                      </a:r>
                      <a:r>
                        <a:rPr lang="en-US" sz="2400" baseline="0" dirty="0" smtClean="0"/>
                        <a:t> to </a:t>
                      </a:r>
                      <a:r>
                        <a:rPr lang="en-US" sz="2400" dirty="0" smtClean="0"/>
                        <a:t>Office 365 Development</a:t>
                      </a:r>
                      <a:endParaRPr lang="en-US" sz="2400" dirty="0"/>
                    </a:p>
                  </a:txBody>
                  <a:tcPr marL="91403" marR="91403" marT="45701" marB="45701" anchor="ctr"/>
                </a:tc>
                <a:extLst>
                  <a:ext uri="{0D108BD9-81ED-4DB2-BD59-A6C34878D82A}">
                    <a16:rowId xmlns="" xmlns:a16="http://schemas.microsoft.com/office/drawing/2014/main" val="829859176"/>
                  </a:ext>
                </a:extLst>
              </a:tr>
              <a:tr h="360260">
                <a:tc>
                  <a:txBody>
                    <a:bodyPr/>
                    <a:lstStyle/>
                    <a:p>
                      <a:r>
                        <a:rPr lang="en-US" sz="1800" b="0" dirty="0" smtClean="0"/>
                        <a:t>Module 1: Overview of Office</a:t>
                      </a:r>
                      <a:r>
                        <a:rPr lang="en-US" sz="1800" b="0" baseline="0" dirty="0" smtClean="0"/>
                        <a:t> 365 Development</a:t>
                      </a:r>
                    </a:p>
                  </a:txBody>
                  <a:tcPr marL="91403" marR="91403" marT="45701" marB="45701" anchor="ctr"/>
                </a:tc>
                <a:extLst>
                  <a:ext uri="{0D108BD9-81ED-4DB2-BD59-A6C34878D82A}">
                    <a16:rowId xmlns="" xmlns:a16="http://schemas.microsoft.com/office/drawing/2014/main" val="1946132611"/>
                  </a:ext>
                </a:extLst>
              </a:tr>
              <a:tr h="360260">
                <a:tc>
                  <a:txBody>
                    <a:bodyPr/>
                    <a:lstStyle/>
                    <a:p>
                      <a:pPr marL="0" marR="0" indent="0" algn="l" defTabSz="932559" rtl="0" eaLnBrk="1" fontAlgn="auto" latinLnBrk="0" hangingPunct="1">
                        <a:lnSpc>
                          <a:spcPct val="100000"/>
                        </a:lnSpc>
                        <a:spcBef>
                          <a:spcPts val="0"/>
                        </a:spcBef>
                        <a:spcAft>
                          <a:spcPts val="0"/>
                        </a:spcAft>
                        <a:buClrTx/>
                        <a:buSzTx/>
                        <a:buFontTx/>
                        <a:buNone/>
                        <a:tabLst/>
                        <a:defRPr/>
                      </a:pPr>
                      <a:r>
                        <a:rPr lang="en-US" sz="1800" b="0" dirty="0" smtClean="0"/>
                        <a:t>Module 2: Getting started with Apps for</a:t>
                      </a:r>
                      <a:r>
                        <a:rPr lang="en-US" sz="1800" b="0" baseline="0" dirty="0" smtClean="0"/>
                        <a:t> Office</a:t>
                      </a:r>
                      <a:endParaRPr lang="en-US" sz="1800" b="0" dirty="0" smtClean="0"/>
                    </a:p>
                  </a:txBody>
                  <a:tcPr marL="91403" marR="91403" marT="45701" marB="45701" anchor="ctr"/>
                </a:tc>
                <a:extLst>
                  <a:ext uri="{0D108BD9-81ED-4DB2-BD59-A6C34878D82A}">
                    <a16:rowId xmlns="" xmlns:a16="http://schemas.microsoft.com/office/drawing/2014/main" val="3204002662"/>
                  </a:ext>
                </a:extLst>
              </a:tr>
              <a:tr h="387386">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dirty="0" smtClean="0"/>
                        <a:t>Module 3: Getting started</a:t>
                      </a:r>
                      <a:r>
                        <a:rPr lang="en-US" sz="1800" baseline="0" dirty="0" smtClean="0"/>
                        <a:t> with Apps for SharePoint</a:t>
                      </a:r>
                      <a:endParaRPr lang="en-US" sz="1800" b="0" dirty="0" smtClean="0"/>
                    </a:p>
                  </a:txBody>
                  <a:tcPr marL="91403" marR="91403" marT="45701" marB="45701" anchor="ctr"/>
                </a:tc>
                <a:extLst>
                  <a:ext uri="{0D108BD9-81ED-4DB2-BD59-A6C34878D82A}">
                    <a16:rowId xmlns="" xmlns:a16="http://schemas.microsoft.com/office/drawing/2014/main" val="4266278162"/>
                  </a:ext>
                </a:extLst>
              </a:tr>
              <a:tr h="458534">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4: Getting started with the Office 365 APIs</a:t>
                      </a:r>
                    </a:p>
                  </a:txBody>
                  <a:tcPr marL="91403" marR="91403" marT="45701" marB="45701" anchor="ctr"/>
                </a:tc>
              </a:tr>
              <a:tr h="36026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5:</a:t>
                      </a:r>
                      <a:r>
                        <a:rPr lang="en-US" sz="1800" b="0" baseline="0" dirty="0" smtClean="0"/>
                        <a:t> Getting started with Mobile development with Office 365</a:t>
                      </a:r>
                      <a:endParaRPr lang="en-US" sz="1800" b="0" dirty="0" smtClean="0"/>
                    </a:p>
                  </a:txBody>
                  <a:tcPr marL="91403" marR="91403" marT="45701" marB="45701" anchor="ctr"/>
                </a:tc>
              </a:tr>
              <a:tr h="629118">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1" dirty="0" smtClean="0"/>
                        <a:t>Module 6: Moving Full Trust Code to the Cloud Using </a:t>
                      </a:r>
                      <a:br>
                        <a:rPr lang="en-US" sz="1800" b="1" dirty="0" smtClean="0"/>
                      </a:br>
                      <a:r>
                        <a:rPr lang="en-US" sz="1800" b="1" dirty="0" smtClean="0"/>
                        <a:t>                 Repeatable Patterns and</a:t>
                      </a:r>
                      <a:r>
                        <a:rPr lang="en-US" sz="1800" b="1" baseline="0" dirty="0" smtClean="0"/>
                        <a:t> </a:t>
                      </a:r>
                      <a:r>
                        <a:rPr lang="en-US" sz="1800" b="1" dirty="0" smtClean="0"/>
                        <a:t>Best Practices</a:t>
                      </a:r>
                    </a:p>
                  </a:txBody>
                  <a:tcPr marL="91403" marR="91403" marT="45701" marB="45701" anchor="ctr"/>
                </a:tc>
              </a:tr>
              <a:tr h="36026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7: Setting up your Developer environment in Office 365</a:t>
                      </a:r>
                    </a:p>
                  </a:txBody>
                  <a:tcPr marL="91403" marR="91403" marT="45701" marB="45701" anchor="ctr"/>
                </a:tc>
              </a:tr>
              <a:tr h="36026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8: Setting up your on-premises environment for app development</a:t>
                      </a:r>
                    </a:p>
                  </a:txBody>
                  <a:tcPr marL="91403" marR="91403" marT="45701" marB="45701" anchor="ctr"/>
                </a:tc>
              </a:tr>
            </a:tbl>
          </a:graphicData>
        </a:graphic>
      </p:graphicFrame>
    </p:spTree>
    <p:extLst>
      <p:ext uri="{BB962C8B-B14F-4D97-AF65-F5344CB8AC3E}">
        <p14:creationId xmlns:p14="http://schemas.microsoft.com/office/powerpoint/2010/main" val="563047098"/>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Moving Full Trust Code to the Cloud Using Repeatable Patterns and Best Practices</a:t>
            </a:r>
          </a:p>
        </p:txBody>
      </p:sp>
      <p:sp>
        <p:nvSpPr>
          <p:cNvPr id="5" name="Subtitle 4"/>
          <p:cNvSpPr>
            <a:spLocks noGrp="1"/>
          </p:cNvSpPr>
          <p:nvPr>
            <p:ph type="subTitle" idx="1"/>
          </p:nvPr>
        </p:nvSpPr>
        <p:spPr/>
        <p:txBody>
          <a:bodyPr/>
          <a:lstStyle/>
          <a:p>
            <a:r>
              <a:rPr lang="en-US" dirty="0" smtClean="0"/>
              <a:t>Steve Walker</a:t>
            </a:r>
          </a:p>
          <a:p>
            <a:r>
              <a:rPr lang="en-US" dirty="0" smtClean="0"/>
              <a:t>Office 365 Customer Adoption, Microsoft</a:t>
            </a:r>
          </a:p>
          <a:p>
            <a:endParaRPr lang="en-US" dirty="0" smtClean="0"/>
          </a:p>
          <a:p>
            <a:r>
              <a:rPr lang="en-US" dirty="0" smtClean="0"/>
              <a:t>Richard diZerega</a:t>
            </a:r>
          </a:p>
          <a:p>
            <a:r>
              <a:rPr lang="en-US" dirty="0" smtClean="0"/>
              <a:t>Productivity Architect, Microsoft</a:t>
            </a:r>
            <a:endParaRPr lang="en-US" dirty="0"/>
          </a:p>
        </p:txBody>
      </p:sp>
    </p:spTree>
    <p:extLst>
      <p:ext uri="{BB962C8B-B14F-4D97-AF65-F5344CB8AC3E}">
        <p14:creationId xmlns:p14="http://schemas.microsoft.com/office/powerpoint/2010/main" val="1125571563"/>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bwMode="auto">
          <a:xfrm>
            <a:off x="5637398" y="1379"/>
            <a:ext cx="6548977" cy="685524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1" tIns="45701" rIns="45701" bIns="45701" numCol="1" spcCol="0" rtlCol="0" fromWordArt="0" anchor="ctr" anchorCtr="0" forceAA="0" compatLnSpc="1">
            <a:prstTxWarp prst="textNoShape">
              <a:avLst/>
            </a:prstTxWarp>
            <a:noAutofit/>
          </a:bodyPr>
          <a:lstStyle/>
          <a:p>
            <a:pPr algn="ctr" defTabSz="913737" fontAlgn="base">
              <a:spcBef>
                <a:spcPct val="0"/>
              </a:spcBef>
              <a:spcAft>
                <a:spcPct val="0"/>
              </a:spcAft>
            </a:pPr>
            <a:endParaRPr lang="en-US" sz="2199" dirty="0">
              <a:gradFill>
                <a:gsLst>
                  <a:gs pos="0">
                    <a:srgbClr val="FFFFFF"/>
                  </a:gs>
                  <a:gs pos="100000">
                    <a:srgbClr val="FFFFFF"/>
                  </a:gs>
                </a:gsLst>
                <a:lin ang="5400000" scaled="0"/>
              </a:gradFill>
              <a:ea typeface="Segoe UI" pitchFamily="34" charset="0"/>
              <a:cs typeface="Segoe UI" pitchFamily="34" charset="0"/>
            </a:endParaRPr>
          </a:p>
        </p:txBody>
      </p:sp>
      <p:pic>
        <p:nvPicPr>
          <p:cNvPr id="18" name="Picture 17"/>
          <p:cNvPicPr>
            <a:picLocks noChangeAspect="1"/>
          </p:cNvPicPr>
          <p:nvPr/>
        </p:nvPicPr>
        <p:blipFill>
          <a:blip r:embed="rId3"/>
          <a:stretch>
            <a:fillRect/>
          </a:stretch>
        </p:blipFill>
        <p:spPr>
          <a:xfrm>
            <a:off x="8229252" y="1541361"/>
            <a:ext cx="3769418" cy="1553806"/>
          </a:xfrm>
          <a:prstGeom prst="rect">
            <a:avLst/>
          </a:prstGeom>
        </p:spPr>
      </p:pic>
      <p:sp>
        <p:nvSpPr>
          <p:cNvPr id="5" name="Title 4"/>
          <p:cNvSpPr>
            <a:spLocks noGrp="1"/>
          </p:cNvSpPr>
          <p:nvPr>
            <p:ph type="title"/>
          </p:nvPr>
        </p:nvSpPr>
        <p:spPr/>
        <p:txBody>
          <a:bodyPr/>
          <a:lstStyle/>
          <a:p>
            <a:r>
              <a:rPr lang="en-US" dirty="0" smtClean="0"/>
              <a:t>Agenda </a:t>
            </a:r>
            <a:br>
              <a:rPr lang="en-US" dirty="0" smtClean="0"/>
            </a:br>
            <a:endParaRPr lang="en-US" dirty="0"/>
          </a:p>
        </p:txBody>
      </p:sp>
      <p:sp>
        <p:nvSpPr>
          <p:cNvPr id="2" name="Text Placeholder 1"/>
          <p:cNvSpPr>
            <a:spLocks noGrp="1"/>
          </p:cNvSpPr>
          <p:nvPr>
            <p:ph type="body" sz="quarter" idx="10"/>
          </p:nvPr>
        </p:nvSpPr>
        <p:spPr/>
        <p:txBody>
          <a:bodyPr/>
          <a:lstStyle/>
          <a:p>
            <a:r>
              <a:rPr lang="en-US" sz="3200" spc="-70" dirty="0" smtClean="0">
                <a:solidFill>
                  <a:schemeClr val="bg1">
                    <a:lumMod val="50000"/>
                  </a:schemeClr>
                </a:solidFill>
                <a:latin typeface="Segoe UI Light" panose="020B0502040204020203" pitchFamily="34" charset="0"/>
                <a:cs typeface="Segoe UI Light" panose="020B0502040204020203" pitchFamily="34" charset="0"/>
              </a:rPr>
              <a:t>Why Apps</a:t>
            </a:r>
          </a:p>
          <a:p>
            <a:r>
              <a:rPr lang="en-US" sz="3200" spc="-70" dirty="0" smtClean="0">
                <a:solidFill>
                  <a:schemeClr val="bg1">
                    <a:lumMod val="50000"/>
                  </a:schemeClr>
                </a:solidFill>
                <a:latin typeface="Segoe UI Light" panose="020B0502040204020203" pitchFamily="34" charset="0"/>
                <a:cs typeface="Segoe UI Light" panose="020B0502040204020203" pitchFamily="34" charset="0"/>
              </a:rPr>
              <a:t>App Basics</a:t>
            </a:r>
          </a:p>
          <a:p>
            <a:r>
              <a:rPr lang="en-US" sz="3200" spc="-70" dirty="0" smtClean="0">
                <a:solidFill>
                  <a:schemeClr val="bg1">
                    <a:lumMod val="50000"/>
                  </a:schemeClr>
                </a:solidFill>
                <a:latin typeface="Segoe UI Light" panose="020B0502040204020203" pitchFamily="34" charset="0"/>
                <a:cs typeface="Segoe UI Light" panose="020B0502040204020203" pitchFamily="34" charset="0"/>
              </a:rPr>
              <a:t>Top Customization Scenarios</a:t>
            </a:r>
          </a:p>
          <a:p>
            <a:pPr marL="571500" indent="-571500">
              <a:buFont typeface="Arial" panose="020B0604020202020204" pitchFamily="34" charset="0"/>
              <a:buChar char="•"/>
            </a:pPr>
            <a:endParaRPr lang="en-US" sz="3599" spc="-70" dirty="0" smtClean="0">
              <a:solidFill>
                <a:schemeClr val="bg1">
                  <a:lumMod val="50000"/>
                </a:schemeClr>
              </a:solidFill>
              <a:latin typeface="Segoe UI Light" panose="020B0502040204020203" pitchFamily="34" charset="0"/>
              <a:cs typeface="Segoe UI Light" panose="020B0502040204020203" pitchFamily="34" charset="0"/>
            </a:endParaRPr>
          </a:p>
          <a:p>
            <a:endParaRPr lang="en-US" sz="3599" spc="-70" dirty="0">
              <a:solidFill>
                <a:schemeClr val="bg1">
                  <a:lumMod val="50000"/>
                </a:schemeClr>
              </a:solidFill>
              <a:latin typeface="Segoe UI Light" panose="020B0502040204020203" pitchFamily="34" charset="0"/>
              <a:cs typeface="Segoe UI Light" panose="020B0502040204020203" pitchFamily="34" charset="0"/>
            </a:endParaRPr>
          </a:p>
        </p:txBody>
      </p:sp>
      <p:pic>
        <p:nvPicPr>
          <p:cNvPr id="7" name="Picture 6"/>
          <p:cNvPicPr>
            <a:picLocks noChangeAspect="1"/>
          </p:cNvPicPr>
          <p:nvPr/>
        </p:nvPicPr>
        <p:blipFill>
          <a:blip r:embed="rId4"/>
          <a:stretch>
            <a:fillRect/>
          </a:stretch>
        </p:blipFill>
        <p:spPr>
          <a:xfrm>
            <a:off x="7483999" y="5249900"/>
            <a:ext cx="2509707" cy="709742"/>
          </a:xfrm>
          <a:prstGeom prst="rect">
            <a:avLst/>
          </a:prstGeom>
        </p:spPr>
      </p:pic>
      <p:pic>
        <p:nvPicPr>
          <p:cNvPr id="8" name="Picture 7"/>
          <p:cNvPicPr>
            <a:picLocks noChangeAspect="1"/>
          </p:cNvPicPr>
          <p:nvPr/>
        </p:nvPicPr>
        <p:blipFill>
          <a:blip r:embed="rId5"/>
          <a:stretch>
            <a:fillRect/>
          </a:stretch>
        </p:blipFill>
        <p:spPr>
          <a:xfrm>
            <a:off x="6163030" y="2994152"/>
            <a:ext cx="811946" cy="1966550"/>
          </a:xfrm>
          <a:prstGeom prst="rect">
            <a:avLst/>
          </a:prstGeom>
        </p:spPr>
      </p:pic>
      <p:pic>
        <p:nvPicPr>
          <p:cNvPr id="9" name="Picture 8"/>
          <p:cNvPicPr>
            <a:picLocks noChangeAspect="1"/>
          </p:cNvPicPr>
          <p:nvPr/>
        </p:nvPicPr>
        <p:blipFill>
          <a:blip r:embed="rId6"/>
          <a:stretch>
            <a:fillRect/>
          </a:stretch>
        </p:blipFill>
        <p:spPr>
          <a:xfrm>
            <a:off x="7333079" y="2896074"/>
            <a:ext cx="2660626" cy="2125443"/>
          </a:xfrm>
          <a:prstGeom prst="rect">
            <a:avLst/>
          </a:prstGeom>
        </p:spPr>
      </p:pic>
      <p:pic>
        <p:nvPicPr>
          <p:cNvPr id="10" name="Picture 9"/>
          <p:cNvPicPr>
            <a:picLocks noChangeAspect="1"/>
          </p:cNvPicPr>
          <p:nvPr/>
        </p:nvPicPr>
        <p:blipFill>
          <a:blip r:embed="rId7"/>
          <a:stretch>
            <a:fillRect/>
          </a:stretch>
        </p:blipFill>
        <p:spPr>
          <a:xfrm>
            <a:off x="10769118" y="3882188"/>
            <a:ext cx="951609" cy="1091770"/>
          </a:xfrm>
          <a:prstGeom prst="rect">
            <a:avLst/>
          </a:prstGeom>
        </p:spPr>
      </p:pic>
      <p:pic>
        <p:nvPicPr>
          <p:cNvPr id="11" name="Picture 10"/>
          <p:cNvPicPr>
            <a:picLocks noChangeAspect="1"/>
          </p:cNvPicPr>
          <p:nvPr/>
        </p:nvPicPr>
        <p:blipFill>
          <a:blip r:embed="rId8"/>
          <a:stretch>
            <a:fillRect/>
          </a:stretch>
        </p:blipFill>
        <p:spPr>
          <a:xfrm>
            <a:off x="9588828" y="4722514"/>
            <a:ext cx="823011" cy="274337"/>
          </a:xfrm>
          <a:prstGeom prst="rect">
            <a:avLst/>
          </a:prstGeom>
        </p:spPr>
      </p:pic>
      <p:pic>
        <p:nvPicPr>
          <p:cNvPr id="13" name="Picture 12"/>
          <p:cNvPicPr>
            <a:picLocks noChangeAspect="1"/>
          </p:cNvPicPr>
          <p:nvPr/>
        </p:nvPicPr>
        <p:blipFill>
          <a:blip r:embed="rId9"/>
          <a:stretch>
            <a:fillRect/>
          </a:stretch>
        </p:blipFill>
        <p:spPr>
          <a:xfrm>
            <a:off x="7333079" y="6163178"/>
            <a:ext cx="2275048" cy="291269"/>
          </a:xfrm>
          <a:prstGeom prst="rect">
            <a:avLst/>
          </a:prstGeom>
        </p:spPr>
      </p:pic>
      <p:pic>
        <p:nvPicPr>
          <p:cNvPr id="14" name="Picture 13"/>
          <p:cNvPicPr>
            <a:picLocks noChangeAspect="1"/>
          </p:cNvPicPr>
          <p:nvPr/>
        </p:nvPicPr>
        <p:blipFill>
          <a:blip r:embed="rId4"/>
          <a:stretch>
            <a:fillRect/>
          </a:stretch>
        </p:blipFill>
        <p:spPr>
          <a:xfrm>
            <a:off x="7393721" y="5249900"/>
            <a:ext cx="2539342" cy="718123"/>
          </a:xfrm>
          <a:prstGeom prst="rect">
            <a:avLst/>
          </a:prstGeom>
        </p:spPr>
      </p:pic>
      <p:grpSp>
        <p:nvGrpSpPr>
          <p:cNvPr id="20" name="Group 4"/>
          <p:cNvGrpSpPr>
            <a:grpSpLocks noChangeAspect="1"/>
          </p:cNvGrpSpPr>
          <p:nvPr/>
        </p:nvGrpSpPr>
        <p:grpSpPr bwMode="auto">
          <a:xfrm>
            <a:off x="6382145" y="1346207"/>
            <a:ext cx="1847107" cy="1001309"/>
            <a:chOff x="3934" y="997"/>
            <a:chExt cx="1164" cy="631"/>
          </a:xfrm>
        </p:grpSpPr>
        <p:sp>
          <p:nvSpPr>
            <p:cNvPr id="21" name="AutoShape 3"/>
            <p:cNvSpPr>
              <a:spLocks noChangeAspect="1" noChangeArrowheads="1" noTextEdit="1"/>
            </p:cNvSpPr>
            <p:nvPr/>
          </p:nvSpPr>
          <p:spPr bwMode="auto">
            <a:xfrm>
              <a:off x="3934" y="997"/>
              <a:ext cx="1164" cy="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3" tIns="45701" rIns="91403" bIns="45701" numCol="1" anchor="t" anchorCtr="0" compatLnSpc="1">
              <a:prstTxWarp prst="textNoShape">
                <a:avLst/>
              </a:prstTxWarp>
            </a:bodyPr>
            <a:lstStyle/>
            <a:p>
              <a:pPr defTabSz="914091"/>
              <a:endParaRPr lang="en-US" sz="1836">
                <a:solidFill>
                  <a:srgbClr val="292929"/>
                </a:solidFill>
              </a:endParaRPr>
            </a:p>
          </p:txBody>
        </p:sp>
        <p:sp>
          <p:nvSpPr>
            <p:cNvPr id="22" name="Freeform 5"/>
            <p:cNvSpPr>
              <a:spLocks/>
            </p:cNvSpPr>
            <p:nvPr/>
          </p:nvSpPr>
          <p:spPr bwMode="auto">
            <a:xfrm>
              <a:off x="3929" y="997"/>
              <a:ext cx="1174" cy="631"/>
            </a:xfrm>
            <a:custGeom>
              <a:avLst/>
              <a:gdLst>
                <a:gd name="T0" fmla="*/ 210 w 242"/>
                <a:gd name="T1" fmla="*/ 64 h 129"/>
                <a:gd name="T2" fmla="*/ 209 w 242"/>
                <a:gd name="T3" fmla="*/ 64 h 129"/>
                <a:gd name="T4" fmla="*/ 144 w 242"/>
                <a:gd name="T5" fmla="*/ 0 h 129"/>
                <a:gd name="T6" fmla="*/ 80 w 242"/>
                <a:gd name="T7" fmla="*/ 56 h 129"/>
                <a:gd name="T8" fmla="*/ 45 w 242"/>
                <a:gd name="T9" fmla="*/ 39 h 129"/>
                <a:gd name="T10" fmla="*/ 0 w 242"/>
                <a:gd name="T11" fmla="*/ 84 h 129"/>
                <a:gd name="T12" fmla="*/ 45 w 242"/>
                <a:gd name="T13" fmla="*/ 129 h 129"/>
                <a:gd name="T14" fmla="*/ 210 w 242"/>
                <a:gd name="T15" fmla="*/ 129 h 129"/>
                <a:gd name="T16" fmla="*/ 242 w 242"/>
                <a:gd name="T17" fmla="*/ 96 h 129"/>
                <a:gd name="T18" fmla="*/ 210 w 242"/>
                <a:gd name="T19" fmla="*/ 64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2" h="129">
                  <a:moveTo>
                    <a:pt x="210" y="64"/>
                  </a:moveTo>
                  <a:cubicBezTo>
                    <a:pt x="210" y="64"/>
                    <a:pt x="209" y="64"/>
                    <a:pt x="209" y="64"/>
                  </a:cubicBezTo>
                  <a:cubicBezTo>
                    <a:pt x="209" y="28"/>
                    <a:pt x="180" y="0"/>
                    <a:pt x="144" y="0"/>
                  </a:cubicBezTo>
                  <a:cubicBezTo>
                    <a:pt x="111" y="0"/>
                    <a:pt x="84" y="24"/>
                    <a:pt x="80" y="56"/>
                  </a:cubicBezTo>
                  <a:cubicBezTo>
                    <a:pt x="72" y="46"/>
                    <a:pt x="59" y="39"/>
                    <a:pt x="45" y="39"/>
                  </a:cubicBezTo>
                  <a:cubicBezTo>
                    <a:pt x="20" y="39"/>
                    <a:pt x="0" y="59"/>
                    <a:pt x="0" y="84"/>
                  </a:cubicBezTo>
                  <a:cubicBezTo>
                    <a:pt x="0" y="109"/>
                    <a:pt x="20" y="129"/>
                    <a:pt x="45" y="129"/>
                  </a:cubicBezTo>
                  <a:cubicBezTo>
                    <a:pt x="210" y="129"/>
                    <a:pt x="210" y="129"/>
                    <a:pt x="210" y="129"/>
                  </a:cubicBezTo>
                  <a:cubicBezTo>
                    <a:pt x="228" y="129"/>
                    <a:pt x="242" y="114"/>
                    <a:pt x="242" y="96"/>
                  </a:cubicBezTo>
                  <a:cubicBezTo>
                    <a:pt x="242" y="78"/>
                    <a:pt x="228" y="64"/>
                    <a:pt x="210" y="64"/>
                  </a:cubicBez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1" rIns="91403" bIns="45701" numCol="1" anchor="t" anchorCtr="0" compatLnSpc="1">
              <a:prstTxWarp prst="textNoShape">
                <a:avLst/>
              </a:prstTxWarp>
            </a:bodyPr>
            <a:lstStyle/>
            <a:p>
              <a:pPr defTabSz="914091"/>
              <a:endParaRPr lang="en-US" sz="1836">
                <a:solidFill>
                  <a:srgbClr val="292929"/>
                </a:solidFill>
              </a:endParaRPr>
            </a:p>
          </p:txBody>
        </p:sp>
      </p:grpSp>
      <p:grpSp>
        <p:nvGrpSpPr>
          <p:cNvPr id="23" name="Group 8"/>
          <p:cNvGrpSpPr>
            <a:grpSpLocks noChangeAspect="1"/>
          </p:cNvGrpSpPr>
          <p:nvPr/>
        </p:nvGrpSpPr>
        <p:grpSpPr bwMode="auto">
          <a:xfrm>
            <a:off x="7981669" y="255821"/>
            <a:ext cx="2207325" cy="1248860"/>
            <a:chOff x="4802" y="253"/>
            <a:chExt cx="1391" cy="787"/>
          </a:xfrm>
        </p:grpSpPr>
        <p:sp>
          <p:nvSpPr>
            <p:cNvPr id="24" name="AutoShape 7"/>
            <p:cNvSpPr>
              <a:spLocks noChangeAspect="1" noChangeArrowheads="1" noTextEdit="1"/>
            </p:cNvSpPr>
            <p:nvPr/>
          </p:nvSpPr>
          <p:spPr bwMode="auto">
            <a:xfrm>
              <a:off x="4802" y="253"/>
              <a:ext cx="1391" cy="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3" tIns="45701" rIns="91403" bIns="45701" numCol="1" anchor="t" anchorCtr="0" compatLnSpc="1">
              <a:prstTxWarp prst="textNoShape">
                <a:avLst/>
              </a:prstTxWarp>
            </a:bodyPr>
            <a:lstStyle/>
            <a:p>
              <a:pPr defTabSz="914091"/>
              <a:endParaRPr lang="en-US" sz="1836">
                <a:solidFill>
                  <a:srgbClr val="292929"/>
                </a:solidFill>
              </a:endParaRPr>
            </a:p>
          </p:txBody>
        </p:sp>
        <p:sp>
          <p:nvSpPr>
            <p:cNvPr id="25" name="Freeform 9"/>
            <p:cNvSpPr>
              <a:spLocks/>
            </p:cNvSpPr>
            <p:nvPr/>
          </p:nvSpPr>
          <p:spPr bwMode="auto">
            <a:xfrm>
              <a:off x="4809" y="247"/>
              <a:ext cx="1384" cy="787"/>
            </a:xfrm>
            <a:custGeom>
              <a:avLst/>
              <a:gdLst>
                <a:gd name="T0" fmla="*/ 187 w 224"/>
                <a:gd name="T1" fmla="*/ 53 h 126"/>
                <a:gd name="T2" fmla="*/ 183 w 224"/>
                <a:gd name="T3" fmla="*/ 53 h 126"/>
                <a:gd name="T4" fmla="*/ 187 w 224"/>
                <a:gd name="T5" fmla="*/ 37 h 126"/>
                <a:gd name="T6" fmla="*/ 150 w 224"/>
                <a:gd name="T7" fmla="*/ 0 h 126"/>
                <a:gd name="T8" fmla="*/ 114 w 224"/>
                <a:gd name="T9" fmla="*/ 32 h 126"/>
                <a:gd name="T10" fmla="*/ 86 w 224"/>
                <a:gd name="T11" fmla="*/ 20 h 126"/>
                <a:gd name="T12" fmla="*/ 49 w 224"/>
                <a:gd name="T13" fmla="*/ 55 h 126"/>
                <a:gd name="T14" fmla="*/ 37 w 224"/>
                <a:gd name="T15" fmla="*/ 53 h 126"/>
                <a:gd name="T16" fmla="*/ 0 w 224"/>
                <a:gd name="T17" fmla="*/ 90 h 126"/>
                <a:gd name="T18" fmla="*/ 37 w 224"/>
                <a:gd name="T19" fmla="*/ 126 h 126"/>
                <a:gd name="T20" fmla="*/ 187 w 224"/>
                <a:gd name="T21" fmla="*/ 126 h 126"/>
                <a:gd name="T22" fmla="*/ 224 w 224"/>
                <a:gd name="T23" fmla="*/ 90 h 126"/>
                <a:gd name="T24" fmla="*/ 187 w 224"/>
                <a:gd name="T25" fmla="*/ 53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4" h="126">
                  <a:moveTo>
                    <a:pt x="187" y="53"/>
                  </a:moveTo>
                  <a:cubicBezTo>
                    <a:pt x="186" y="53"/>
                    <a:pt x="184" y="53"/>
                    <a:pt x="183" y="53"/>
                  </a:cubicBezTo>
                  <a:cubicBezTo>
                    <a:pt x="185" y="48"/>
                    <a:pt x="187" y="42"/>
                    <a:pt x="187" y="37"/>
                  </a:cubicBezTo>
                  <a:cubicBezTo>
                    <a:pt x="187" y="16"/>
                    <a:pt x="170" y="0"/>
                    <a:pt x="150" y="0"/>
                  </a:cubicBezTo>
                  <a:cubicBezTo>
                    <a:pt x="131" y="0"/>
                    <a:pt x="116" y="14"/>
                    <a:pt x="114" y="32"/>
                  </a:cubicBezTo>
                  <a:cubicBezTo>
                    <a:pt x="107" y="25"/>
                    <a:pt x="97" y="20"/>
                    <a:pt x="86" y="20"/>
                  </a:cubicBezTo>
                  <a:cubicBezTo>
                    <a:pt x="67" y="20"/>
                    <a:pt x="50" y="36"/>
                    <a:pt x="49" y="55"/>
                  </a:cubicBezTo>
                  <a:cubicBezTo>
                    <a:pt x="45" y="54"/>
                    <a:pt x="41" y="53"/>
                    <a:pt x="37" y="53"/>
                  </a:cubicBezTo>
                  <a:cubicBezTo>
                    <a:pt x="16" y="53"/>
                    <a:pt x="0" y="69"/>
                    <a:pt x="0" y="90"/>
                  </a:cubicBezTo>
                  <a:cubicBezTo>
                    <a:pt x="0" y="110"/>
                    <a:pt x="16" y="126"/>
                    <a:pt x="37" y="126"/>
                  </a:cubicBezTo>
                  <a:cubicBezTo>
                    <a:pt x="187" y="126"/>
                    <a:pt x="187" y="126"/>
                    <a:pt x="187" y="126"/>
                  </a:cubicBezTo>
                  <a:cubicBezTo>
                    <a:pt x="207" y="126"/>
                    <a:pt x="224" y="110"/>
                    <a:pt x="224" y="90"/>
                  </a:cubicBezTo>
                  <a:cubicBezTo>
                    <a:pt x="224" y="69"/>
                    <a:pt x="207" y="53"/>
                    <a:pt x="187" y="5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1" rIns="91403" bIns="45701" numCol="1" anchor="t" anchorCtr="0" compatLnSpc="1">
              <a:prstTxWarp prst="textNoShape">
                <a:avLst/>
              </a:prstTxWarp>
            </a:bodyPr>
            <a:lstStyle/>
            <a:p>
              <a:pPr defTabSz="914091"/>
              <a:endParaRPr lang="en-US" sz="1836">
                <a:solidFill>
                  <a:srgbClr val="292929"/>
                </a:solidFill>
              </a:endParaRPr>
            </a:p>
          </p:txBody>
        </p:sp>
      </p:grpSp>
      <p:grpSp>
        <p:nvGrpSpPr>
          <p:cNvPr id="26" name="Group 12"/>
          <p:cNvGrpSpPr>
            <a:grpSpLocks noChangeAspect="1"/>
          </p:cNvGrpSpPr>
          <p:nvPr/>
        </p:nvGrpSpPr>
        <p:grpSpPr bwMode="auto">
          <a:xfrm>
            <a:off x="10225013" y="5206286"/>
            <a:ext cx="891816" cy="766454"/>
            <a:chOff x="6442" y="3280"/>
            <a:chExt cx="562" cy="483"/>
          </a:xfrm>
        </p:grpSpPr>
        <p:sp>
          <p:nvSpPr>
            <p:cNvPr id="27" name="AutoShape 11"/>
            <p:cNvSpPr>
              <a:spLocks noChangeAspect="1" noChangeArrowheads="1" noTextEdit="1"/>
            </p:cNvSpPr>
            <p:nvPr/>
          </p:nvSpPr>
          <p:spPr bwMode="auto">
            <a:xfrm>
              <a:off x="6442" y="3280"/>
              <a:ext cx="562" cy="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3" tIns="45701" rIns="91403" bIns="45701" numCol="1" anchor="t" anchorCtr="0" compatLnSpc="1">
              <a:prstTxWarp prst="textNoShape">
                <a:avLst/>
              </a:prstTxWarp>
            </a:bodyPr>
            <a:lstStyle/>
            <a:p>
              <a:pPr defTabSz="914091"/>
              <a:endParaRPr lang="en-US" sz="1836">
                <a:solidFill>
                  <a:srgbClr val="292929"/>
                </a:solidFill>
              </a:endParaRPr>
            </a:p>
          </p:txBody>
        </p:sp>
        <p:sp>
          <p:nvSpPr>
            <p:cNvPr id="28" name="Freeform 13"/>
            <p:cNvSpPr>
              <a:spLocks noEditPoints="1"/>
            </p:cNvSpPr>
            <p:nvPr/>
          </p:nvSpPr>
          <p:spPr bwMode="auto">
            <a:xfrm>
              <a:off x="6444" y="3280"/>
              <a:ext cx="558" cy="483"/>
            </a:xfrm>
            <a:custGeom>
              <a:avLst/>
              <a:gdLst>
                <a:gd name="T0" fmla="*/ 285 w 340"/>
                <a:gd name="T1" fmla="*/ 56 h 294"/>
                <a:gd name="T2" fmla="*/ 243 w 340"/>
                <a:gd name="T3" fmla="*/ 56 h 294"/>
                <a:gd name="T4" fmla="*/ 243 w 340"/>
                <a:gd name="T5" fmla="*/ 10 h 294"/>
                <a:gd name="T6" fmla="*/ 233 w 340"/>
                <a:gd name="T7" fmla="*/ 0 h 294"/>
                <a:gd name="T8" fmla="*/ 10 w 340"/>
                <a:gd name="T9" fmla="*/ 0 h 294"/>
                <a:gd name="T10" fmla="*/ 0 w 340"/>
                <a:gd name="T11" fmla="*/ 10 h 294"/>
                <a:gd name="T12" fmla="*/ 0 w 340"/>
                <a:gd name="T13" fmla="*/ 271 h 294"/>
                <a:gd name="T14" fmla="*/ 10 w 340"/>
                <a:gd name="T15" fmla="*/ 281 h 294"/>
                <a:gd name="T16" fmla="*/ 22 w 340"/>
                <a:gd name="T17" fmla="*/ 281 h 294"/>
                <a:gd name="T18" fmla="*/ 22 w 340"/>
                <a:gd name="T19" fmla="*/ 294 h 294"/>
                <a:gd name="T20" fmla="*/ 224 w 340"/>
                <a:gd name="T21" fmla="*/ 294 h 294"/>
                <a:gd name="T22" fmla="*/ 224 w 340"/>
                <a:gd name="T23" fmla="*/ 281 h 294"/>
                <a:gd name="T24" fmla="*/ 233 w 340"/>
                <a:gd name="T25" fmla="*/ 281 h 294"/>
                <a:gd name="T26" fmla="*/ 243 w 340"/>
                <a:gd name="T27" fmla="*/ 271 h 294"/>
                <a:gd name="T28" fmla="*/ 243 w 340"/>
                <a:gd name="T29" fmla="*/ 219 h 294"/>
                <a:gd name="T30" fmla="*/ 285 w 340"/>
                <a:gd name="T31" fmla="*/ 219 h 294"/>
                <a:gd name="T32" fmla="*/ 340 w 340"/>
                <a:gd name="T33" fmla="*/ 164 h 294"/>
                <a:gd name="T34" fmla="*/ 340 w 340"/>
                <a:gd name="T35" fmla="*/ 112 h 294"/>
                <a:gd name="T36" fmla="*/ 285 w 340"/>
                <a:gd name="T37" fmla="*/ 56 h 294"/>
                <a:gd name="T38" fmla="*/ 313 w 340"/>
                <a:gd name="T39" fmla="*/ 164 h 294"/>
                <a:gd name="T40" fmla="*/ 285 w 340"/>
                <a:gd name="T41" fmla="*/ 192 h 294"/>
                <a:gd name="T42" fmla="*/ 243 w 340"/>
                <a:gd name="T43" fmla="*/ 192 h 294"/>
                <a:gd name="T44" fmla="*/ 243 w 340"/>
                <a:gd name="T45" fmla="*/ 84 h 294"/>
                <a:gd name="T46" fmla="*/ 285 w 340"/>
                <a:gd name="T47" fmla="*/ 84 h 294"/>
                <a:gd name="T48" fmla="*/ 313 w 340"/>
                <a:gd name="T49" fmla="*/ 112 h 294"/>
                <a:gd name="T50" fmla="*/ 313 w 340"/>
                <a:gd name="T51" fmla="*/ 164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40" h="294">
                  <a:moveTo>
                    <a:pt x="285" y="56"/>
                  </a:moveTo>
                  <a:cubicBezTo>
                    <a:pt x="243" y="56"/>
                    <a:pt x="243" y="56"/>
                    <a:pt x="243" y="56"/>
                  </a:cubicBezTo>
                  <a:cubicBezTo>
                    <a:pt x="243" y="10"/>
                    <a:pt x="243" y="10"/>
                    <a:pt x="243" y="10"/>
                  </a:cubicBezTo>
                  <a:cubicBezTo>
                    <a:pt x="243" y="5"/>
                    <a:pt x="239" y="0"/>
                    <a:pt x="233" y="0"/>
                  </a:cubicBezTo>
                  <a:cubicBezTo>
                    <a:pt x="10" y="0"/>
                    <a:pt x="10" y="0"/>
                    <a:pt x="10" y="0"/>
                  </a:cubicBezTo>
                  <a:cubicBezTo>
                    <a:pt x="5" y="0"/>
                    <a:pt x="0" y="5"/>
                    <a:pt x="0" y="10"/>
                  </a:cubicBezTo>
                  <a:cubicBezTo>
                    <a:pt x="0" y="271"/>
                    <a:pt x="0" y="271"/>
                    <a:pt x="0" y="271"/>
                  </a:cubicBezTo>
                  <a:cubicBezTo>
                    <a:pt x="0" y="276"/>
                    <a:pt x="5" y="281"/>
                    <a:pt x="10" y="281"/>
                  </a:cubicBezTo>
                  <a:cubicBezTo>
                    <a:pt x="22" y="281"/>
                    <a:pt x="22" y="281"/>
                    <a:pt x="22" y="281"/>
                  </a:cubicBezTo>
                  <a:cubicBezTo>
                    <a:pt x="22" y="294"/>
                    <a:pt x="22" y="294"/>
                    <a:pt x="22" y="294"/>
                  </a:cubicBezTo>
                  <a:cubicBezTo>
                    <a:pt x="224" y="294"/>
                    <a:pt x="224" y="294"/>
                    <a:pt x="224" y="294"/>
                  </a:cubicBezTo>
                  <a:cubicBezTo>
                    <a:pt x="224" y="281"/>
                    <a:pt x="224" y="281"/>
                    <a:pt x="224" y="281"/>
                  </a:cubicBezTo>
                  <a:cubicBezTo>
                    <a:pt x="233" y="281"/>
                    <a:pt x="233" y="281"/>
                    <a:pt x="233" y="281"/>
                  </a:cubicBezTo>
                  <a:cubicBezTo>
                    <a:pt x="239" y="281"/>
                    <a:pt x="243" y="276"/>
                    <a:pt x="243" y="271"/>
                  </a:cubicBezTo>
                  <a:cubicBezTo>
                    <a:pt x="243" y="219"/>
                    <a:pt x="243" y="219"/>
                    <a:pt x="243" y="219"/>
                  </a:cubicBezTo>
                  <a:cubicBezTo>
                    <a:pt x="285" y="219"/>
                    <a:pt x="285" y="219"/>
                    <a:pt x="285" y="219"/>
                  </a:cubicBezTo>
                  <a:cubicBezTo>
                    <a:pt x="316" y="219"/>
                    <a:pt x="340" y="195"/>
                    <a:pt x="340" y="164"/>
                  </a:cubicBezTo>
                  <a:cubicBezTo>
                    <a:pt x="340" y="112"/>
                    <a:pt x="340" y="112"/>
                    <a:pt x="340" y="112"/>
                  </a:cubicBezTo>
                  <a:cubicBezTo>
                    <a:pt x="340" y="81"/>
                    <a:pt x="316" y="56"/>
                    <a:pt x="285" y="56"/>
                  </a:cubicBezTo>
                  <a:close/>
                  <a:moveTo>
                    <a:pt x="313" y="164"/>
                  </a:moveTo>
                  <a:cubicBezTo>
                    <a:pt x="313" y="179"/>
                    <a:pt x="300" y="192"/>
                    <a:pt x="285" y="192"/>
                  </a:cubicBezTo>
                  <a:cubicBezTo>
                    <a:pt x="243" y="192"/>
                    <a:pt x="243" y="192"/>
                    <a:pt x="243" y="192"/>
                  </a:cubicBezTo>
                  <a:cubicBezTo>
                    <a:pt x="243" y="84"/>
                    <a:pt x="243" y="84"/>
                    <a:pt x="243" y="84"/>
                  </a:cubicBezTo>
                  <a:cubicBezTo>
                    <a:pt x="285" y="84"/>
                    <a:pt x="285" y="84"/>
                    <a:pt x="285" y="84"/>
                  </a:cubicBezTo>
                  <a:cubicBezTo>
                    <a:pt x="300" y="84"/>
                    <a:pt x="313" y="96"/>
                    <a:pt x="313" y="112"/>
                  </a:cubicBezTo>
                  <a:lnTo>
                    <a:pt x="313" y="164"/>
                  </a:lnTo>
                  <a:close/>
                </a:path>
              </a:pathLst>
            </a:custGeom>
            <a:solidFill>
              <a:srgbClr val="FFF1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1" rIns="91403" bIns="45701" numCol="1" anchor="t" anchorCtr="0" compatLnSpc="1">
              <a:prstTxWarp prst="textNoShape">
                <a:avLst/>
              </a:prstTxWarp>
            </a:bodyPr>
            <a:lstStyle/>
            <a:p>
              <a:pPr defTabSz="914091"/>
              <a:endParaRPr lang="en-US" sz="1836">
                <a:solidFill>
                  <a:srgbClr val="292929"/>
                </a:solidFill>
              </a:endParaRPr>
            </a:p>
          </p:txBody>
        </p:sp>
        <p:sp>
          <p:nvSpPr>
            <p:cNvPr id="29" name="Freeform 14"/>
            <p:cNvSpPr>
              <a:spLocks/>
            </p:cNvSpPr>
            <p:nvPr/>
          </p:nvSpPr>
          <p:spPr bwMode="auto">
            <a:xfrm>
              <a:off x="6514" y="3469"/>
              <a:ext cx="58" cy="72"/>
            </a:xfrm>
            <a:custGeom>
              <a:avLst/>
              <a:gdLst>
                <a:gd name="T0" fmla="*/ 35 w 35"/>
                <a:gd name="T1" fmla="*/ 41 h 44"/>
                <a:gd name="T2" fmla="*/ 20 w 35"/>
                <a:gd name="T3" fmla="*/ 44 h 44"/>
                <a:gd name="T4" fmla="*/ 10 w 35"/>
                <a:gd name="T5" fmla="*/ 42 h 44"/>
                <a:gd name="T6" fmla="*/ 2 w 35"/>
                <a:gd name="T7" fmla="*/ 34 h 44"/>
                <a:gd name="T8" fmla="*/ 0 w 35"/>
                <a:gd name="T9" fmla="*/ 23 h 44"/>
                <a:gd name="T10" fmla="*/ 6 w 35"/>
                <a:gd name="T11" fmla="*/ 6 h 44"/>
                <a:gd name="T12" fmla="*/ 22 w 35"/>
                <a:gd name="T13" fmla="*/ 0 h 44"/>
                <a:gd name="T14" fmla="*/ 34 w 35"/>
                <a:gd name="T15" fmla="*/ 2 h 44"/>
                <a:gd name="T16" fmla="*/ 34 w 35"/>
                <a:gd name="T17" fmla="*/ 8 h 44"/>
                <a:gd name="T18" fmla="*/ 21 w 35"/>
                <a:gd name="T19" fmla="*/ 4 h 44"/>
                <a:gd name="T20" fmla="*/ 13 w 35"/>
                <a:gd name="T21" fmla="*/ 7 h 44"/>
                <a:gd name="T22" fmla="*/ 7 w 35"/>
                <a:gd name="T23" fmla="*/ 13 h 44"/>
                <a:gd name="T24" fmla="*/ 5 w 35"/>
                <a:gd name="T25" fmla="*/ 22 h 44"/>
                <a:gd name="T26" fmla="*/ 9 w 35"/>
                <a:gd name="T27" fmla="*/ 35 h 44"/>
                <a:gd name="T28" fmla="*/ 21 w 35"/>
                <a:gd name="T29" fmla="*/ 40 h 44"/>
                <a:gd name="T30" fmla="*/ 30 w 35"/>
                <a:gd name="T31" fmla="*/ 38 h 44"/>
                <a:gd name="T32" fmla="*/ 30 w 35"/>
                <a:gd name="T33" fmla="*/ 26 h 44"/>
                <a:gd name="T34" fmla="*/ 20 w 35"/>
                <a:gd name="T35" fmla="*/ 26 h 44"/>
                <a:gd name="T36" fmla="*/ 20 w 35"/>
                <a:gd name="T37" fmla="*/ 21 h 44"/>
                <a:gd name="T38" fmla="*/ 35 w 35"/>
                <a:gd name="T39" fmla="*/ 21 h 44"/>
                <a:gd name="T40" fmla="*/ 35 w 35"/>
                <a:gd name="T41" fmla="*/ 41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 h="44">
                  <a:moveTo>
                    <a:pt x="35" y="41"/>
                  </a:moveTo>
                  <a:cubicBezTo>
                    <a:pt x="30" y="43"/>
                    <a:pt x="26" y="44"/>
                    <a:pt x="20" y="44"/>
                  </a:cubicBezTo>
                  <a:cubicBezTo>
                    <a:pt x="16" y="44"/>
                    <a:pt x="13" y="43"/>
                    <a:pt x="10" y="42"/>
                  </a:cubicBezTo>
                  <a:cubicBezTo>
                    <a:pt x="6" y="40"/>
                    <a:pt x="4" y="37"/>
                    <a:pt x="2" y="34"/>
                  </a:cubicBezTo>
                  <a:cubicBezTo>
                    <a:pt x="1" y="30"/>
                    <a:pt x="0" y="27"/>
                    <a:pt x="0" y="23"/>
                  </a:cubicBezTo>
                  <a:cubicBezTo>
                    <a:pt x="0" y="16"/>
                    <a:pt x="2" y="11"/>
                    <a:pt x="6" y="6"/>
                  </a:cubicBezTo>
                  <a:cubicBezTo>
                    <a:pt x="10" y="2"/>
                    <a:pt x="15" y="0"/>
                    <a:pt x="22" y="0"/>
                  </a:cubicBezTo>
                  <a:cubicBezTo>
                    <a:pt x="27" y="0"/>
                    <a:pt x="31" y="1"/>
                    <a:pt x="34" y="2"/>
                  </a:cubicBezTo>
                  <a:cubicBezTo>
                    <a:pt x="34" y="8"/>
                    <a:pt x="34" y="8"/>
                    <a:pt x="34" y="8"/>
                  </a:cubicBezTo>
                  <a:cubicBezTo>
                    <a:pt x="30" y="5"/>
                    <a:pt x="26" y="4"/>
                    <a:pt x="21" y="4"/>
                  </a:cubicBezTo>
                  <a:cubicBezTo>
                    <a:pt x="18" y="4"/>
                    <a:pt x="15" y="5"/>
                    <a:pt x="13" y="7"/>
                  </a:cubicBezTo>
                  <a:cubicBezTo>
                    <a:pt x="10" y="8"/>
                    <a:pt x="8" y="10"/>
                    <a:pt x="7" y="13"/>
                  </a:cubicBezTo>
                  <a:cubicBezTo>
                    <a:pt x="6" y="16"/>
                    <a:pt x="5" y="19"/>
                    <a:pt x="5" y="22"/>
                  </a:cubicBezTo>
                  <a:cubicBezTo>
                    <a:pt x="5" y="28"/>
                    <a:pt x="6" y="32"/>
                    <a:pt x="9" y="35"/>
                  </a:cubicBezTo>
                  <a:cubicBezTo>
                    <a:pt x="12" y="38"/>
                    <a:pt x="16" y="40"/>
                    <a:pt x="21" y="40"/>
                  </a:cubicBezTo>
                  <a:cubicBezTo>
                    <a:pt x="24" y="40"/>
                    <a:pt x="27" y="39"/>
                    <a:pt x="30" y="38"/>
                  </a:cubicBezTo>
                  <a:cubicBezTo>
                    <a:pt x="30" y="26"/>
                    <a:pt x="30" y="26"/>
                    <a:pt x="30" y="26"/>
                  </a:cubicBezTo>
                  <a:cubicBezTo>
                    <a:pt x="20" y="26"/>
                    <a:pt x="20" y="26"/>
                    <a:pt x="20" y="26"/>
                  </a:cubicBezTo>
                  <a:cubicBezTo>
                    <a:pt x="20" y="21"/>
                    <a:pt x="20" y="21"/>
                    <a:pt x="20" y="21"/>
                  </a:cubicBezTo>
                  <a:cubicBezTo>
                    <a:pt x="35" y="21"/>
                    <a:pt x="35" y="21"/>
                    <a:pt x="35" y="21"/>
                  </a:cubicBezTo>
                  <a:lnTo>
                    <a:pt x="35" y="41"/>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1" rIns="91403" bIns="45701" numCol="1" anchor="t" anchorCtr="0" compatLnSpc="1">
              <a:prstTxWarp prst="textNoShape">
                <a:avLst/>
              </a:prstTxWarp>
            </a:bodyPr>
            <a:lstStyle/>
            <a:p>
              <a:pPr defTabSz="914091"/>
              <a:endParaRPr lang="en-US" sz="1836">
                <a:solidFill>
                  <a:srgbClr val="292929"/>
                </a:solidFill>
              </a:endParaRPr>
            </a:p>
          </p:txBody>
        </p:sp>
        <p:sp>
          <p:nvSpPr>
            <p:cNvPr id="30" name="Freeform 15"/>
            <p:cNvSpPr>
              <a:spLocks/>
            </p:cNvSpPr>
            <p:nvPr/>
          </p:nvSpPr>
          <p:spPr bwMode="auto">
            <a:xfrm>
              <a:off x="6600" y="3471"/>
              <a:ext cx="38" cy="70"/>
            </a:xfrm>
            <a:custGeom>
              <a:avLst/>
              <a:gdLst>
                <a:gd name="T0" fmla="*/ 38 w 38"/>
                <a:gd name="T1" fmla="*/ 70 h 70"/>
                <a:gd name="T2" fmla="*/ 0 w 38"/>
                <a:gd name="T3" fmla="*/ 70 h 70"/>
                <a:gd name="T4" fmla="*/ 0 w 38"/>
                <a:gd name="T5" fmla="*/ 0 h 70"/>
                <a:gd name="T6" fmla="*/ 36 w 38"/>
                <a:gd name="T7" fmla="*/ 0 h 70"/>
                <a:gd name="T8" fmla="*/ 36 w 38"/>
                <a:gd name="T9" fmla="*/ 6 h 70"/>
                <a:gd name="T10" fmla="*/ 8 w 38"/>
                <a:gd name="T11" fmla="*/ 6 h 70"/>
                <a:gd name="T12" fmla="*/ 8 w 38"/>
                <a:gd name="T13" fmla="*/ 29 h 70"/>
                <a:gd name="T14" fmla="*/ 34 w 38"/>
                <a:gd name="T15" fmla="*/ 29 h 70"/>
                <a:gd name="T16" fmla="*/ 34 w 38"/>
                <a:gd name="T17" fmla="*/ 37 h 70"/>
                <a:gd name="T18" fmla="*/ 8 w 38"/>
                <a:gd name="T19" fmla="*/ 37 h 70"/>
                <a:gd name="T20" fmla="*/ 8 w 38"/>
                <a:gd name="T21" fmla="*/ 62 h 70"/>
                <a:gd name="T22" fmla="*/ 38 w 38"/>
                <a:gd name="T23" fmla="*/ 62 h 70"/>
                <a:gd name="T24" fmla="*/ 38 w 38"/>
                <a:gd name="T25" fmla="*/ 7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 h="70">
                  <a:moveTo>
                    <a:pt x="38" y="70"/>
                  </a:moveTo>
                  <a:lnTo>
                    <a:pt x="0" y="70"/>
                  </a:lnTo>
                  <a:lnTo>
                    <a:pt x="0" y="0"/>
                  </a:lnTo>
                  <a:lnTo>
                    <a:pt x="36" y="0"/>
                  </a:lnTo>
                  <a:lnTo>
                    <a:pt x="36" y="6"/>
                  </a:lnTo>
                  <a:lnTo>
                    <a:pt x="8" y="6"/>
                  </a:lnTo>
                  <a:lnTo>
                    <a:pt x="8" y="29"/>
                  </a:lnTo>
                  <a:lnTo>
                    <a:pt x="34" y="29"/>
                  </a:lnTo>
                  <a:lnTo>
                    <a:pt x="34" y="37"/>
                  </a:lnTo>
                  <a:lnTo>
                    <a:pt x="8" y="37"/>
                  </a:lnTo>
                  <a:lnTo>
                    <a:pt x="8" y="62"/>
                  </a:lnTo>
                  <a:lnTo>
                    <a:pt x="38" y="62"/>
                  </a:lnTo>
                  <a:lnTo>
                    <a:pt x="38" y="70"/>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1" rIns="91403" bIns="45701" numCol="1" anchor="t" anchorCtr="0" compatLnSpc="1">
              <a:prstTxWarp prst="textNoShape">
                <a:avLst/>
              </a:prstTxWarp>
            </a:bodyPr>
            <a:lstStyle/>
            <a:p>
              <a:pPr defTabSz="914091"/>
              <a:endParaRPr lang="en-US" sz="1836">
                <a:solidFill>
                  <a:srgbClr val="292929"/>
                </a:solidFill>
              </a:endParaRPr>
            </a:p>
          </p:txBody>
        </p:sp>
        <p:sp>
          <p:nvSpPr>
            <p:cNvPr id="31" name="Freeform 16"/>
            <p:cNvSpPr>
              <a:spLocks/>
            </p:cNvSpPr>
            <p:nvPr/>
          </p:nvSpPr>
          <p:spPr bwMode="auto">
            <a:xfrm>
              <a:off x="6662" y="3471"/>
              <a:ext cx="38" cy="70"/>
            </a:xfrm>
            <a:custGeom>
              <a:avLst/>
              <a:gdLst>
                <a:gd name="T0" fmla="*/ 38 w 38"/>
                <a:gd name="T1" fmla="*/ 70 h 70"/>
                <a:gd name="T2" fmla="*/ 0 w 38"/>
                <a:gd name="T3" fmla="*/ 70 h 70"/>
                <a:gd name="T4" fmla="*/ 0 w 38"/>
                <a:gd name="T5" fmla="*/ 0 h 70"/>
                <a:gd name="T6" fmla="*/ 36 w 38"/>
                <a:gd name="T7" fmla="*/ 0 h 70"/>
                <a:gd name="T8" fmla="*/ 36 w 38"/>
                <a:gd name="T9" fmla="*/ 6 h 70"/>
                <a:gd name="T10" fmla="*/ 9 w 38"/>
                <a:gd name="T11" fmla="*/ 6 h 70"/>
                <a:gd name="T12" fmla="*/ 9 w 38"/>
                <a:gd name="T13" fmla="*/ 29 h 70"/>
                <a:gd name="T14" fmla="*/ 35 w 38"/>
                <a:gd name="T15" fmla="*/ 29 h 70"/>
                <a:gd name="T16" fmla="*/ 35 w 38"/>
                <a:gd name="T17" fmla="*/ 37 h 70"/>
                <a:gd name="T18" fmla="*/ 9 w 38"/>
                <a:gd name="T19" fmla="*/ 37 h 70"/>
                <a:gd name="T20" fmla="*/ 9 w 38"/>
                <a:gd name="T21" fmla="*/ 62 h 70"/>
                <a:gd name="T22" fmla="*/ 38 w 38"/>
                <a:gd name="T23" fmla="*/ 62 h 70"/>
                <a:gd name="T24" fmla="*/ 38 w 38"/>
                <a:gd name="T25" fmla="*/ 7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 h="70">
                  <a:moveTo>
                    <a:pt x="38" y="70"/>
                  </a:moveTo>
                  <a:lnTo>
                    <a:pt x="0" y="70"/>
                  </a:lnTo>
                  <a:lnTo>
                    <a:pt x="0" y="0"/>
                  </a:lnTo>
                  <a:lnTo>
                    <a:pt x="36" y="0"/>
                  </a:lnTo>
                  <a:lnTo>
                    <a:pt x="36" y="6"/>
                  </a:lnTo>
                  <a:lnTo>
                    <a:pt x="9" y="6"/>
                  </a:lnTo>
                  <a:lnTo>
                    <a:pt x="9" y="29"/>
                  </a:lnTo>
                  <a:lnTo>
                    <a:pt x="35" y="29"/>
                  </a:lnTo>
                  <a:lnTo>
                    <a:pt x="35" y="37"/>
                  </a:lnTo>
                  <a:lnTo>
                    <a:pt x="9" y="37"/>
                  </a:lnTo>
                  <a:lnTo>
                    <a:pt x="9" y="62"/>
                  </a:lnTo>
                  <a:lnTo>
                    <a:pt x="38" y="62"/>
                  </a:lnTo>
                  <a:lnTo>
                    <a:pt x="38" y="70"/>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1" rIns="91403" bIns="45701" numCol="1" anchor="t" anchorCtr="0" compatLnSpc="1">
              <a:prstTxWarp prst="textNoShape">
                <a:avLst/>
              </a:prstTxWarp>
            </a:bodyPr>
            <a:lstStyle/>
            <a:p>
              <a:pPr defTabSz="914091"/>
              <a:endParaRPr lang="en-US" sz="1836">
                <a:solidFill>
                  <a:srgbClr val="292929"/>
                </a:solidFill>
              </a:endParaRPr>
            </a:p>
          </p:txBody>
        </p:sp>
        <p:sp>
          <p:nvSpPr>
            <p:cNvPr id="32" name="Freeform 17"/>
            <p:cNvSpPr>
              <a:spLocks/>
            </p:cNvSpPr>
            <p:nvPr/>
          </p:nvSpPr>
          <p:spPr bwMode="auto">
            <a:xfrm>
              <a:off x="6725" y="3471"/>
              <a:ext cx="49" cy="70"/>
            </a:xfrm>
            <a:custGeom>
              <a:avLst/>
              <a:gdLst>
                <a:gd name="T0" fmla="*/ 30 w 30"/>
                <a:gd name="T1" fmla="*/ 43 h 43"/>
                <a:gd name="T2" fmla="*/ 23 w 30"/>
                <a:gd name="T3" fmla="*/ 43 h 43"/>
                <a:gd name="T4" fmla="*/ 6 w 30"/>
                <a:gd name="T5" fmla="*/ 23 h 43"/>
                <a:gd name="T6" fmla="*/ 5 w 30"/>
                <a:gd name="T7" fmla="*/ 21 h 43"/>
                <a:gd name="T8" fmla="*/ 5 w 30"/>
                <a:gd name="T9" fmla="*/ 21 h 43"/>
                <a:gd name="T10" fmla="*/ 5 w 30"/>
                <a:gd name="T11" fmla="*/ 43 h 43"/>
                <a:gd name="T12" fmla="*/ 0 w 30"/>
                <a:gd name="T13" fmla="*/ 43 h 43"/>
                <a:gd name="T14" fmla="*/ 0 w 30"/>
                <a:gd name="T15" fmla="*/ 0 h 43"/>
                <a:gd name="T16" fmla="*/ 5 w 30"/>
                <a:gd name="T17" fmla="*/ 0 h 43"/>
                <a:gd name="T18" fmla="*/ 5 w 30"/>
                <a:gd name="T19" fmla="*/ 20 h 43"/>
                <a:gd name="T20" fmla="*/ 5 w 30"/>
                <a:gd name="T21" fmla="*/ 20 h 43"/>
                <a:gd name="T22" fmla="*/ 6 w 30"/>
                <a:gd name="T23" fmla="*/ 18 h 43"/>
                <a:gd name="T24" fmla="*/ 23 w 30"/>
                <a:gd name="T25" fmla="*/ 0 h 43"/>
                <a:gd name="T26" fmla="*/ 29 w 30"/>
                <a:gd name="T27" fmla="*/ 0 h 43"/>
                <a:gd name="T28" fmla="*/ 10 w 30"/>
                <a:gd name="T29" fmla="*/ 20 h 43"/>
                <a:gd name="T30" fmla="*/ 30 w 30"/>
                <a:gd name="T31"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 h="43">
                  <a:moveTo>
                    <a:pt x="30" y="43"/>
                  </a:moveTo>
                  <a:cubicBezTo>
                    <a:pt x="23" y="43"/>
                    <a:pt x="23" y="43"/>
                    <a:pt x="23" y="43"/>
                  </a:cubicBezTo>
                  <a:cubicBezTo>
                    <a:pt x="6" y="23"/>
                    <a:pt x="6" y="23"/>
                    <a:pt x="6" y="23"/>
                  </a:cubicBezTo>
                  <a:cubicBezTo>
                    <a:pt x="6" y="22"/>
                    <a:pt x="6" y="22"/>
                    <a:pt x="5" y="21"/>
                  </a:cubicBezTo>
                  <a:cubicBezTo>
                    <a:pt x="5" y="21"/>
                    <a:pt x="5" y="21"/>
                    <a:pt x="5" y="21"/>
                  </a:cubicBezTo>
                  <a:cubicBezTo>
                    <a:pt x="5" y="43"/>
                    <a:pt x="5" y="43"/>
                    <a:pt x="5" y="43"/>
                  </a:cubicBezTo>
                  <a:cubicBezTo>
                    <a:pt x="0" y="43"/>
                    <a:pt x="0" y="43"/>
                    <a:pt x="0" y="43"/>
                  </a:cubicBezTo>
                  <a:cubicBezTo>
                    <a:pt x="0" y="0"/>
                    <a:pt x="0" y="0"/>
                    <a:pt x="0" y="0"/>
                  </a:cubicBezTo>
                  <a:cubicBezTo>
                    <a:pt x="5" y="0"/>
                    <a:pt x="5" y="0"/>
                    <a:pt x="5" y="0"/>
                  </a:cubicBezTo>
                  <a:cubicBezTo>
                    <a:pt x="5" y="20"/>
                    <a:pt x="5" y="20"/>
                    <a:pt x="5" y="20"/>
                  </a:cubicBezTo>
                  <a:cubicBezTo>
                    <a:pt x="5" y="20"/>
                    <a:pt x="5" y="20"/>
                    <a:pt x="5" y="20"/>
                  </a:cubicBezTo>
                  <a:cubicBezTo>
                    <a:pt x="6" y="18"/>
                    <a:pt x="6" y="18"/>
                    <a:pt x="6" y="18"/>
                  </a:cubicBezTo>
                  <a:cubicBezTo>
                    <a:pt x="23" y="0"/>
                    <a:pt x="23" y="0"/>
                    <a:pt x="23" y="0"/>
                  </a:cubicBezTo>
                  <a:cubicBezTo>
                    <a:pt x="29" y="0"/>
                    <a:pt x="29" y="0"/>
                    <a:pt x="29" y="0"/>
                  </a:cubicBezTo>
                  <a:cubicBezTo>
                    <a:pt x="10" y="20"/>
                    <a:pt x="10" y="20"/>
                    <a:pt x="10" y="20"/>
                  </a:cubicBezTo>
                  <a:lnTo>
                    <a:pt x="30" y="43"/>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1" rIns="91403" bIns="45701" numCol="1" anchor="t" anchorCtr="0" compatLnSpc="1">
              <a:prstTxWarp prst="textNoShape">
                <a:avLst/>
              </a:prstTxWarp>
            </a:bodyPr>
            <a:lstStyle/>
            <a:p>
              <a:pPr defTabSz="914091"/>
              <a:endParaRPr lang="en-US" sz="1836">
                <a:solidFill>
                  <a:srgbClr val="292929"/>
                </a:solidFill>
              </a:endParaRPr>
            </a:p>
          </p:txBody>
        </p:sp>
        <p:sp>
          <p:nvSpPr>
            <p:cNvPr id="33" name="Freeform 18"/>
            <p:cNvSpPr>
              <a:spLocks noEditPoints="1"/>
            </p:cNvSpPr>
            <p:nvPr/>
          </p:nvSpPr>
          <p:spPr bwMode="auto">
            <a:xfrm>
              <a:off x="6444" y="3280"/>
              <a:ext cx="558" cy="483"/>
            </a:xfrm>
            <a:custGeom>
              <a:avLst/>
              <a:gdLst>
                <a:gd name="T0" fmla="*/ 285 w 340"/>
                <a:gd name="T1" fmla="*/ 56 h 294"/>
                <a:gd name="T2" fmla="*/ 243 w 340"/>
                <a:gd name="T3" fmla="*/ 56 h 294"/>
                <a:gd name="T4" fmla="*/ 243 w 340"/>
                <a:gd name="T5" fmla="*/ 10 h 294"/>
                <a:gd name="T6" fmla="*/ 233 w 340"/>
                <a:gd name="T7" fmla="*/ 0 h 294"/>
                <a:gd name="T8" fmla="*/ 10 w 340"/>
                <a:gd name="T9" fmla="*/ 0 h 294"/>
                <a:gd name="T10" fmla="*/ 0 w 340"/>
                <a:gd name="T11" fmla="*/ 10 h 294"/>
                <a:gd name="T12" fmla="*/ 0 w 340"/>
                <a:gd name="T13" fmla="*/ 271 h 294"/>
                <a:gd name="T14" fmla="*/ 10 w 340"/>
                <a:gd name="T15" fmla="*/ 281 h 294"/>
                <a:gd name="T16" fmla="*/ 22 w 340"/>
                <a:gd name="T17" fmla="*/ 281 h 294"/>
                <a:gd name="T18" fmla="*/ 22 w 340"/>
                <a:gd name="T19" fmla="*/ 294 h 294"/>
                <a:gd name="T20" fmla="*/ 224 w 340"/>
                <a:gd name="T21" fmla="*/ 294 h 294"/>
                <a:gd name="T22" fmla="*/ 224 w 340"/>
                <a:gd name="T23" fmla="*/ 281 h 294"/>
                <a:gd name="T24" fmla="*/ 233 w 340"/>
                <a:gd name="T25" fmla="*/ 281 h 294"/>
                <a:gd name="T26" fmla="*/ 243 w 340"/>
                <a:gd name="T27" fmla="*/ 271 h 294"/>
                <a:gd name="T28" fmla="*/ 243 w 340"/>
                <a:gd name="T29" fmla="*/ 219 h 294"/>
                <a:gd name="T30" fmla="*/ 285 w 340"/>
                <a:gd name="T31" fmla="*/ 219 h 294"/>
                <a:gd name="T32" fmla="*/ 340 w 340"/>
                <a:gd name="T33" fmla="*/ 164 h 294"/>
                <a:gd name="T34" fmla="*/ 340 w 340"/>
                <a:gd name="T35" fmla="*/ 112 h 294"/>
                <a:gd name="T36" fmla="*/ 285 w 340"/>
                <a:gd name="T37" fmla="*/ 56 h 294"/>
                <a:gd name="T38" fmla="*/ 313 w 340"/>
                <a:gd name="T39" fmla="*/ 164 h 294"/>
                <a:gd name="T40" fmla="*/ 285 w 340"/>
                <a:gd name="T41" fmla="*/ 192 h 294"/>
                <a:gd name="T42" fmla="*/ 243 w 340"/>
                <a:gd name="T43" fmla="*/ 192 h 294"/>
                <a:gd name="T44" fmla="*/ 243 w 340"/>
                <a:gd name="T45" fmla="*/ 84 h 294"/>
                <a:gd name="T46" fmla="*/ 285 w 340"/>
                <a:gd name="T47" fmla="*/ 84 h 294"/>
                <a:gd name="T48" fmla="*/ 313 w 340"/>
                <a:gd name="T49" fmla="*/ 112 h 294"/>
                <a:gd name="T50" fmla="*/ 313 w 340"/>
                <a:gd name="T51" fmla="*/ 164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40" h="294">
                  <a:moveTo>
                    <a:pt x="285" y="56"/>
                  </a:moveTo>
                  <a:cubicBezTo>
                    <a:pt x="243" y="56"/>
                    <a:pt x="243" y="56"/>
                    <a:pt x="243" y="56"/>
                  </a:cubicBezTo>
                  <a:cubicBezTo>
                    <a:pt x="243" y="10"/>
                    <a:pt x="243" y="10"/>
                    <a:pt x="243" y="10"/>
                  </a:cubicBezTo>
                  <a:cubicBezTo>
                    <a:pt x="243" y="5"/>
                    <a:pt x="239" y="0"/>
                    <a:pt x="233" y="0"/>
                  </a:cubicBezTo>
                  <a:cubicBezTo>
                    <a:pt x="10" y="0"/>
                    <a:pt x="10" y="0"/>
                    <a:pt x="10" y="0"/>
                  </a:cubicBezTo>
                  <a:cubicBezTo>
                    <a:pt x="5" y="0"/>
                    <a:pt x="0" y="5"/>
                    <a:pt x="0" y="10"/>
                  </a:cubicBezTo>
                  <a:cubicBezTo>
                    <a:pt x="0" y="271"/>
                    <a:pt x="0" y="271"/>
                    <a:pt x="0" y="271"/>
                  </a:cubicBezTo>
                  <a:cubicBezTo>
                    <a:pt x="0" y="276"/>
                    <a:pt x="5" y="281"/>
                    <a:pt x="10" y="281"/>
                  </a:cubicBezTo>
                  <a:cubicBezTo>
                    <a:pt x="22" y="281"/>
                    <a:pt x="22" y="281"/>
                    <a:pt x="22" y="281"/>
                  </a:cubicBezTo>
                  <a:cubicBezTo>
                    <a:pt x="22" y="294"/>
                    <a:pt x="22" y="294"/>
                    <a:pt x="22" y="294"/>
                  </a:cubicBezTo>
                  <a:cubicBezTo>
                    <a:pt x="224" y="294"/>
                    <a:pt x="224" y="294"/>
                    <a:pt x="224" y="294"/>
                  </a:cubicBezTo>
                  <a:cubicBezTo>
                    <a:pt x="224" y="281"/>
                    <a:pt x="224" y="281"/>
                    <a:pt x="224" y="281"/>
                  </a:cubicBezTo>
                  <a:cubicBezTo>
                    <a:pt x="233" y="281"/>
                    <a:pt x="233" y="281"/>
                    <a:pt x="233" y="281"/>
                  </a:cubicBezTo>
                  <a:cubicBezTo>
                    <a:pt x="239" y="281"/>
                    <a:pt x="243" y="276"/>
                    <a:pt x="243" y="271"/>
                  </a:cubicBezTo>
                  <a:cubicBezTo>
                    <a:pt x="243" y="219"/>
                    <a:pt x="243" y="219"/>
                    <a:pt x="243" y="219"/>
                  </a:cubicBezTo>
                  <a:cubicBezTo>
                    <a:pt x="285" y="219"/>
                    <a:pt x="285" y="219"/>
                    <a:pt x="285" y="219"/>
                  </a:cubicBezTo>
                  <a:cubicBezTo>
                    <a:pt x="316" y="219"/>
                    <a:pt x="340" y="195"/>
                    <a:pt x="340" y="164"/>
                  </a:cubicBezTo>
                  <a:cubicBezTo>
                    <a:pt x="340" y="112"/>
                    <a:pt x="340" y="112"/>
                    <a:pt x="340" y="112"/>
                  </a:cubicBezTo>
                  <a:cubicBezTo>
                    <a:pt x="340" y="81"/>
                    <a:pt x="316" y="56"/>
                    <a:pt x="285" y="56"/>
                  </a:cubicBezTo>
                  <a:close/>
                  <a:moveTo>
                    <a:pt x="313" y="164"/>
                  </a:moveTo>
                  <a:cubicBezTo>
                    <a:pt x="313" y="179"/>
                    <a:pt x="300" y="192"/>
                    <a:pt x="285" y="192"/>
                  </a:cubicBezTo>
                  <a:cubicBezTo>
                    <a:pt x="243" y="192"/>
                    <a:pt x="243" y="192"/>
                    <a:pt x="243" y="192"/>
                  </a:cubicBezTo>
                  <a:cubicBezTo>
                    <a:pt x="243" y="84"/>
                    <a:pt x="243" y="84"/>
                    <a:pt x="243" y="84"/>
                  </a:cubicBezTo>
                  <a:cubicBezTo>
                    <a:pt x="285" y="84"/>
                    <a:pt x="285" y="84"/>
                    <a:pt x="285" y="84"/>
                  </a:cubicBezTo>
                  <a:cubicBezTo>
                    <a:pt x="300" y="84"/>
                    <a:pt x="313" y="96"/>
                    <a:pt x="313" y="112"/>
                  </a:cubicBezTo>
                  <a:lnTo>
                    <a:pt x="313" y="164"/>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1" rIns="91403" bIns="45701" numCol="1" anchor="t" anchorCtr="0" compatLnSpc="1">
              <a:prstTxWarp prst="textNoShape">
                <a:avLst/>
              </a:prstTxWarp>
            </a:bodyPr>
            <a:lstStyle/>
            <a:p>
              <a:pPr defTabSz="914091"/>
              <a:endParaRPr lang="en-US" sz="1836">
                <a:solidFill>
                  <a:srgbClr val="292929"/>
                </a:solidFill>
              </a:endParaRPr>
            </a:p>
          </p:txBody>
        </p:sp>
        <p:sp>
          <p:nvSpPr>
            <p:cNvPr id="34" name="Freeform 19"/>
            <p:cNvSpPr>
              <a:spLocks/>
            </p:cNvSpPr>
            <p:nvPr/>
          </p:nvSpPr>
          <p:spPr bwMode="auto">
            <a:xfrm>
              <a:off x="6514" y="3469"/>
              <a:ext cx="58" cy="72"/>
            </a:xfrm>
            <a:custGeom>
              <a:avLst/>
              <a:gdLst>
                <a:gd name="T0" fmla="*/ 35 w 35"/>
                <a:gd name="T1" fmla="*/ 41 h 44"/>
                <a:gd name="T2" fmla="*/ 20 w 35"/>
                <a:gd name="T3" fmla="*/ 44 h 44"/>
                <a:gd name="T4" fmla="*/ 10 w 35"/>
                <a:gd name="T5" fmla="*/ 42 h 44"/>
                <a:gd name="T6" fmla="*/ 2 w 35"/>
                <a:gd name="T7" fmla="*/ 34 h 44"/>
                <a:gd name="T8" fmla="*/ 0 w 35"/>
                <a:gd name="T9" fmla="*/ 23 h 44"/>
                <a:gd name="T10" fmla="*/ 6 w 35"/>
                <a:gd name="T11" fmla="*/ 6 h 44"/>
                <a:gd name="T12" fmla="*/ 22 w 35"/>
                <a:gd name="T13" fmla="*/ 0 h 44"/>
                <a:gd name="T14" fmla="*/ 34 w 35"/>
                <a:gd name="T15" fmla="*/ 2 h 44"/>
                <a:gd name="T16" fmla="*/ 34 w 35"/>
                <a:gd name="T17" fmla="*/ 8 h 44"/>
                <a:gd name="T18" fmla="*/ 21 w 35"/>
                <a:gd name="T19" fmla="*/ 4 h 44"/>
                <a:gd name="T20" fmla="*/ 13 w 35"/>
                <a:gd name="T21" fmla="*/ 7 h 44"/>
                <a:gd name="T22" fmla="*/ 7 w 35"/>
                <a:gd name="T23" fmla="*/ 13 h 44"/>
                <a:gd name="T24" fmla="*/ 5 w 35"/>
                <a:gd name="T25" fmla="*/ 22 h 44"/>
                <a:gd name="T26" fmla="*/ 9 w 35"/>
                <a:gd name="T27" fmla="*/ 35 h 44"/>
                <a:gd name="T28" fmla="*/ 21 w 35"/>
                <a:gd name="T29" fmla="*/ 40 h 44"/>
                <a:gd name="T30" fmla="*/ 30 w 35"/>
                <a:gd name="T31" fmla="*/ 38 h 44"/>
                <a:gd name="T32" fmla="*/ 30 w 35"/>
                <a:gd name="T33" fmla="*/ 26 h 44"/>
                <a:gd name="T34" fmla="*/ 20 w 35"/>
                <a:gd name="T35" fmla="*/ 26 h 44"/>
                <a:gd name="T36" fmla="*/ 20 w 35"/>
                <a:gd name="T37" fmla="*/ 21 h 44"/>
                <a:gd name="T38" fmla="*/ 35 w 35"/>
                <a:gd name="T39" fmla="*/ 21 h 44"/>
                <a:gd name="T40" fmla="*/ 35 w 35"/>
                <a:gd name="T41" fmla="*/ 41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 h="44">
                  <a:moveTo>
                    <a:pt x="35" y="41"/>
                  </a:moveTo>
                  <a:cubicBezTo>
                    <a:pt x="30" y="43"/>
                    <a:pt x="26" y="44"/>
                    <a:pt x="20" y="44"/>
                  </a:cubicBezTo>
                  <a:cubicBezTo>
                    <a:pt x="16" y="44"/>
                    <a:pt x="13" y="43"/>
                    <a:pt x="10" y="42"/>
                  </a:cubicBezTo>
                  <a:cubicBezTo>
                    <a:pt x="6" y="40"/>
                    <a:pt x="4" y="37"/>
                    <a:pt x="2" y="34"/>
                  </a:cubicBezTo>
                  <a:cubicBezTo>
                    <a:pt x="1" y="30"/>
                    <a:pt x="0" y="27"/>
                    <a:pt x="0" y="23"/>
                  </a:cubicBezTo>
                  <a:cubicBezTo>
                    <a:pt x="0" y="16"/>
                    <a:pt x="2" y="11"/>
                    <a:pt x="6" y="6"/>
                  </a:cubicBezTo>
                  <a:cubicBezTo>
                    <a:pt x="10" y="2"/>
                    <a:pt x="15" y="0"/>
                    <a:pt x="22" y="0"/>
                  </a:cubicBezTo>
                  <a:cubicBezTo>
                    <a:pt x="27" y="0"/>
                    <a:pt x="31" y="1"/>
                    <a:pt x="34" y="2"/>
                  </a:cubicBezTo>
                  <a:cubicBezTo>
                    <a:pt x="34" y="8"/>
                    <a:pt x="34" y="8"/>
                    <a:pt x="34" y="8"/>
                  </a:cubicBezTo>
                  <a:cubicBezTo>
                    <a:pt x="30" y="5"/>
                    <a:pt x="26" y="4"/>
                    <a:pt x="21" y="4"/>
                  </a:cubicBezTo>
                  <a:cubicBezTo>
                    <a:pt x="18" y="4"/>
                    <a:pt x="15" y="5"/>
                    <a:pt x="13" y="7"/>
                  </a:cubicBezTo>
                  <a:cubicBezTo>
                    <a:pt x="10" y="8"/>
                    <a:pt x="8" y="10"/>
                    <a:pt x="7" y="13"/>
                  </a:cubicBezTo>
                  <a:cubicBezTo>
                    <a:pt x="6" y="16"/>
                    <a:pt x="5" y="19"/>
                    <a:pt x="5" y="22"/>
                  </a:cubicBezTo>
                  <a:cubicBezTo>
                    <a:pt x="5" y="28"/>
                    <a:pt x="6" y="32"/>
                    <a:pt x="9" y="35"/>
                  </a:cubicBezTo>
                  <a:cubicBezTo>
                    <a:pt x="12" y="38"/>
                    <a:pt x="16" y="40"/>
                    <a:pt x="21" y="40"/>
                  </a:cubicBezTo>
                  <a:cubicBezTo>
                    <a:pt x="24" y="40"/>
                    <a:pt x="27" y="39"/>
                    <a:pt x="30" y="38"/>
                  </a:cubicBezTo>
                  <a:cubicBezTo>
                    <a:pt x="30" y="26"/>
                    <a:pt x="30" y="26"/>
                    <a:pt x="30" y="26"/>
                  </a:cubicBezTo>
                  <a:cubicBezTo>
                    <a:pt x="20" y="26"/>
                    <a:pt x="20" y="26"/>
                    <a:pt x="20" y="26"/>
                  </a:cubicBezTo>
                  <a:cubicBezTo>
                    <a:pt x="20" y="21"/>
                    <a:pt x="20" y="21"/>
                    <a:pt x="20" y="21"/>
                  </a:cubicBezTo>
                  <a:cubicBezTo>
                    <a:pt x="35" y="21"/>
                    <a:pt x="35" y="21"/>
                    <a:pt x="35" y="21"/>
                  </a:cubicBezTo>
                  <a:lnTo>
                    <a:pt x="35" y="41"/>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1" rIns="91403" bIns="45701" numCol="1" anchor="t" anchorCtr="0" compatLnSpc="1">
              <a:prstTxWarp prst="textNoShape">
                <a:avLst/>
              </a:prstTxWarp>
            </a:bodyPr>
            <a:lstStyle/>
            <a:p>
              <a:pPr defTabSz="914091"/>
              <a:endParaRPr lang="en-US" sz="1836">
                <a:solidFill>
                  <a:srgbClr val="292929"/>
                </a:solidFill>
              </a:endParaRPr>
            </a:p>
          </p:txBody>
        </p:sp>
        <p:sp>
          <p:nvSpPr>
            <p:cNvPr id="35" name="Freeform 20"/>
            <p:cNvSpPr>
              <a:spLocks/>
            </p:cNvSpPr>
            <p:nvPr/>
          </p:nvSpPr>
          <p:spPr bwMode="auto">
            <a:xfrm>
              <a:off x="6600" y="3471"/>
              <a:ext cx="38" cy="70"/>
            </a:xfrm>
            <a:custGeom>
              <a:avLst/>
              <a:gdLst>
                <a:gd name="T0" fmla="*/ 38 w 38"/>
                <a:gd name="T1" fmla="*/ 70 h 70"/>
                <a:gd name="T2" fmla="*/ 0 w 38"/>
                <a:gd name="T3" fmla="*/ 70 h 70"/>
                <a:gd name="T4" fmla="*/ 0 w 38"/>
                <a:gd name="T5" fmla="*/ 0 h 70"/>
                <a:gd name="T6" fmla="*/ 36 w 38"/>
                <a:gd name="T7" fmla="*/ 0 h 70"/>
                <a:gd name="T8" fmla="*/ 36 w 38"/>
                <a:gd name="T9" fmla="*/ 6 h 70"/>
                <a:gd name="T10" fmla="*/ 8 w 38"/>
                <a:gd name="T11" fmla="*/ 6 h 70"/>
                <a:gd name="T12" fmla="*/ 8 w 38"/>
                <a:gd name="T13" fmla="*/ 29 h 70"/>
                <a:gd name="T14" fmla="*/ 34 w 38"/>
                <a:gd name="T15" fmla="*/ 29 h 70"/>
                <a:gd name="T16" fmla="*/ 34 w 38"/>
                <a:gd name="T17" fmla="*/ 37 h 70"/>
                <a:gd name="T18" fmla="*/ 8 w 38"/>
                <a:gd name="T19" fmla="*/ 37 h 70"/>
                <a:gd name="T20" fmla="*/ 8 w 38"/>
                <a:gd name="T21" fmla="*/ 62 h 70"/>
                <a:gd name="T22" fmla="*/ 38 w 38"/>
                <a:gd name="T23" fmla="*/ 62 h 70"/>
                <a:gd name="T24" fmla="*/ 38 w 38"/>
                <a:gd name="T25" fmla="*/ 7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 h="70">
                  <a:moveTo>
                    <a:pt x="38" y="70"/>
                  </a:moveTo>
                  <a:lnTo>
                    <a:pt x="0" y="70"/>
                  </a:lnTo>
                  <a:lnTo>
                    <a:pt x="0" y="0"/>
                  </a:lnTo>
                  <a:lnTo>
                    <a:pt x="36" y="0"/>
                  </a:lnTo>
                  <a:lnTo>
                    <a:pt x="36" y="6"/>
                  </a:lnTo>
                  <a:lnTo>
                    <a:pt x="8" y="6"/>
                  </a:lnTo>
                  <a:lnTo>
                    <a:pt x="8" y="29"/>
                  </a:lnTo>
                  <a:lnTo>
                    <a:pt x="34" y="29"/>
                  </a:lnTo>
                  <a:lnTo>
                    <a:pt x="34" y="37"/>
                  </a:lnTo>
                  <a:lnTo>
                    <a:pt x="8" y="37"/>
                  </a:lnTo>
                  <a:lnTo>
                    <a:pt x="8" y="62"/>
                  </a:lnTo>
                  <a:lnTo>
                    <a:pt x="38" y="62"/>
                  </a:lnTo>
                  <a:lnTo>
                    <a:pt x="38" y="70"/>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1" rIns="91403" bIns="45701" numCol="1" anchor="t" anchorCtr="0" compatLnSpc="1">
              <a:prstTxWarp prst="textNoShape">
                <a:avLst/>
              </a:prstTxWarp>
            </a:bodyPr>
            <a:lstStyle/>
            <a:p>
              <a:pPr defTabSz="914091"/>
              <a:endParaRPr lang="en-US" sz="1836">
                <a:solidFill>
                  <a:srgbClr val="292929"/>
                </a:solidFill>
              </a:endParaRPr>
            </a:p>
          </p:txBody>
        </p:sp>
        <p:sp>
          <p:nvSpPr>
            <p:cNvPr id="36" name="Freeform 21"/>
            <p:cNvSpPr>
              <a:spLocks/>
            </p:cNvSpPr>
            <p:nvPr/>
          </p:nvSpPr>
          <p:spPr bwMode="auto">
            <a:xfrm>
              <a:off x="6662" y="3471"/>
              <a:ext cx="38" cy="70"/>
            </a:xfrm>
            <a:custGeom>
              <a:avLst/>
              <a:gdLst>
                <a:gd name="T0" fmla="*/ 38 w 38"/>
                <a:gd name="T1" fmla="*/ 70 h 70"/>
                <a:gd name="T2" fmla="*/ 0 w 38"/>
                <a:gd name="T3" fmla="*/ 70 h 70"/>
                <a:gd name="T4" fmla="*/ 0 w 38"/>
                <a:gd name="T5" fmla="*/ 0 h 70"/>
                <a:gd name="T6" fmla="*/ 36 w 38"/>
                <a:gd name="T7" fmla="*/ 0 h 70"/>
                <a:gd name="T8" fmla="*/ 36 w 38"/>
                <a:gd name="T9" fmla="*/ 6 h 70"/>
                <a:gd name="T10" fmla="*/ 9 w 38"/>
                <a:gd name="T11" fmla="*/ 6 h 70"/>
                <a:gd name="T12" fmla="*/ 9 w 38"/>
                <a:gd name="T13" fmla="*/ 29 h 70"/>
                <a:gd name="T14" fmla="*/ 35 w 38"/>
                <a:gd name="T15" fmla="*/ 29 h 70"/>
                <a:gd name="T16" fmla="*/ 35 w 38"/>
                <a:gd name="T17" fmla="*/ 37 h 70"/>
                <a:gd name="T18" fmla="*/ 9 w 38"/>
                <a:gd name="T19" fmla="*/ 37 h 70"/>
                <a:gd name="T20" fmla="*/ 9 w 38"/>
                <a:gd name="T21" fmla="*/ 62 h 70"/>
                <a:gd name="T22" fmla="*/ 38 w 38"/>
                <a:gd name="T23" fmla="*/ 62 h 70"/>
                <a:gd name="T24" fmla="*/ 38 w 38"/>
                <a:gd name="T25" fmla="*/ 7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 h="70">
                  <a:moveTo>
                    <a:pt x="38" y="70"/>
                  </a:moveTo>
                  <a:lnTo>
                    <a:pt x="0" y="70"/>
                  </a:lnTo>
                  <a:lnTo>
                    <a:pt x="0" y="0"/>
                  </a:lnTo>
                  <a:lnTo>
                    <a:pt x="36" y="0"/>
                  </a:lnTo>
                  <a:lnTo>
                    <a:pt x="36" y="6"/>
                  </a:lnTo>
                  <a:lnTo>
                    <a:pt x="9" y="6"/>
                  </a:lnTo>
                  <a:lnTo>
                    <a:pt x="9" y="29"/>
                  </a:lnTo>
                  <a:lnTo>
                    <a:pt x="35" y="29"/>
                  </a:lnTo>
                  <a:lnTo>
                    <a:pt x="35" y="37"/>
                  </a:lnTo>
                  <a:lnTo>
                    <a:pt x="9" y="37"/>
                  </a:lnTo>
                  <a:lnTo>
                    <a:pt x="9" y="62"/>
                  </a:lnTo>
                  <a:lnTo>
                    <a:pt x="38" y="62"/>
                  </a:lnTo>
                  <a:lnTo>
                    <a:pt x="38" y="70"/>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1" rIns="91403" bIns="45701" numCol="1" anchor="t" anchorCtr="0" compatLnSpc="1">
              <a:prstTxWarp prst="textNoShape">
                <a:avLst/>
              </a:prstTxWarp>
            </a:bodyPr>
            <a:lstStyle/>
            <a:p>
              <a:pPr defTabSz="914091"/>
              <a:endParaRPr lang="en-US" sz="1836">
                <a:solidFill>
                  <a:srgbClr val="292929"/>
                </a:solidFill>
              </a:endParaRPr>
            </a:p>
          </p:txBody>
        </p:sp>
        <p:sp>
          <p:nvSpPr>
            <p:cNvPr id="37" name="Freeform 22"/>
            <p:cNvSpPr>
              <a:spLocks/>
            </p:cNvSpPr>
            <p:nvPr/>
          </p:nvSpPr>
          <p:spPr bwMode="auto">
            <a:xfrm>
              <a:off x="6725" y="3471"/>
              <a:ext cx="49" cy="70"/>
            </a:xfrm>
            <a:custGeom>
              <a:avLst/>
              <a:gdLst>
                <a:gd name="T0" fmla="*/ 30 w 30"/>
                <a:gd name="T1" fmla="*/ 43 h 43"/>
                <a:gd name="T2" fmla="*/ 23 w 30"/>
                <a:gd name="T3" fmla="*/ 43 h 43"/>
                <a:gd name="T4" fmla="*/ 6 w 30"/>
                <a:gd name="T5" fmla="*/ 23 h 43"/>
                <a:gd name="T6" fmla="*/ 5 w 30"/>
                <a:gd name="T7" fmla="*/ 21 h 43"/>
                <a:gd name="T8" fmla="*/ 5 w 30"/>
                <a:gd name="T9" fmla="*/ 21 h 43"/>
                <a:gd name="T10" fmla="*/ 5 w 30"/>
                <a:gd name="T11" fmla="*/ 43 h 43"/>
                <a:gd name="T12" fmla="*/ 0 w 30"/>
                <a:gd name="T13" fmla="*/ 43 h 43"/>
                <a:gd name="T14" fmla="*/ 0 w 30"/>
                <a:gd name="T15" fmla="*/ 0 h 43"/>
                <a:gd name="T16" fmla="*/ 5 w 30"/>
                <a:gd name="T17" fmla="*/ 0 h 43"/>
                <a:gd name="T18" fmla="*/ 5 w 30"/>
                <a:gd name="T19" fmla="*/ 20 h 43"/>
                <a:gd name="T20" fmla="*/ 5 w 30"/>
                <a:gd name="T21" fmla="*/ 20 h 43"/>
                <a:gd name="T22" fmla="*/ 6 w 30"/>
                <a:gd name="T23" fmla="*/ 18 h 43"/>
                <a:gd name="T24" fmla="*/ 23 w 30"/>
                <a:gd name="T25" fmla="*/ 0 h 43"/>
                <a:gd name="T26" fmla="*/ 29 w 30"/>
                <a:gd name="T27" fmla="*/ 0 h 43"/>
                <a:gd name="T28" fmla="*/ 10 w 30"/>
                <a:gd name="T29" fmla="*/ 20 h 43"/>
                <a:gd name="T30" fmla="*/ 30 w 30"/>
                <a:gd name="T31"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 h="43">
                  <a:moveTo>
                    <a:pt x="30" y="43"/>
                  </a:moveTo>
                  <a:cubicBezTo>
                    <a:pt x="23" y="43"/>
                    <a:pt x="23" y="43"/>
                    <a:pt x="23" y="43"/>
                  </a:cubicBezTo>
                  <a:cubicBezTo>
                    <a:pt x="6" y="23"/>
                    <a:pt x="6" y="23"/>
                    <a:pt x="6" y="23"/>
                  </a:cubicBezTo>
                  <a:cubicBezTo>
                    <a:pt x="6" y="22"/>
                    <a:pt x="6" y="22"/>
                    <a:pt x="5" y="21"/>
                  </a:cubicBezTo>
                  <a:cubicBezTo>
                    <a:pt x="5" y="21"/>
                    <a:pt x="5" y="21"/>
                    <a:pt x="5" y="21"/>
                  </a:cubicBezTo>
                  <a:cubicBezTo>
                    <a:pt x="5" y="43"/>
                    <a:pt x="5" y="43"/>
                    <a:pt x="5" y="43"/>
                  </a:cubicBezTo>
                  <a:cubicBezTo>
                    <a:pt x="0" y="43"/>
                    <a:pt x="0" y="43"/>
                    <a:pt x="0" y="43"/>
                  </a:cubicBezTo>
                  <a:cubicBezTo>
                    <a:pt x="0" y="0"/>
                    <a:pt x="0" y="0"/>
                    <a:pt x="0" y="0"/>
                  </a:cubicBezTo>
                  <a:cubicBezTo>
                    <a:pt x="5" y="0"/>
                    <a:pt x="5" y="0"/>
                    <a:pt x="5" y="0"/>
                  </a:cubicBezTo>
                  <a:cubicBezTo>
                    <a:pt x="5" y="20"/>
                    <a:pt x="5" y="20"/>
                    <a:pt x="5" y="20"/>
                  </a:cubicBezTo>
                  <a:cubicBezTo>
                    <a:pt x="5" y="20"/>
                    <a:pt x="5" y="20"/>
                    <a:pt x="5" y="20"/>
                  </a:cubicBezTo>
                  <a:cubicBezTo>
                    <a:pt x="6" y="18"/>
                    <a:pt x="6" y="18"/>
                    <a:pt x="6" y="18"/>
                  </a:cubicBezTo>
                  <a:cubicBezTo>
                    <a:pt x="23" y="0"/>
                    <a:pt x="23" y="0"/>
                    <a:pt x="23" y="0"/>
                  </a:cubicBezTo>
                  <a:cubicBezTo>
                    <a:pt x="29" y="0"/>
                    <a:pt x="29" y="0"/>
                    <a:pt x="29" y="0"/>
                  </a:cubicBezTo>
                  <a:cubicBezTo>
                    <a:pt x="10" y="20"/>
                    <a:pt x="10" y="20"/>
                    <a:pt x="10" y="20"/>
                  </a:cubicBezTo>
                  <a:lnTo>
                    <a:pt x="30" y="43"/>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1" rIns="91403" bIns="45701" numCol="1" anchor="t" anchorCtr="0" compatLnSpc="1">
              <a:prstTxWarp prst="textNoShape">
                <a:avLst/>
              </a:prstTxWarp>
            </a:bodyPr>
            <a:lstStyle/>
            <a:p>
              <a:pPr defTabSz="914091"/>
              <a:endParaRPr lang="en-US" sz="1836">
                <a:solidFill>
                  <a:srgbClr val="292929"/>
                </a:solidFill>
              </a:endParaRPr>
            </a:p>
          </p:txBody>
        </p:sp>
        <p:sp>
          <p:nvSpPr>
            <p:cNvPr id="38" name="Rectangle 23"/>
            <p:cNvSpPr>
              <a:spLocks noChangeArrowheads="1"/>
            </p:cNvSpPr>
            <p:nvPr/>
          </p:nvSpPr>
          <p:spPr bwMode="auto">
            <a:xfrm>
              <a:off x="6843" y="3372"/>
              <a:ext cx="36" cy="46"/>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1" rIns="91403" bIns="45701" numCol="1" anchor="t" anchorCtr="0" compatLnSpc="1">
              <a:prstTxWarp prst="textNoShape">
                <a:avLst/>
              </a:prstTxWarp>
            </a:bodyPr>
            <a:lstStyle/>
            <a:p>
              <a:pPr defTabSz="914091"/>
              <a:endParaRPr lang="en-US" sz="1836">
                <a:solidFill>
                  <a:srgbClr val="292929"/>
                </a:solidFill>
              </a:endParaRPr>
            </a:p>
          </p:txBody>
        </p:sp>
        <p:sp>
          <p:nvSpPr>
            <p:cNvPr id="39" name="Rectangle 24"/>
            <p:cNvSpPr>
              <a:spLocks noChangeArrowheads="1"/>
            </p:cNvSpPr>
            <p:nvPr/>
          </p:nvSpPr>
          <p:spPr bwMode="auto">
            <a:xfrm>
              <a:off x="6843" y="3594"/>
              <a:ext cx="36" cy="46"/>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1" rIns="91403" bIns="45701" numCol="1" anchor="t" anchorCtr="0" compatLnSpc="1">
              <a:prstTxWarp prst="textNoShape">
                <a:avLst/>
              </a:prstTxWarp>
            </a:bodyPr>
            <a:lstStyle/>
            <a:p>
              <a:pPr defTabSz="914091"/>
              <a:endParaRPr lang="en-US" sz="1836">
                <a:solidFill>
                  <a:srgbClr val="292929"/>
                </a:solidFill>
              </a:endParaRPr>
            </a:p>
          </p:txBody>
        </p:sp>
      </p:grpSp>
    </p:spTree>
    <p:extLst>
      <p:ext uri="{BB962C8B-B14F-4D97-AF65-F5344CB8AC3E}">
        <p14:creationId xmlns:p14="http://schemas.microsoft.com/office/powerpoint/2010/main" val="210245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Why Apps ?</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3902746699"/>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smtClean="0"/>
              <a:t>The App Proposition…</a:t>
            </a:r>
            <a:endParaRPr lang="en-US" dirty="0"/>
          </a:p>
        </p:txBody>
      </p:sp>
      <p:sp>
        <p:nvSpPr>
          <p:cNvPr id="6" name="Text Placeholder 5"/>
          <p:cNvSpPr>
            <a:spLocks noGrp="1"/>
          </p:cNvSpPr>
          <p:nvPr>
            <p:ph type="body" sz="quarter" idx="11"/>
          </p:nvPr>
        </p:nvSpPr>
        <p:spPr>
          <a:xfrm>
            <a:off x="269170" y="1189176"/>
            <a:ext cx="11652805" cy="5161382"/>
          </a:xfrm>
        </p:spPr>
        <p:txBody>
          <a:bodyPr>
            <a:normAutofit lnSpcReduction="10000"/>
          </a:bodyPr>
          <a:lstStyle/>
          <a:p>
            <a:r>
              <a:rPr lang="en-US" dirty="0" smtClean="0"/>
              <a:t>Apps are decoupled from SharePoint</a:t>
            </a:r>
          </a:p>
          <a:p>
            <a:pPr lvl="1"/>
            <a:r>
              <a:rPr lang="en-US" dirty="0" smtClean="0"/>
              <a:t>  Apps run in the cloud or on the client…NOT on the same w3wp.exe as SharePoint</a:t>
            </a:r>
          </a:p>
          <a:p>
            <a:pPr lvl="1"/>
            <a:r>
              <a:rPr lang="en-US" dirty="0" smtClean="0"/>
              <a:t>  Apps can be hosted pm any web platform from virtually anywhere in the world</a:t>
            </a:r>
          </a:p>
          <a:p>
            <a:pPr lvl="1"/>
            <a:r>
              <a:rPr lang="en-US" dirty="0" smtClean="0"/>
              <a:t>  Reduces the friction between SharePoint Developers and IT Pros</a:t>
            </a:r>
          </a:p>
          <a:p>
            <a:endParaRPr lang="en-US" dirty="0" smtClean="0"/>
          </a:p>
          <a:p>
            <a:r>
              <a:rPr lang="en-US" dirty="0" smtClean="0"/>
              <a:t>Lightweight developer story</a:t>
            </a:r>
          </a:p>
          <a:p>
            <a:pPr lvl="1"/>
            <a:r>
              <a:rPr lang="en-US" dirty="0" smtClean="0"/>
              <a:t>  Traditional SharePoint assemblies are not </a:t>
            </a:r>
            <a:r>
              <a:rPr lang="en-US" dirty="0" err="1" smtClean="0"/>
              <a:t>remotable</a:t>
            </a:r>
            <a:r>
              <a:rPr lang="en-US" dirty="0" smtClean="0"/>
              <a:t>… developers required dedicated farms</a:t>
            </a:r>
          </a:p>
          <a:p>
            <a:pPr lvl="1"/>
            <a:r>
              <a:rPr lang="en-US" dirty="0" smtClean="0"/>
              <a:t>  App developers only need a developer site collection</a:t>
            </a:r>
          </a:p>
          <a:p>
            <a:endParaRPr lang="en-US" dirty="0" smtClean="0"/>
          </a:p>
          <a:p>
            <a:r>
              <a:rPr lang="en-US" dirty="0" smtClean="0"/>
              <a:t>Customizations based on web standard</a:t>
            </a:r>
          </a:p>
          <a:p>
            <a:pPr lvl="1"/>
            <a:r>
              <a:rPr lang="en-US" dirty="0" smtClean="0"/>
              <a:t>  Apps leverage the best of HTML5/CSS3/JavaScript</a:t>
            </a:r>
          </a:p>
          <a:p>
            <a:pPr lvl="1"/>
            <a:r>
              <a:rPr lang="en-US" dirty="0" smtClean="0"/>
              <a:t>  Leverage any server-side web technology that can render HTML…MVC, PHP, Java</a:t>
            </a:r>
          </a:p>
          <a:p>
            <a:endParaRPr lang="en-US" dirty="0" smtClean="0"/>
          </a:p>
          <a:p>
            <a:r>
              <a:rPr lang="en-US" dirty="0" smtClean="0"/>
              <a:t>Apps are Discoverable</a:t>
            </a:r>
            <a:endParaRPr lang="en-US" dirty="0"/>
          </a:p>
          <a:p>
            <a:pPr lvl="1"/>
            <a:r>
              <a:rPr lang="en-US" dirty="0" smtClean="0"/>
              <a:t>  Corporate App Catalogs for private customizations and the Office Marketplace for public apps</a:t>
            </a:r>
            <a:endParaRPr lang="en-US" dirty="0"/>
          </a:p>
        </p:txBody>
      </p:sp>
    </p:spTree>
    <p:extLst>
      <p:ext uri="{BB962C8B-B14F-4D97-AF65-F5344CB8AC3E}">
        <p14:creationId xmlns:p14="http://schemas.microsoft.com/office/powerpoint/2010/main" val="3140343863"/>
      </p:ext>
    </p:extLst>
  </p:cSld>
  <p:clrMapOvr>
    <a:masterClrMapping/>
  </p:clrMapOvr>
  <p:transition spd="slow">
    <p:push/>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App Basics</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3972398191"/>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1_Metro Presentation">
  <a:themeElements>
    <a:clrScheme name="New Windows Template 2">
      <a:dk1>
        <a:srgbClr val="292929"/>
      </a:dk1>
      <a:lt1>
        <a:srgbClr val="FFFFFF"/>
      </a:lt1>
      <a:dk2>
        <a:srgbClr val="072B60"/>
      </a:dk2>
      <a:lt2>
        <a:srgbClr val="EEECE1"/>
      </a:lt2>
      <a:accent1>
        <a:srgbClr val="557EB9"/>
      </a:accent1>
      <a:accent2>
        <a:srgbClr val="FFC211"/>
      </a:accent2>
      <a:accent3>
        <a:srgbClr val="6BBD46"/>
      </a:accent3>
      <a:accent4>
        <a:srgbClr val="FE5815"/>
      </a:accent4>
      <a:accent5>
        <a:srgbClr val="EB7C00"/>
      </a:accent5>
      <a:accent6>
        <a:srgbClr val="00DCFF"/>
      </a:accent6>
      <a:hlink>
        <a:srgbClr val="00B9F2"/>
      </a:hlink>
      <a:folHlink>
        <a:srgbClr val="008AB5"/>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chemeClr val="bg1"/>
            </a:solidFill>
          </a:defRPr>
        </a:defPPr>
      </a:lstStyle>
      <a:style>
        <a:lnRef idx="1">
          <a:schemeClr val="accent1"/>
        </a:lnRef>
        <a:fillRef idx="3">
          <a:schemeClr val="accent1"/>
        </a:fillRef>
        <a:effectRef idx="2">
          <a:schemeClr val="accent1"/>
        </a:effectRef>
        <a:fontRef idx="minor">
          <a:schemeClr val="lt1"/>
        </a:fontRef>
      </a:style>
    </a:spDef>
    <a:txDef>
      <a:spPr>
        <a:noFill/>
      </a:spPr>
      <a:bodyPr wrap="square" lIns="0" tIns="0" rIns="0" bIns="0" rtlCol="0" anchor="ctr">
        <a:spAutoFit/>
      </a:bodyPr>
      <a:lstStyle>
        <a:defPPr algn="ctr">
          <a:defRPr sz="6000" dirty="0" smtClean="0">
            <a:solidFill>
              <a:schemeClr val="bg1">
                <a:alpha val="99000"/>
              </a:schemeClr>
            </a:solidFill>
          </a:defRPr>
        </a:defPPr>
      </a:lstStyle>
    </a:txDef>
  </a:objectDefaults>
  <a:extraClrSchemeLst/>
</a:theme>
</file>

<file path=ppt/theme/theme2.xml><?xml version="1.0" encoding="utf-8"?>
<a:theme xmlns:a="http://schemas.openxmlformats.org/drawingml/2006/main" name="5-30055_Office365 Template 2012 - 16x9 - White Background">
  <a:themeElements>
    <a:clrScheme name="Office_Template_2012_Light">
      <a:dk1>
        <a:srgbClr val="000000"/>
      </a:dk1>
      <a:lt1>
        <a:srgbClr val="FFFFFF"/>
      </a:lt1>
      <a:dk2>
        <a:srgbClr val="EB3C00"/>
      </a:dk2>
      <a:lt2>
        <a:srgbClr val="797A7D"/>
      </a:lt2>
      <a:accent1>
        <a:srgbClr val="EB3C00"/>
      </a:accent1>
      <a:accent2>
        <a:srgbClr val="FF8C00"/>
      </a:accent2>
      <a:accent3>
        <a:srgbClr val="FFB900"/>
      </a:accent3>
      <a:accent4>
        <a:srgbClr val="007233"/>
      </a:accent4>
      <a:accent5>
        <a:srgbClr val="00188F"/>
      </a:accent5>
      <a:accent6>
        <a:srgbClr val="68217A"/>
      </a:accent6>
      <a:hlink>
        <a:srgbClr val="FF8C00"/>
      </a:hlink>
      <a:folHlink>
        <a:srgbClr val="EB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3.xml><?xml version="1.0" encoding="utf-8"?>
<a:theme xmlns:a="http://schemas.openxmlformats.org/drawingml/2006/main" name="TechEd 2014 Dk Blue">
  <a:themeElements>
    <a:clrScheme name="TechEd 2014 Dark template">
      <a:dk1>
        <a:srgbClr val="000000"/>
      </a:dk1>
      <a:lt1>
        <a:srgbClr val="FFFFFF"/>
      </a:lt1>
      <a:dk2>
        <a:srgbClr val="002050"/>
      </a:dk2>
      <a:lt2>
        <a:srgbClr val="00BCF2"/>
      </a:lt2>
      <a:accent1>
        <a:srgbClr val="0072C6"/>
      </a:accent1>
      <a:accent2>
        <a:srgbClr val="7FBA00"/>
      </a:accent2>
      <a:accent3>
        <a:srgbClr val="DC3C00"/>
      </a:accent3>
      <a:accent4>
        <a:srgbClr val="68217A"/>
      </a:accent4>
      <a:accent5>
        <a:srgbClr val="009E49"/>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ENA14Speaker_PPT_Template [Read-Only]" id="{2A7DA4F6-E863-44BA-B064-9E5DF871FA15}" vid="{CA2D5409-25F5-4284-AE71-EC20238C5228}"/>
    </a:ext>
  </a:extLst>
</a:theme>
</file>

<file path=ppt/theme/theme4.xml><?xml version="1.0" encoding="utf-8"?>
<a:theme xmlns:a="http://schemas.openxmlformats.org/drawingml/2006/main" name="2_Metro Presentation">
  <a:themeElements>
    <a:clrScheme name="New Windows Template 2">
      <a:dk1>
        <a:srgbClr val="292929"/>
      </a:dk1>
      <a:lt1>
        <a:srgbClr val="FFFFFF"/>
      </a:lt1>
      <a:dk2>
        <a:srgbClr val="072B60"/>
      </a:dk2>
      <a:lt2>
        <a:srgbClr val="EEECE1"/>
      </a:lt2>
      <a:accent1>
        <a:srgbClr val="557EB9"/>
      </a:accent1>
      <a:accent2>
        <a:srgbClr val="FFC211"/>
      </a:accent2>
      <a:accent3>
        <a:srgbClr val="6BBD46"/>
      </a:accent3>
      <a:accent4>
        <a:srgbClr val="FE5815"/>
      </a:accent4>
      <a:accent5>
        <a:srgbClr val="EB7C00"/>
      </a:accent5>
      <a:accent6>
        <a:srgbClr val="00DCFF"/>
      </a:accent6>
      <a:hlink>
        <a:srgbClr val="00B9F2"/>
      </a:hlink>
      <a:folHlink>
        <a:srgbClr val="008AB5"/>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chemeClr val="bg1"/>
            </a:solidFill>
          </a:defRPr>
        </a:defPPr>
      </a:lstStyle>
      <a:style>
        <a:lnRef idx="1">
          <a:schemeClr val="accent1"/>
        </a:lnRef>
        <a:fillRef idx="3">
          <a:schemeClr val="accent1"/>
        </a:fillRef>
        <a:effectRef idx="2">
          <a:schemeClr val="accent1"/>
        </a:effectRef>
        <a:fontRef idx="minor">
          <a:schemeClr val="lt1"/>
        </a:fontRef>
      </a:style>
    </a:spDef>
    <a:txDef>
      <a:spPr>
        <a:noFill/>
      </a:spPr>
      <a:bodyPr wrap="square" lIns="0" tIns="0" rIns="0" bIns="0" rtlCol="0" anchor="ctr">
        <a:spAutoFit/>
      </a:bodyPr>
      <a:lstStyle>
        <a:defPPr algn="ctr">
          <a:defRPr sz="6000" dirty="0" smtClean="0">
            <a:solidFill>
              <a:schemeClr val="bg1">
                <a:alpha val="99000"/>
              </a:schemeClr>
            </a:solidFill>
          </a:defRPr>
        </a:defPPr>
      </a:lstStyle>
    </a:txDef>
  </a:objectDefaults>
  <a:extraClrSchemeLst/>
</a:theme>
</file>

<file path=ppt/theme/theme5.xml><?xml version="1.0" encoding="utf-8"?>
<a:theme xmlns:a="http://schemas.openxmlformats.org/drawingml/2006/main" name="3_Metro Presentation">
  <a:themeElements>
    <a:clrScheme name="New Windows Template 2">
      <a:dk1>
        <a:srgbClr val="292929"/>
      </a:dk1>
      <a:lt1>
        <a:srgbClr val="FFFFFF"/>
      </a:lt1>
      <a:dk2>
        <a:srgbClr val="072B60"/>
      </a:dk2>
      <a:lt2>
        <a:srgbClr val="EEECE1"/>
      </a:lt2>
      <a:accent1>
        <a:srgbClr val="557EB9"/>
      </a:accent1>
      <a:accent2>
        <a:srgbClr val="FFC211"/>
      </a:accent2>
      <a:accent3>
        <a:srgbClr val="6BBD46"/>
      </a:accent3>
      <a:accent4>
        <a:srgbClr val="FE5815"/>
      </a:accent4>
      <a:accent5>
        <a:srgbClr val="EB7C00"/>
      </a:accent5>
      <a:accent6>
        <a:srgbClr val="00DCFF"/>
      </a:accent6>
      <a:hlink>
        <a:srgbClr val="00B9F2"/>
      </a:hlink>
      <a:folHlink>
        <a:srgbClr val="008AB5"/>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chemeClr val="bg1"/>
            </a:solidFill>
          </a:defRPr>
        </a:defPPr>
      </a:lstStyle>
      <a:style>
        <a:lnRef idx="1">
          <a:schemeClr val="accent1"/>
        </a:lnRef>
        <a:fillRef idx="3">
          <a:schemeClr val="accent1"/>
        </a:fillRef>
        <a:effectRef idx="2">
          <a:schemeClr val="accent1"/>
        </a:effectRef>
        <a:fontRef idx="minor">
          <a:schemeClr val="lt1"/>
        </a:fontRef>
      </a:style>
    </a:spDef>
    <a:txDef>
      <a:spPr>
        <a:noFill/>
      </a:spPr>
      <a:bodyPr wrap="square" lIns="0" tIns="0" rIns="0" bIns="0" rtlCol="0" anchor="ctr">
        <a:spAutoFit/>
      </a:bodyPr>
      <a:lstStyle>
        <a:defPPr algn="ctr">
          <a:defRPr sz="6000" dirty="0" smtClean="0">
            <a:solidFill>
              <a:schemeClr val="bg1">
                <a:alpha val="99000"/>
              </a:schemeClr>
            </a:solidFill>
          </a:defRPr>
        </a:defPPr>
      </a:lstStyle>
    </a:tx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2E4C90AA7333249A7DBC8CC6F49919B" ma:contentTypeVersion="1" ma:contentTypeDescription="Create a new document." ma:contentTypeScope="" ma:versionID="e7b09f0f38d7ed30c7da14951e97abcc">
  <xsd:schema xmlns:xsd="http://www.w3.org/2001/XMLSchema" xmlns:xs="http://www.w3.org/2001/XMLSchema" xmlns:p="http://schemas.microsoft.com/office/2006/metadata/properties" xmlns:ns2="5fad15d0-477e-40da-a20d-40d4ca777cbd" targetNamespace="http://schemas.microsoft.com/office/2006/metadata/properties" ma:root="true" ma:fieldsID="0cee24db179c30c5ebec40b677cadf70" ns2:_="">
    <xsd:import namespace="5fad15d0-477e-40da-a20d-40d4ca777cbd"/>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fad15d0-477e-40da-a20d-40d4ca777cb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0219B97-4661-4632-AEDD-11BAD1952E4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fad15d0-477e-40da-a20d-40d4ca777cb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http://purl.org/dc/terms/"/>
    <ds:schemaRef ds:uri="http://schemas.openxmlformats.org/package/2006/metadata/core-properties"/>
    <ds:schemaRef ds:uri="5fad15d0-477e-40da-a20d-40d4ca777cbd"/>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Windows 8 Presentation</Template>
  <TotalTime>1317</TotalTime>
  <Words>3349</Words>
  <Application>Microsoft Office PowerPoint</Application>
  <PresentationFormat>Custom</PresentationFormat>
  <Paragraphs>283</Paragraphs>
  <Slides>29</Slides>
  <Notes>19</Notes>
  <HiddenSlides>0</HiddenSlides>
  <MMClips>0</MMClips>
  <ScaleCrop>false</ScaleCrop>
  <HeadingPairs>
    <vt:vector size="6" baseType="variant">
      <vt:variant>
        <vt:lpstr>Fonts Used</vt:lpstr>
      </vt:variant>
      <vt:variant>
        <vt:i4>11</vt:i4>
      </vt:variant>
      <vt:variant>
        <vt:lpstr>Theme</vt:lpstr>
      </vt:variant>
      <vt:variant>
        <vt:i4>5</vt:i4>
      </vt:variant>
      <vt:variant>
        <vt:lpstr>Slide Titles</vt:lpstr>
      </vt:variant>
      <vt:variant>
        <vt:i4>29</vt:i4>
      </vt:variant>
    </vt:vector>
  </HeadingPairs>
  <TitlesOfParts>
    <vt:vector size="45" baseType="lpstr">
      <vt:lpstr>Arial</vt:lpstr>
      <vt:lpstr>Calibri</vt:lpstr>
      <vt:lpstr>Consolas</vt:lpstr>
      <vt:lpstr>Courier New</vt:lpstr>
      <vt:lpstr>Segoe Condensed</vt:lpstr>
      <vt:lpstr>Segoe Pro</vt:lpstr>
      <vt:lpstr>Segoe Pro Light</vt:lpstr>
      <vt:lpstr>Segoe Semibold</vt:lpstr>
      <vt:lpstr>Segoe UI</vt:lpstr>
      <vt:lpstr>Segoe UI Light</vt:lpstr>
      <vt:lpstr>Wingdings</vt:lpstr>
      <vt:lpstr>1_Metro Presentation</vt:lpstr>
      <vt:lpstr>5-30055_Office365 Template 2012 - 16x9 - White Background</vt:lpstr>
      <vt:lpstr>TechEd 2014 Dk Blue</vt:lpstr>
      <vt:lpstr>2_Metro Presentation</vt:lpstr>
      <vt:lpstr>3_Metro Presentation</vt:lpstr>
      <vt:lpstr>Office 365 Development</vt:lpstr>
      <vt:lpstr>Meet Steve Walker | @SharePointing</vt:lpstr>
      <vt:lpstr>Meet Richard diZerega | @richdizz</vt:lpstr>
      <vt:lpstr>Course Agenda</vt:lpstr>
      <vt:lpstr>Moving Full Trust Code to the Cloud Using Repeatable Patterns and Best Practices</vt:lpstr>
      <vt:lpstr>Agenda  </vt:lpstr>
      <vt:lpstr>Why Apps ?</vt:lpstr>
      <vt:lpstr>The App Proposition…</vt:lpstr>
      <vt:lpstr>App Basics</vt:lpstr>
      <vt:lpstr>App Hosting</vt:lpstr>
      <vt:lpstr>SharePoint 2013 Remote API</vt:lpstr>
      <vt:lpstr>Surfacing Apps (User Experience)</vt:lpstr>
      <vt:lpstr>Common Customization Requests</vt:lpstr>
      <vt:lpstr>Common Customization Requests</vt:lpstr>
      <vt:lpstr>http://aka.ms/OfficeDevPnP</vt:lpstr>
      <vt:lpstr>User Experiences</vt:lpstr>
      <vt:lpstr>Demo</vt:lpstr>
      <vt:lpstr>Timer Jobs via Apps</vt:lpstr>
      <vt:lpstr>Demo</vt:lpstr>
      <vt:lpstr>SharePoint Delegate Controls</vt:lpstr>
      <vt:lpstr>Demo</vt:lpstr>
      <vt:lpstr>Site Templates and Provisioning</vt:lpstr>
      <vt:lpstr>Demo</vt:lpstr>
      <vt:lpstr>OneDrive Governance and Branding</vt:lpstr>
      <vt:lpstr>Demo</vt:lpstr>
      <vt:lpstr>PowerPoint Presentation</vt:lpstr>
      <vt:lpstr>PowerPoint Presentation</vt:lpstr>
      <vt:lpstr>PowerPoint Presentation</vt:lpstr>
      <vt:lpstr>PowerPoint Presentation</vt:lpstr>
    </vt:vector>
  </TitlesOfParts>
  <Manager>&lt;Content Manager Name Here&gt;</Manager>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Office 365 Development</dc:title>
  <dc:subject>&lt;Event Name Here&gt;</dc:subject>
  <dc:creator>Jeremy Foster</dc:creator>
  <cp:keywords>&lt;Any Related Keywords&gt;</cp:keywords>
  <dc:description>Template: Saku Uchikawa, Microsoft Corporation
Formatting:
Event Date: 
Event Location: 
Audience Type: Internal</dc:description>
  <cp:lastModifiedBy>Jeremy Thake</cp:lastModifiedBy>
  <cp:revision>56</cp:revision>
  <dcterms:created xsi:type="dcterms:W3CDTF">2012-08-31T00:35:42Z</dcterms:created>
  <dcterms:modified xsi:type="dcterms:W3CDTF">2014-07-16T17:59:04Z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0x010100A2E4C90AA7333249A7DBC8CC6F49919B</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y fmtid="{D5CDD505-2E9C-101B-9397-08002B2CF9AE}" pid="6" name="_dlc_DocIdItemGuid">
    <vt:lpwstr>3a4ce397-9e60-43e5-9a8d-88d13133f6b6</vt:lpwstr>
  </property>
  <property fmtid="{D5CDD505-2E9C-101B-9397-08002B2CF9AE}" pid="7" name="IsMyDocuments">
    <vt:bool>true</vt:bool>
  </property>
  <property fmtid="{D5CDD505-2E9C-101B-9397-08002B2CF9AE}" pid="8" name="Related Type Document">
    <vt:lpwstr/>
  </property>
  <property fmtid="{D5CDD505-2E9C-101B-9397-08002B2CF9AE}" pid="9" name="Document Tag">
    <vt:lpwstr>24;#Content Templates|bdbbc9aa-4892-4816-9e36-bf1120da60e9</vt:lpwstr>
  </property>
  <property fmtid="{D5CDD505-2E9C-101B-9397-08002B2CF9AE}" pid="10" name="TaxKeyword">
    <vt:lpwstr/>
  </property>
</Properties>
</file>