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156" r:id="rId5"/>
    <p:sldMasterId id="2147484177" r:id="rId6"/>
    <p:sldMasterId id="2147484193" r:id="rId7"/>
  </p:sldMasterIdLst>
  <p:notesMasterIdLst>
    <p:notesMasterId r:id="rId31"/>
  </p:notesMasterIdLst>
  <p:handoutMasterIdLst>
    <p:handoutMasterId r:id="rId32"/>
  </p:handoutMasterIdLst>
  <p:sldIdLst>
    <p:sldId id="327" r:id="rId8"/>
    <p:sldId id="354" r:id="rId9"/>
    <p:sldId id="331" r:id="rId10"/>
    <p:sldId id="346" r:id="rId11"/>
    <p:sldId id="364" r:id="rId12"/>
    <p:sldId id="360" r:id="rId13"/>
    <p:sldId id="363" r:id="rId14"/>
    <p:sldId id="332" r:id="rId15"/>
    <p:sldId id="359" r:id="rId16"/>
    <p:sldId id="336" r:id="rId17"/>
    <p:sldId id="361" r:id="rId18"/>
    <p:sldId id="337" r:id="rId19"/>
    <p:sldId id="362" r:id="rId20"/>
    <p:sldId id="358" r:id="rId21"/>
    <p:sldId id="338" r:id="rId22"/>
    <p:sldId id="356" r:id="rId23"/>
    <p:sldId id="339" r:id="rId24"/>
    <p:sldId id="357" r:id="rId25"/>
    <p:sldId id="285" r:id="rId26"/>
    <p:sldId id="322" r:id="rId27"/>
    <p:sldId id="342" r:id="rId28"/>
    <p:sldId id="324" r:id="rId29"/>
    <p:sldId id="341" r:id="rId30"/>
  </p:sldIdLst>
  <p:sldSz cx="12436475" cy="6994525"/>
  <p:notesSz cx="6858000" cy="9144000"/>
  <p:defaultTextStyle>
    <a:defPPr>
      <a:defRPr lang="en-US"/>
    </a:defPPr>
    <a:lvl1pPr marL="0" algn="l" defTabSz="932651" rtl="0" eaLnBrk="1" latinLnBrk="0" hangingPunct="1">
      <a:defRPr sz="1836" kern="1200">
        <a:solidFill>
          <a:schemeClr val="tx1"/>
        </a:solidFill>
        <a:latin typeface="+mn-lt"/>
        <a:ea typeface="+mn-ea"/>
        <a:cs typeface="+mn-cs"/>
      </a:defRPr>
    </a:lvl1pPr>
    <a:lvl2pPr marL="466325" algn="l" defTabSz="932651" rtl="0" eaLnBrk="1" latinLnBrk="0" hangingPunct="1">
      <a:defRPr sz="1836" kern="1200">
        <a:solidFill>
          <a:schemeClr val="tx1"/>
        </a:solidFill>
        <a:latin typeface="+mn-lt"/>
        <a:ea typeface="+mn-ea"/>
        <a:cs typeface="+mn-cs"/>
      </a:defRPr>
    </a:lvl2pPr>
    <a:lvl3pPr marL="932651" algn="l" defTabSz="932651" rtl="0" eaLnBrk="1" latinLnBrk="0" hangingPunct="1">
      <a:defRPr sz="1836" kern="1200">
        <a:solidFill>
          <a:schemeClr val="tx1"/>
        </a:solidFill>
        <a:latin typeface="+mn-lt"/>
        <a:ea typeface="+mn-ea"/>
        <a:cs typeface="+mn-cs"/>
      </a:defRPr>
    </a:lvl3pPr>
    <a:lvl4pPr marL="1398976" algn="l" defTabSz="932651" rtl="0" eaLnBrk="1" latinLnBrk="0" hangingPunct="1">
      <a:defRPr sz="1836" kern="1200">
        <a:solidFill>
          <a:schemeClr val="tx1"/>
        </a:solidFill>
        <a:latin typeface="+mn-lt"/>
        <a:ea typeface="+mn-ea"/>
        <a:cs typeface="+mn-cs"/>
      </a:defRPr>
    </a:lvl4pPr>
    <a:lvl5pPr marL="1865301" algn="l" defTabSz="932651" rtl="0" eaLnBrk="1" latinLnBrk="0" hangingPunct="1">
      <a:defRPr sz="1836" kern="1200">
        <a:solidFill>
          <a:schemeClr val="tx1"/>
        </a:solidFill>
        <a:latin typeface="+mn-lt"/>
        <a:ea typeface="+mn-ea"/>
        <a:cs typeface="+mn-cs"/>
      </a:defRPr>
    </a:lvl5pPr>
    <a:lvl6pPr marL="2331627" algn="l" defTabSz="932651" rtl="0" eaLnBrk="1" latinLnBrk="0" hangingPunct="1">
      <a:defRPr sz="1836" kern="1200">
        <a:solidFill>
          <a:schemeClr val="tx1"/>
        </a:solidFill>
        <a:latin typeface="+mn-lt"/>
        <a:ea typeface="+mn-ea"/>
        <a:cs typeface="+mn-cs"/>
      </a:defRPr>
    </a:lvl6pPr>
    <a:lvl7pPr marL="2797952" algn="l" defTabSz="932651" rtl="0" eaLnBrk="1" latinLnBrk="0" hangingPunct="1">
      <a:defRPr sz="1836" kern="1200">
        <a:solidFill>
          <a:schemeClr val="tx1"/>
        </a:solidFill>
        <a:latin typeface="+mn-lt"/>
        <a:ea typeface="+mn-ea"/>
        <a:cs typeface="+mn-cs"/>
      </a:defRPr>
    </a:lvl7pPr>
    <a:lvl8pPr marL="3264277" algn="l" defTabSz="932651" rtl="0" eaLnBrk="1" latinLnBrk="0" hangingPunct="1">
      <a:defRPr sz="1836" kern="1200">
        <a:solidFill>
          <a:schemeClr val="tx1"/>
        </a:solidFill>
        <a:latin typeface="+mn-lt"/>
        <a:ea typeface="+mn-ea"/>
        <a:cs typeface="+mn-cs"/>
      </a:defRPr>
    </a:lvl8pPr>
    <a:lvl9pPr marL="3730604" algn="l" defTabSz="932651" rtl="0" eaLnBrk="1" latinLnBrk="0" hangingPunct="1">
      <a:defRPr sz="1836"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D2D2"/>
    <a:srgbClr val="A0A0A0"/>
    <a:srgbClr val="68217A"/>
    <a:srgbClr val="EB3C00"/>
    <a:srgbClr val="0072C6"/>
    <a:srgbClr val="2D82FF"/>
    <a:srgbClr val="0088EE"/>
    <a:srgbClr val="0042AC"/>
    <a:srgbClr val="969696"/>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91" autoAdjust="0"/>
    <p:restoredTop sz="94434" autoAdjust="0"/>
  </p:normalViewPr>
  <p:slideViewPr>
    <p:cSldViewPr snapToGrid="0">
      <p:cViewPr varScale="1">
        <p:scale>
          <a:sx n="86" d="100"/>
          <a:sy n="86" d="100"/>
        </p:scale>
        <p:origin x="114" y="186"/>
      </p:cViewPr>
      <p:guideLst/>
    </p:cSldViewPr>
  </p:slideViewPr>
  <p:outlineViewPr>
    <p:cViewPr>
      <p:scale>
        <a:sx n="33" d="100"/>
        <a:sy n="33" d="100"/>
      </p:scale>
      <p:origin x="0" y="-22661"/>
    </p:cViewPr>
  </p:outlineViewPr>
  <p:notesTextViewPr>
    <p:cViewPr>
      <p:scale>
        <a:sx n="3" d="2"/>
        <a:sy n="3" d="2"/>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7/14/2014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7/14/2014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651" rtl="0" eaLnBrk="1" latinLnBrk="0" hangingPunct="1">
      <a:lnSpc>
        <a:spcPct val="90000"/>
      </a:lnSpc>
      <a:spcAft>
        <a:spcPts val="340"/>
      </a:spcAft>
      <a:defRPr sz="918" kern="1200">
        <a:solidFill>
          <a:schemeClr val="tx1"/>
        </a:solidFill>
        <a:latin typeface="Segoe UI Light" pitchFamily="34" charset="0"/>
        <a:ea typeface="+mn-ea"/>
        <a:cs typeface="+mn-cs"/>
      </a:defRPr>
    </a:lvl1pPr>
    <a:lvl2pPr marL="217240" indent="-107945" algn="l" defTabSz="932651"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2pPr>
    <a:lvl3pPr marL="334632" indent="-117391" algn="l" defTabSz="932651"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3pPr>
    <a:lvl4pPr marL="492502" indent="-149774" algn="l" defTabSz="932651"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4pPr>
    <a:lvl5pPr marL="627435" indent="-117391" algn="l" defTabSz="932651"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5pPr>
    <a:lvl6pPr marL="2331627" algn="l" defTabSz="932651" rtl="0" eaLnBrk="1" latinLnBrk="0" hangingPunct="1">
      <a:defRPr sz="1224" kern="1200">
        <a:solidFill>
          <a:schemeClr val="tx1"/>
        </a:solidFill>
        <a:latin typeface="+mn-lt"/>
        <a:ea typeface="+mn-ea"/>
        <a:cs typeface="+mn-cs"/>
      </a:defRPr>
    </a:lvl6pPr>
    <a:lvl7pPr marL="2797952" algn="l" defTabSz="932651" rtl="0" eaLnBrk="1" latinLnBrk="0" hangingPunct="1">
      <a:defRPr sz="1224" kern="1200">
        <a:solidFill>
          <a:schemeClr val="tx1"/>
        </a:solidFill>
        <a:latin typeface="+mn-lt"/>
        <a:ea typeface="+mn-ea"/>
        <a:cs typeface="+mn-cs"/>
      </a:defRPr>
    </a:lvl7pPr>
    <a:lvl8pPr marL="3264277" algn="l" defTabSz="932651" rtl="0" eaLnBrk="1" latinLnBrk="0" hangingPunct="1">
      <a:defRPr sz="1224" kern="1200">
        <a:solidFill>
          <a:schemeClr val="tx1"/>
        </a:solidFill>
        <a:latin typeface="+mn-lt"/>
        <a:ea typeface="+mn-ea"/>
        <a:cs typeface="+mn-cs"/>
      </a:defRPr>
    </a:lvl8pPr>
    <a:lvl9pPr marL="3730604" algn="l" defTabSz="932651" rtl="0" eaLnBrk="1" latinLnBrk="0" hangingPunct="1">
      <a:defRPr sz="12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082802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US" sz="900" kern="1200" dirty="0" smtClean="0">
                <a:solidFill>
                  <a:schemeClr val="tx1"/>
                </a:solidFill>
                <a:effectLst/>
                <a:latin typeface="Segoe UI Light" pitchFamily="34" charset="0"/>
                <a:ea typeface="+mn-ea"/>
                <a:cs typeface="+mn-cs"/>
              </a:rPr>
              <a:t>What new APIs are available, in preview, in the Office 365 Platform</a:t>
            </a:r>
          </a:p>
          <a:p>
            <a:pPr lvl="0"/>
            <a:r>
              <a:rPr lang="en-US" sz="900" kern="1200" dirty="0" smtClean="0">
                <a:solidFill>
                  <a:schemeClr val="tx1"/>
                </a:solidFill>
                <a:effectLst/>
                <a:latin typeface="Segoe UI Light" pitchFamily="34" charset="0"/>
                <a:ea typeface="+mn-ea"/>
                <a:cs typeface="+mn-cs"/>
              </a:rPr>
              <a:t>How to use these API’s in your platform of choice</a:t>
            </a:r>
          </a:p>
          <a:p>
            <a:pPr lvl="0"/>
            <a:r>
              <a:rPr lang="en-US" sz="900" kern="1200" dirty="0" smtClean="0">
                <a:solidFill>
                  <a:schemeClr val="tx1"/>
                </a:solidFill>
                <a:effectLst/>
                <a:latin typeface="Segoe UI Light" pitchFamily="34" charset="0"/>
                <a:ea typeface="+mn-ea"/>
                <a:cs typeface="+mn-cs"/>
              </a:rPr>
              <a:t>Some sample business scenarios for leveraging these API’s</a:t>
            </a:r>
          </a:p>
          <a:p>
            <a:r>
              <a:rPr lang="en-US" sz="900" kern="1200" cap="all" dirty="0" smtClean="0">
                <a:solidFill>
                  <a:schemeClr val="tx1"/>
                </a:solidFill>
                <a:effectLst/>
                <a:latin typeface="Segoe UI Light" pitchFamily="34" charset="0"/>
                <a:ea typeface="+mn-ea"/>
                <a:cs typeface="+mn-cs"/>
              </a:rPr>
              <a:t>Level:</a:t>
            </a:r>
            <a:r>
              <a:rPr lang="en-US" sz="900" kern="1200" dirty="0" smtClean="0">
                <a:solidFill>
                  <a:schemeClr val="tx1"/>
                </a:solidFill>
                <a:effectLst/>
                <a:latin typeface="Segoe UI Light" pitchFamily="34" charset="0"/>
                <a:ea typeface="+mn-ea"/>
                <a:cs typeface="+mn-cs"/>
              </a:rPr>
              <a:t> Intermediate</a:t>
            </a:r>
          </a:p>
          <a:p>
            <a:r>
              <a:rPr lang="en-US" sz="900" kern="1200" cap="all" dirty="0" smtClean="0">
                <a:solidFill>
                  <a:schemeClr val="tx1"/>
                </a:solidFill>
                <a:effectLst/>
                <a:latin typeface="Segoe UI Light" pitchFamily="34" charset="0"/>
                <a:ea typeface="+mn-ea"/>
                <a:cs typeface="+mn-cs"/>
              </a:rPr>
              <a:t>Audience:</a:t>
            </a:r>
            <a:r>
              <a:rPr lang="en-US" sz="900" kern="1200" dirty="0" smtClean="0">
                <a:solidFill>
                  <a:schemeClr val="tx1"/>
                </a:solidFill>
                <a:effectLst/>
                <a:latin typeface="Segoe UI Light" pitchFamily="34" charset="0"/>
                <a:ea typeface="+mn-ea"/>
                <a:cs typeface="+mn-cs"/>
              </a:rPr>
              <a:t> Developer Essentials</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7/14/2014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636152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900" kern="1200" dirty="0" smtClean="0">
                <a:solidFill>
                  <a:schemeClr val="tx1"/>
                </a:solidFill>
                <a:effectLst/>
                <a:latin typeface="Segoe UI Light" pitchFamily="34" charset="0"/>
                <a:ea typeface="+mn-ea"/>
                <a:cs typeface="+mn-cs"/>
              </a:rPr>
              <a:t>Two kinds of apps : </a:t>
            </a:r>
          </a:p>
          <a:p>
            <a:pPr marL="388712" lvl="1" indent="-171450">
              <a:buFont typeface="Arial" panose="020B0604020202020204" pitchFamily="34" charset="0"/>
              <a:buChar char="•"/>
            </a:pPr>
            <a:r>
              <a:rPr lang="en-US" sz="900" kern="1200" dirty="0" smtClean="0">
                <a:solidFill>
                  <a:schemeClr val="tx1"/>
                </a:solidFill>
                <a:effectLst/>
                <a:latin typeface="Segoe UI Light" pitchFamily="34" charset="0"/>
                <a:ea typeface="+mn-ea"/>
                <a:cs typeface="+mn-cs"/>
              </a:rPr>
              <a:t>you</a:t>
            </a:r>
            <a:r>
              <a:rPr lang="en-US" sz="900" kern="1200" baseline="0" dirty="0" smtClean="0">
                <a:solidFill>
                  <a:schemeClr val="tx1"/>
                </a:solidFill>
                <a:effectLst/>
                <a:latin typeface="Segoe UI Light" pitchFamily="34" charset="0"/>
                <a:ea typeface="+mn-ea"/>
                <a:cs typeface="+mn-cs"/>
              </a:rPr>
              <a:t> light up Office/Exchange/SharePoint. </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You consume our services in a custom (device or web) app</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Contextual apps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Rich, powerful interactive IW experiences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Do more, without leaving Excel, Outlook, PowerPoint, SharePoint</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Consistent Framework everywhere that Office runs. Everywhere that people do work</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Robust APIs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Big news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More for SharePoint </a:t>
            </a:r>
            <a:r>
              <a:rPr lang="en-US" sz="900" kern="1200" baseline="0" dirty="0" err="1" smtClean="0">
                <a:solidFill>
                  <a:schemeClr val="tx1"/>
                </a:solidFill>
                <a:effectLst/>
                <a:latin typeface="Segoe UI Light" pitchFamily="34" charset="0"/>
                <a:ea typeface="+mn-ea"/>
                <a:cs typeface="+mn-cs"/>
              </a:rPr>
              <a:t>Devs</a:t>
            </a:r>
            <a:endParaRPr lang="en-US" sz="900" kern="1200" baseline="0" dirty="0" smtClean="0">
              <a:solidFill>
                <a:schemeClr val="tx1"/>
              </a:solidFill>
              <a:effectLst/>
              <a:latin typeface="Segoe UI Light" pitchFamily="34" charset="0"/>
              <a:ea typeface="+mn-ea"/>
              <a:cs typeface="+mn-cs"/>
            </a:endParaRP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Growing up outside SharePoint</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Flexible Tools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Open-ness and choice is a core pillar</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But … we just want to take away all the friction</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Tools targeted to specific users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Platforms with best management, capability and scale</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What does this mean. Where is the value</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Breadth : more endpoints and experiences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Depth: richer APIs. More capabilities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Power: </a:t>
            </a:r>
            <a:endParaRPr lang="en-US" sz="900" kern="1200" dirty="0" smtClean="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B3A5DC92-143E-4441-A0C9-B63B214AE454}"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061362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7/14/2014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53002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C4288E4C-8759-4E7B-86B2-188CDEA78791}" type="datetime1">
              <a:rPr lang="en-US" smtClean="0">
                <a:solidFill>
                  <a:prstClr val="black"/>
                </a:solidFill>
              </a:rPr>
              <a:pPr/>
              <a:t>7/14/2014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324583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1" y="2875736"/>
            <a:ext cx="11375536" cy="1243058"/>
          </a:xfrm>
        </p:spPr>
        <p:txBody>
          <a:bodyPr anchor="b" anchorCtr="0"/>
          <a:lstStyle>
            <a:lvl1pPr>
              <a:defRPr sz="8975" spc="-306"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6"/>
            <a:ext cx="1774190" cy="832141"/>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23180" y="2980930"/>
            <a:ext cx="5884906" cy="2396796"/>
          </a:xfrm>
          <a:prstGeom prst="rect">
            <a:avLst/>
          </a:prstGeom>
        </p:spPr>
      </p:pic>
      <p:sp>
        <p:nvSpPr>
          <p:cNvPr id="9" name="Rectangle 2"/>
          <p:cNvSpPr>
            <a:spLocks noChangeArrowheads="1"/>
          </p:cNvSpPr>
          <p:nvPr userDrawn="1"/>
        </p:nvSpPr>
        <p:spPr bwMode="auto">
          <a:xfrm>
            <a:off x="540857" y="6079406"/>
            <a:ext cx="11303915" cy="766448"/>
          </a:xfrm>
          <a:prstGeom prst="rect">
            <a:avLst/>
          </a:prstGeom>
          <a:noFill/>
          <a:ln w="9525">
            <a:noFill/>
            <a:miter lim="800000"/>
            <a:headEnd/>
            <a:tailEnd/>
          </a:ln>
        </p:spPr>
        <p:txBody>
          <a:bodyPr wrap="square">
            <a:spAutoFit/>
          </a:bodyPr>
          <a:lstStyle/>
          <a:p>
            <a:pPr marL="0" lvl="1" defTabSz="932278">
              <a:defRPr/>
            </a:pPr>
            <a:r>
              <a:rPr lang="en-US" sz="1071"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2380971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2" y="1476621"/>
            <a:ext cx="11375536" cy="2015262"/>
          </a:xfrm>
          <a:prstGeom prst="rect">
            <a:avLst/>
          </a:prstGeom>
        </p:spPr>
        <p:txBody>
          <a:bodyPr/>
          <a:lstStyle>
            <a:lvl1pPr marL="0" indent="0">
              <a:spcBef>
                <a:spcPts val="2447"/>
              </a:spcBef>
              <a:buNone/>
              <a:defRPr sz="4079">
                <a:gradFill>
                  <a:gsLst>
                    <a:gs pos="100000">
                      <a:schemeClr val="bg2"/>
                    </a:gs>
                    <a:gs pos="0">
                      <a:schemeClr val="bg2"/>
                    </a:gs>
                  </a:gsLst>
                  <a:lin ang="5400000" scaled="0"/>
                </a:gradFill>
                <a:latin typeface="+mj-lt"/>
              </a:defRPr>
            </a:lvl1pPr>
            <a:lvl2pPr marL="0" indent="0">
              <a:buNone/>
              <a:defRPr sz="2039">
                <a:gradFill>
                  <a:gsLst>
                    <a:gs pos="100000">
                      <a:schemeClr val="bg2"/>
                    </a:gs>
                    <a:gs pos="0">
                      <a:schemeClr val="bg2"/>
                    </a:gs>
                  </a:gsLst>
                  <a:lin ang="5400000" scaled="0"/>
                </a:gradFill>
              </a:defRPr>
            </a:lvl2pPr>
            <a:lvl3pPr marL="236296" indent="0">
              <a:buNone/>
              <a:defRPr sz="2039">
                <a:gradFill>
                  <a:gsLst>
                    <a:gs pos="100000">
                      <a:schemeClr val="bg2"/>
                    </a:gs>
                    <a:gs pos="0">
                      <a:schemeClr val="bg2"/>
                    </a:gs>
                  </a:gsLst>
                  <a:lin ang="5400000" scaled="0"/>
                </a:gradFill>
              </a:defRPr>
            </a:lvl3pPr>
            <a:lvl4pPr marL="466120" indent="0">
              <a:buNone/>
              <a:defRPr sz="2039">
                <a:gradFill>
                  <a:gsLst>
                    <a:gs pos="100000">
                      <a:schemeClr val="bg2"/>
                    </a:gs>
                    <a:gs pos="0">
                      <a:schemeClr val="bg2"/>
                    </a:gs>
                  </a:gsLst>
                  <a:lin ang="5400000" scaled="0"/>
                </a:gradFill>
              </a:defRPr>
            </a:lvl4pPr>
            <a:lvl5pPr marL="707271" indent="0">
              <a:buNone/>
              <a:defRPr sz="2039">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201"/>
            <a:fld id="{727B4C2D-45E2-4621-8491-2995EB46A674}" type="slidenum">
              <a:rPr lang="en-US" smtClean="0">
                <a:gradFill>
                  <a:gsLst>
                    <a:gs pos="100000">
                      <a:srgbClr val="797A7D"/>
                    </a:gs>
                    <a:gs pos="0">
                      <a:srgbClr val="797A7D"/>
                    </a:gs>
                  </a:gsLst>
                  <a:lin ang="5400000" scaled="0"/>
                </a:gradFill>
              </a:rPr>
              <a:pPr defTabSz="932201"/>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267317247"/>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3079" y="2358155"/>
            <a:ext cx="11348917" cy="1972480"/>
          </a:xfrm>
          <a:prstGeom prst="rect">
            <a:avLst/>
          </a:prstGeom>
        </p:spPr>
        <p:txBody>
          <a:bodyPr anchor="ctr">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43079" y="4830051"/>
            <a:ext cx="6272567" cy="1916182"/>
          </a:xfrm>
          <a:prstGeom prst="rect">
            <a:avLst/>
          </a:prstGeom>
        </p:spPr>
        <p:txBody>
          <a:bodyPr>
            <a:noAutofit/>
          </a:bodyPr>
          <a:lstStyle>
            <a:lvl1pPr marL="0" indent="0" algn="l">
              <a:lnSpc>
                <a:spcPct val="90000"/>
              </a:lnSpc>
              <a:spcBef>
                <a:spcPts val="0"/>
              </a:spcBef>
              <a:buNone/>
              <a:defRPr sz="2448" b="1" cap="none" baseline="0">
                <a:solidFill>
                  <a:schemeClr val="bg1">
                    <a:lumMod val="95000"/>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Tree>
    <p:extLst>
      <p:ext uri="{BB962C8B-B14F-4D97-AF65-F5344CB8AC3E}">
        <p14:creationId xmlns:p14="http://schemas.microsoft.com/office/powerpoint/2010/main" val="3776871436"/>
      </p:ext>
    </p:extLst>
  </p:cSld>
  <p:clrMapOvr>
    <a:masterClrMapping/>
  </p:clrMapOvr>
  <p:transition>
    <p:fade/>
  </p:transition>
  <p:timing>
    <p:tnLst>
      <p:par>
        <p:cTn id="1" dur="indefinite" restart="never" nodeType="tmRoot"/>
      </p:par>
    </p:tnLst>
  </p:timing>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2483719849"/>
      </p:ext>
    </p:extLst>
  </p:cSld>
  <p:clrMapOvr>
    <a:masterClrMapping/>
  </p:clrMapOvr>
  <p:transition>
    <p:fade/>
  </p:transition>
  <p:timing>
    <p:tnLst>
      <p:par>
        <p:cTn id="1" dur="indefinite" restart="never" nodeType="tmRoot"/>
      </p:par>
    </p:tnLst>
  </p:timing>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89662" y="432896"/>
            <a:ext cx="10256563" cy="1191638"/>
          </a:xfrm>
          <a:prstGeom prst="rect">
            <a:avLst/>
          </a:prstGeom>
        </p:spPr>
        <p:txBody>
          <a:bodyPr anchor="b"/>
          <a:lstStyle>
            <a:lvl1pPr marL="0" indent="0" algn="l" defTabSz="932559" rtl="0" eaLnBrk="1" latinLnBrk="0" hangingPunct="1">
              <a:lnSpc>
                <a:spcPct val="90000"/>
              </a:lnSpc>
              <a:spcBef>
                <a:spcPct val="20000"/>
              </a:spcBef>
              <a:buClr>
                <a:srgbClr val="00DCFF"/>
              </a:buClr>
              <a:buSzPct val="90000"/>
              <a:buFont typeface="Arial" pitchFamily="34" charset="0"/>
              <a:buNone/>
              <a:defRPr lang="en-US" sz="4284" kern="1200" spc="-15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93069" y="1945049"/>
            <a:ext cx="8362792" cy="4466599"/>
          </a:xfrm>
          <a:prstGeom prst="rect">
            <a:avLst/>
          </a:prstGeom>
        </p:spPr>
        <p:txBody>
          <a:bodyPr/>
          <a:lstStyle>
            <a:lvl1pPr marL="0" indent="0">
              <a:spcBef>
                <a:spcPts val="1632"/>
              </a:spcBef>
              <a:buNone/>
              <a:defRPr sz="2448" baseline="0">
                <a:solidFill>
                  <a:schemeClr val="bg1"/>
                </a:solidFill>
              </a:defRPr>
            </a:lvl1pPr>
            <a:lvl2pPr>
              <a:defRPr sz="2448">
                <a:solidFill>
                  <a:srgbClr val="83B800">
                    <a:alpha val="99000"/>
                  </a:srgbClr>
                </a:solidFill>
              </a:defRPr>
            </a:lvl2pPr>
            <a:lvl3pPr>
              <a:defRPr sz="2448">
                <a:solidFill>
                  <a:srgbClr val="83B800">
                    <a:alpha val="99000"/>
                  </a:srgbClr>
                </a:solidFill>
              </a:defRPr>
            </a:lvl3pPr>
            <a:lvl4pPr>
              <a:defRPr sz="2448">
                <a:solidFill>
                  <a:srgbClr val="83B800">
                    <a:alpha val="99000"/>
                  </a:srgbClr>
                </a:solidFill>
              </a:defRPr>
            </a:lvl4pPr>
            <a:lvl5pPr>
              <a:defRPr sz="2448">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3890579606"/>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204390" y="1678686"/>
            <a:ext cx="10993956" cy="4732962"/>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7485" y="161087"/>
            <a:ext cx="11960861" cy="1229340"/>
          </a:xfrm>
          <a:prstGeom prst="rect">
            <a:avLst/>
          </a:prstGeom>
        </p:spPr>
        <p:txBody>
          <a:bodyPr/>
          <a:lstStyle>
            <a:lvl1pPr>
              <a:defRPr sz="408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1729057025"/>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7485" y="161087"/>
            <a:ext cx="11960861" cy="1229340"/>
          </a:xfrm>
          <a:prstGeom prst="rect">
            <a:avLst/>
          </a:prstGeom>
        </p:spPr>
        <p:txBody>
          <a:bodyPr/>
          <a:lstStyle>
            <a:lvl1pPr>
              <a:defRPr sz="408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45433" y="1517100"/>
            <a:ext cx="11767516" cy="5262085"/>
          </a:xfrm>
          <a:prstGeom prst="rect">
            <a:avLst/>
          </a:prstGeom>
        </p:spPr>
        <p:txBody>
          <a:bodyPr/>
          <a:lstStyle>
            <a:lvl1pPr marL="349724" indent="-349724">
              <a:lnSpc>
                <a:spcPct val="100000"/>
              </a:lnSpc>
              <a:spcBef>
                <a:spcPts val="1836"/>
              </a:spcBef>
              <a:buClr>
                <a:schemeClr val="accent1"/>
              </a:buClr>
              <a:buSzPct val="100000"/>
              <a:buFont typeface="Arial" pitchFamily="34" charset="0"/>
              <a:buChar char="•"/>
              <a:defRPr sz="3264">
                <a:solidFill>
                  <a:srgbClr val="002050">
                    <a:alpha val="99000"/>
                  </a:srgbClr>
                </a:solidFill>
                <a:latin typeface="Segoe UI Light" panose="020B0502040204020203" pitchFamily="34" charset="0"/>
                <a:cs typeface="Segoe UI Light" panose="020B0502040204020203" pitchFamily="34" charset="0"/>
              </a:defRPr>
            </a:lvl1pPr>
            <a:lvl2pPr marL="824118" indent="-351343">
              <a:lnSpc>
                <a:spcPct val="100000"/>
              </a:lnSpc>
              <a:spcBef>
                <a:spcPts val="408"/>
              </a:spcBef>
              <a:spcAft>
                <a:spcPts val="408"/>
              </a:spcAft>
              <a:buClr>
                <a:schemeClr val="tx1">
                  <a:lumMod val="75000"/>
                  <a:lumOff val="25000"/>
                </a:schemeClr>
              </a:buClr>
              <a:buSzPct val="85000"/>
              <a:buFont typeface="Segoe UI" pitchFamily="34" charset="0"/>
              <a:buChar char="–"/>
              <a:defRPr sz="2856">
                <a:solidFill>
                  <a:schemeClr val="tx1">
                    <a:alpha val="99000"/>
                  </a:schemeClr>
                </a:solidFill>
                <a:latin typeface="Segoe UI Light" panose="020B0502040204020203" pitchFamily="34" charset="0"/>
                <a:cs typeface="Segoe UI Light" panose="020B0502040204020203" pitchFamily="34" charset="0"/>
              </a:defRPr>
            </a:lvl2pPr>
            <a:lvl3pPr marL="1222414" indent="-349724">
              <a:lnSpc>
                <a:spcPct val="100000"/>
              </a:lnSpc>
              <a:spcBef>
                <a:spcPts val="204"/>
              </a:spcBef>
              <a:spcAft>
                <a:spcPts val="204"/>
              </a:spcAft>
              <a:buClr>
                <a:schemeClr val="tx1">
                  <a:lumMod val="75000"/>
                  <a:lumOff val="25000"/>
                </a:schemeClr>
              </a:buClr>
              <a:buSzPct val="85000"/>
              <a:buFont typeface="Courier New" pitchFamily="49" charset="0"/>
              <a:buChar char="o"/>
              <a:defRPr sz="1836">
                <a:solidFill>
                  <a:schemeClr val="tx1">
                    <a:alpha val="99000"/>
                  </a:schemeClr>
                </a:solidFill>
                <a:latin typeface="Segoe UI Light" panose="020B0502040204020203" pitchFamily="34" charset="0"/>
                <a:cs typeface="Segoe UI Light" panose="020B0502040204020203" pitchFamily="34" charset="0"/>
              </a:defRPr>
            </a:lvl3pPr>
            <a:lvl4pPr>
              <a:defRPr sz="2040"/>
            </a:lvl4pPr>
            <a:lvl5pPr>
              <a:defRPr sz="204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695161290"/>
      </p:ext>
    </p:extLst>
  </p:cSld>
  <p:clrMapOvr>
    <a:masterClrMapping/>
  </p:clrMapOvr>
  <p:transition>
    <p:fade/>
  </p:transition>
  <p:timing>
    <p:tnLst>
      <p:par>
        <p:cTn id="1" dur="indefinite" restart="never" nodeType="tmRoot"/>
      </p:par>
    </p:tnLst>
  </p:timing>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986176"/>
      </p:ext>
    </p:extLst>
  </p:cSld>
  <p:clrMapOvr>
    <a:masterClrMapping/>
  </p:clrMapOvr>
  <p:transition>
    <p:fade/>
  </p:transition>
  <p:timing>
    <p:tnLst>
      <p:par>
        <p:cTn id="1" dur="indefinite" restart="never" nodeType="tmRoot"/>
      </p:par>
    </p:tnLst>
  </p:timing>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205931928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23180" y="2980930"/>
            <a:ext cx="5884906" cy="2396796"/>
          </a:xfrm>
          <a:prstGeom prst="rect">
            <a:avLst/>
          </a:prstGeom>
        </p:spPr>
      </p:pic>
      <p:sp>
        <p:nvSpPr>
          <p:cNvPr id="9" name="Rectangle 2"/>
          <p:cNvSpPr>
            <a:spLocks noChangeArrowheads="1"/>
          </p:cNvSpPr>
          <p:nvPr userDrawn="1"/>
        </p:nvSpPr>
        <p:spPr bwMode="auto">
          <a:xfrm>
            <a:off x="540857" y="6079406"/>
            <a:ext cx="11303915" cy="766448"/>
          </a:xfrm>
          <a:prstGeom prst="rect">
            <a:avLst/>
          </a:prstGeom>
          <a:noFill/>
          <a:ln w="9525">
            <a:noFill/>
            <a:miter lim="800000"/>
            <a:headEnd/>
            <a:tailEnd/>
          </a:ln>
        </p:spPr>
        <p:txBody>
          <a:bodyPr wrap="square">
            <a:spAutoFit/>
          </a:bodyPr>
          <a:lstStyle/>
          <a:p>
            <a:pPr marL="0" lvl="1" defTabSz="932278">
              <a:defRPr/>
            </a:pPr>
            <a:r>
              <a:rPr lang="en-US" sz="1071"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8699295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81085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640" y="295275"/>
            <a:ext cx="11889564" cy="917575"/>
          </a:xfrm>
          <a:prstGeom prst="rect">
            <a:avLst/>
          </a:prstGeom>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40" y="1212850"/>
            <a:ext cx="11889564" cy="2059025"/>
          </a:xfrm>
          <a:prstGeom prst="rect">
            <a:avLst/>
          </a:prstGeom>
        </p:spPr>
        <p:txBody>
          <a:bodyPr/>
          <a:lstStyle>
            <a:lvl1pPr marL="0" indent="0">
              <a:buNone/>
              <a:defRPr>
                <a:gradFill>
                  <a:gsLst>
                    <a:gs pos="2920">
                      <a:schemeClr val="tx2"/>
                    </a:gs>
                    <a:gs pos="39000">
                      <a:schemeClr val="tx2"/>
                    </a:gs>
                  </a:gsLst>
                  <a:lin ang="5400000" scaled="0"/>
                </a:gradFill>
              </a:defRPr>
            </a:lvl1pPr>
            <a:lvl2pPr marL="28563" indent="0">
              <a:buNone/>
              <a:defRPr sz="1999"/>
            </a:lvl2pPr>
            <a:lvl3pPr marL="223750" indent="0">
              <a:buNone/>
              <a:defRPr sz="1999"/>
            </a:lvl3pPr>
            <a:lvl4pPr marL="476062" indent="0">
              <a:buNone/>
              <a:defRPr sz="1799"/>
            </a:lvl4pPr>
            <a:lvl5pPr marL="739482" indent="0">
              <a:buNone/>
              <a:defRPr sz="1799"/>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50911836"/>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5379641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26491246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3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6619296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4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27173316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5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1837089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14298" y="313361"/>
            <a:ext cx="11375536" cy="762786"/>
          </a:xfrm>
          <a:prstGeom prst="rect">
            <a:avLst/>
          </a:prstGeom>
        </p:spPr>
        <p:txBody>
          <a:bodyPr lIns="146304" tIns="91440" rIns="146304" bIns="91440"/>
          <a:lstStyle/>
          <a:p>
            <a:r>
              <a:rPr lang="en-US" dirty="0" smtClean="0"/>
              <a:t>Click to edit master title style</a:t>
            </a:r>
            <a:endParaRPr lang="en-US" dirty="0"/>
          </a:p>
        </p:txBody>
      </p:sp>
      <p:sp>
        <p:nvSpPr>
          <p:cNvPr id="5" name="Text Placeholder 4"/>
          <p:cNvSpPr>
            <a:spLocks noGrp="1"/>
          </p:cNvSpPr>
          <p:nvPr>
            <p:ph type="body" sz="quarter" idx="10"/>
          </p:nvPr>
        </p:nvSpPr>
        <p:spPr>
          <a:xfrm>
            <a:off x="322764" y="1227305"/>
            <a:ext cx="11887200" cy="5484812"/>
          </a:xfrm>
          <a:prstGeom prst="rect">
            <a:avLst/>
          </a:prstGeom>
        </p:spPr>
        <p:txBody>
          <a:bodyPr lIns="146304" tIns="91440" rIns="146304" bIns="91440"/>
          <a:lstStyle>
            <a:lvl1pPr marL="0" indent="0">
              <a:buNone/>
              <a:defRPr/>
            </a:lvl1pPr>
            <a:lvl2pPr marL="346489" indent="0">
              <a:buNone/>
              <a:defRPr/>
            </a:lvl2pPr>
            <a:lvl3pPr marL="584499" indent="0">
              <a:buNone/>
              <a:defRPr/>
            </a:lvl3pPr>
            <a:lvl4pPr marL="814415" indent="0">
              <a:buNone/>
              <a:defRPr/>
            </a:lvl4pPr>
            <a:lvl5pPr marL="1050803"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51678225"/>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762786"/>
          </a:xfrm>
          <a:prstGeom prst="rect">
            <a:avLst/>
          </a:prstGeo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48912081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3079" y="2358155"/>
            <a:ext cx="11348917" cy="1972480"/>
          </a:xfrm>
          <a:prstGeom prst="rect">
            <a:avLst/>
          </a:prstGeom>
        </p:spPr>
        <p:txBody>
          <a:bodyPr anchor="ctr">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43079" y="4830051"/>
            <a:ext cx="6272567" cy="1916182"/>
          </a:xfrm>
          <a:prstGeom prst="rect">
            <a:avLst/>
          </a:prstGeom>
        </p:spPr>
        <p:txBody>
          <a:bodyPr>
            <a:noAutofit/>
          </a:bodyPr>
          <a:lstStyle>
            <a:lvl1pPr marL="0" indent="0" algn="l">
              <a:lnSpc>
                <a:spcPct val="90000"/>
              </a:lnSpc>
              <a:spcBef>
                <a:spcPts val="0"/>
              </a:spcBef>
              <a:buNone/>
              <a:defRPr sz="2448" b="1" cap="none" baseline="0">
                <a:solidFill>
                  <a:schemeClr val="bg1">
                    <a:lumMod val="95000"/>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Tree>
    <p:extLst>
      <p:ext uri="{BB962C8B-B14F-4D97-AF65-F5344CB8AC3E}">
        <p14:creationId xmlns:p14="http://schemas.microsoft.com/office/powerpoint/2010/main" val="2453665560"/>
      </p:ext>
    </p:extLst>
  </p:cSld>
  <p:clrMapOvr>
    <a:masterClrMapping/>
  </p:clrMapOvr>
  <p:transition>
    <p:fade/>
  </p:transition>
  <p:timing>
    <p:tnLst>
      <p:par>
        <p:cTn id="1" dur="indefinite" restart="never" nodeType="tmRoot"/>
      </p:par>
    </p:tnLst>
  </p:timing>
  <p:hf hdr="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14298" y="313361"/>
            <a:ext cx="11375536" cy="762786"/>
          </a:xfrm>
        </p:spPr>
        <p:txBody>
          <a:bodyPr lIns="146304" tIns="91440" rIns="146304" bIns="91440"/>
          <a:lstStyle/>
          <a:p>
            <a:r>
              <a:rPr lang="en-US" dirty="0" smtClean="0"/>
              <a:t>Click to edit master title style</a:t>
            </a:r>
            <a:endParaRPr lang="en-US" dirty="0"/>
          </a:p>
        </p:txBody>
      </p:sp>
      <p:sp>
        <p:nvSpPr>
          <p:cNvPr id="5" name="Text Placeholder 4"/>
          <p:cNvSpPr>
            <a:spLocks noGrp="1"/>
          </p:cNvSpPr>
          <p:nvPr>
            <p:ph type="body" sz="quarter" idx="10"/>
          </p:nvPr>
        </p:nvSpPr>
        <p:spPr>
          <a:xfrm>
            <a:off x="322764" y="1227305"/>
            <a:ext cx="11887200" cy="5484812"/>
          </a:xfrm>
        </p:spPr>
        <p:txBody>
          <a:bodyPr lIns="146304" tIns="91440" rIns="146304" bIns="91440"/>
          <a:lstStyle>
            <a:lvl1pPr marL="0" indent="0">
              <a:buNone/>
              <a:defRPr/>
            </a:lvl1pPr>
            <a:lvl2pPr marL="346489" indent="0">
              <a:buNone/>
              <a:defRPr/>
            </a:lvl2pPr>
            <a:lvl3pPr marL="584499" indent="0">
              <a:buNone/>
              <a:defRPr/>
            </a:lvl3pPr>
            <a:lvl4pPr marL="814415" indent="0">
              <a:buNone/>
              <a:defRPr/>
            </a:lvl4pPr>
            <a:lvl5pPr marL="1050803"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94213737"/>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29130914"/>
      </p:ext>
    </p:extLst>
  </p:cSld>
  <p:clrMapOvr>
    <a:masterClrMapping/>
  </p:clrMapOvr>
  <p:transition>
    <p:fade/>
  </p:transition>
  <p:timing>
    <p:tnLst>
      <p:par>
        <p:cTn id="1" dur="indefinite" restart="never" nodeType="tmRoot"/>
      </p:par>
    </p:tnLst>
  </p:timing>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89662" y="432896"/>
            <a:ext cx="10256563" cy="1191638"/>
          </a:xfrm>
          <a:prstGeom prst="rect">
            <a:avLst/>
          </a:prstGeom>
        </p:spPr>
        <p:txBody>
          <a:bodyPr anchor="b"/>
          <a:lstStyle>
            <a:lvl1pPr marL="0" indent="0" algn="l" defTabSz="932559" rtl="0" eaLnBrk="1" latinLnBrk="0" hangingPunct="1">
              <a:lnSpc>
                <a:spcPct val="90000"/>
              </a:lnSpc>
              <a:spcBef>
                <a:spcPct val="20000"/>
              </a:spcBef>
              <a:buClr>
                <a:srgbClr val="00DCFF"/>
              </a:buClr>
              <a:buSzPct val="90000"/>
              <a:buFont typeface="Arial" pitchFamily="34" charset="0"/>
              <a:buNone/>
              <a:defRPr lang="en-US" sz="4284" kern="1200" spc="-15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93069" y="1945049"/>
            <a:ext cx="8362792" cy="4466599"/>
          </a:xfrm>
          <a:prstGeom prst="rect">
            <a:avLst/>
          </a:prstGeom>
        </p:spPr>
        <p:txBody>
          <a:bodyPr/>
          <a:lstStyle>
            <a:lvl1pPr marL="0" indent="0">
              <a:spcBef>
                <a:spcPts val="1632"/>
              </a:spcBef>
              <a:buNone/>
              <a:defRPr sz="2448" baseline="0">
                <a:solidFill>
                  <a:schemeClr val="bg1"/>
                </a:solidFill>
              </a:defRPr>
            </a:lvl1pPr>
            <a:lvl2pPr>
              <a:defRPr sz="2448">
                <a:solidFill>
                  <a:srgbClr val="83B800">
                    <a:alpha val="99000"/>
                  </a:srgbClr>
                </a:solidFill>
              </a:defRPr>
            </a:lvl2pPr>
            <a:lvl3pPr>
              <a:defRPr sz="2448">
                <a:solidFill>
                  <a:srgbClr val="83B800">
                    <a:alpha val="99000"/>
                  </a:srgbClr>
                </a:solidFill>
              </a:defRPr>
            </a:lvl3pPr>
            <a:lvl4pPr>
              <a:defRPr sz="2448">
                <a:solidFill>
                  <a:srgbClr val="83B800">
                    <a:alpha val="99000"/>
                  </a:srgbClr>
                </a:solidFill>
              </a:defRPr>
            </a:lvl4pPr>
            <a:lvl5pPr>
              <a:defRPr sz="2448">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3279415946"/>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204390" y="1678686"/>
            <a:ext cx="10993956" cy="4732962"/>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7485" y="161087"/>
            <a:ext cx="11960861" cy="1229340"/>
          </a:xfrm>
          <a:prstGeom prst="rect">
            <a:avLst/>
          </a:prstGeom>
        </p:spPr>
        <p:txBody>
          <a:bodyPr/>
          <a:lstStyle>
            <a:lvl1pPr>
              <a:defRPr sz="408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100659893"/>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7485" y="161087"/>
            <a:ext cx="11960861" cy="1229340"/>
          </a:xfrm>
          <a:prstGeom prst="rect">
            <a:avLst/>
          </a:prstGeom>
        </p:spPr>
        <p:txBody>
          <a:bodyPr/>
          <a:lstStyle>
            <a:lvl1pPr>
              <a:defRPr sz="408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45433" y="1517100"/>
            <a:ext cx="11767516" cy="5262085"/>
          </a:xfrm>
          <a:prstGeom prst="rect">
            <a:avLst/>
          </a:prstGeom>
        </p:spPr>
        <p:txBody>
          <a:bodyPr/>
          <a:lstStyle>
            <a:lvl1pPr marL="349724" indent="-349724">
              <a:lnSpc>
                <a:spcPct val="100000"/>
              </a:lnSpc>
              <a:spcBef>
                <a:spcPts val="1836"/>
              </a:spcBef>
              <a:buClr>
                <a:schemeClr val="accent1"/>
              </a:buClr>
              <a:buSzPct val="100000"/>
              <a:buFont typeface="Arial" pitchFamily="34" charset="0"/>
              <a:buChar char="•"/>
              <a:defRPr sz="3264">
                <a:solidFill>
                  <a:srgbClr val="002050">
                    <a:alpha val="99000"/>
                  </a:srgbClr>
                </a:solidFill>
                <a:latin typeface="Segoe UI Light" panose="020B0502040204020203" pitchFamily="34" charset="0"/>
                <a:cs typeface="Segoe UI Light" panose="020B0502040204020203" pitchFamily="34" charset="0"/>
              </a:defRPr>
            </a:lvl1pPr>
            <a:lvl2pPr marL="824118" indent="-351343">
              <a:lnSpc>
                <a:spcPct val="100000"/>
              </a:lnSpc>
              <a:spcBef>
                <a:spcPts val="408"/>
              </a:spcBef>
              <a:spcAft>
                <a:spcPts val="408"/>
              </a:spcAft>
              <a:buClr>
                <a:schemeClr val="tx1">
                  <a:lumMod val="75000"/>
                  <a:lumOff val="25000"/>
                </a:schemeClr>
              </a:buClr>
              <a:buSzPct val="85000"/>
              <a:buFont typeface="Segoe UI" pitchFamily="34" charset="0"/>
              <a:buChar char="–"/>
              <a:defRPr sz="2856">
                <a:solidFill>
                  <a:schemeClr val="tx1">
                    <a:alpha val="99000"/>
                  </a:schemeClr>
                </a:solidFill>
                <a:latin typeface="Segoe UI Light" panose="020B0502040204020203" pitchFamily="34" charset="0"/>
                <a:cs typeface="Segoe UI Light" panose="020B0502040204020203" pitchFamily="34" charset="0"/>
              </a:defRPr>
            </a:lvl2pPr>
            <a:lvl3pPr marL="1222414" indent="-349724">
              <a:lnSpc>
                <a:spcPct val="100000"/>
              </a:lnSpc>
              <a:spcBef>
                <a:spcPts val="204"/>
              </a:spcBef>
              <a:spcAft>
                <a:spcPts val="204"/>
              </a:spcAft>
              <a:buClr>
                <a:schemeClr val="tx1">
                  <a:lumMod val="75000"/>
                  <a:lumOff val="25000"/>
                </a:schemeClr>
              </a:buClr>
              <a:buSzPct val="85000"/>
              <a:buFont typeface="Courier New" pitchFamily="49" charset="0"/>
              <a:buChar char="o"/>
              <a:defRPr sz="1836">
                <a:solidFill>
                  <a:schemeClr val="tx1">
                    <a:alpha val="99000"/>
                  </a:schemeClr>
                </a:solidFill>
                <a:latin typeface="Segoe UI Light" panose="020B0502040204020203" pitchFamily="34" charset="0"/>
                <a:cs typeface="Segoe UI Light" panose="020B0502040204020203" pitchFamily="34" charset="0"/>
              </a:defRPr>
            </a:lvl3pPr>
            <a:lvl4pPr>
              <a:defRPr sz="2040"/>
            </a:lvl4pPr>
            <a:lvl5pPr>
              <a:defRPr sz="204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375574393"/>
      </p:ext>
    </p:extLst>
  </p:cSld>
  <p:clrMapOvr>
    <a:masterClrMapping/>
  </p:clrMapOvr>
  <p:transition>
    <p:fade/>
  </p:transition>
  <p:timing>
    <p:tnLst>
      <p:par>
        <p:cTn id="1" dur="indefinite" restart="never" nodeType="tmRoot"/>
      </p:par>
    </p:tnLst>
  </p:timing>
  <p:hf hdr="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2138660"/>
      </p:ext>
    </p:extLst>
  </p:cSld>
  <p:clrMapOvr>
    <a:masterClrMapping/>
  </p:clrMapOvr>
  <p:transition>
    <p:fade/>
  </p:transition>
  <p:timing>
    <p:tnLst>
      <p:par>
        <p:cTn id="1" dur="indefinite" restart="never" nodeType="tmRoot"/>
      </p:par>
    </p:tnLst>
  </p:timing>
  <p:hf hdr="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4198449532"/>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23180" y="2980930"/>
            <a:ext cx="5884906" cy="2396796"/>
          </a:xfrm>
          <a:prstGeom prst="rect">
            <a:avLst/>
          </a:prstGeom>
        </p:spPr>
      </p:pic>
      <p:sp>
        <p:nvSpPr>
          <p:cNvPr id="9" name="Rectangle 2"/>
          <p:cNvSpPr>
            <a:spLocks noChangeArrowheads="1"/>
          </p:cNvSpPr>
          <p:nvPr userDrawn="1"/>
        </p:nvSpPr>
        <p:spPr bwMode="auto">
          <a:xfrm>
            <a:off x="540857" y="6079406"/>
            <a:ext cx="11303915" cy="766448"/>
          </a:xfrm>
          <a:prstGeom prst="rect">
            <a:avLst/>
          </a:prstGeom>
          <a:noFill/>
          <a:ln w="9525">
            <a:noFill/>
            <a:miter lim="800000"/>
            <a:headEnd/>
            <a:tailEnd/>
          </a:ln>
        </p:spPr>
        <p:txBody>
          <a:bodyPr wrap="square">
            <a:spAutoFit/>
          </a:bodyPr>
          <a:lstStyle/>
          <a:p>
            <a:pPr marL="0" lvl="1" defTabSz="932278">
              <a:defRPr/>
            </a:pPr>
            <a:r>
              <a:rPr lang="en-US" sz="1071"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8836878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Rectangle 1"/>
          <p:cNvSpPr/>
          <p:nvPr userDrawn="1"/>
        </p:nvSpPr>
        <p:spPr bwMode="white">
          <a:xfrm>
            <a:off x="2" y="874315"/>
            <a:ext cx="12436475" cy="52264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246" tIns="91403" rIns="146246" bIns="91403" numCol="1" spcCol="0" rtlCol="0" fromWordArt="0" anchor="ctr" anchorCtr="0" forceAA="0" compatLnSpc="1">
            <a:prstTxWarp prst="textNoShape">
              <a:avLst/>
            </a:prstTxWarp>
            <a:noAutofit/>
          </a:bodyPr>
          <a:lstStyle/>
          <a:p>
            <a:pPr algn="ctr" defTabSz="931832" fontAlgn="base">
              <a:spcBef>
                <a:spcPct val="0"/>
              </a:spcBef>
              <a:spcAft>
                <a:spcPct val="0"/>
              </a:spcAft>
            </a:pPr>
            <a:endParaRPr lang="en-US" sz="2243"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289941" y="1211109"/>
            <a:ext cx="11378776" cy="2920069"/>
          </a:xfrm>
          <a:prstGeom prst="rect">
            <a:avLst/>
          </a:prstGeom>
        </p:spPr>
        <p:txBody>
          <a:bodyPr lIns="146304" tIns="91440" rIns="146304" bIns="91440">
            <a:normAutofit/>
          </a:bodyPr>
          <a:lstStyle>
            <a:lvl1pPr marL="0" indent="0">
              <a:lnSpc>
                <a:spcPct val="90000"/>
              </a:lnSpc>
              <a:buNone/>
              <a:defRPr sz="7996">
                <a:gradFill>
                  <a:gsLst>
                    <a:gs pos="100000">
                      <a:schemeClr val="bg1"/>
                    </a:gs>
                    <a:gs pos="0">
                      <a:schemeClr val="bg1"/>
                    </a:gs>
                  </a:gsLst>
                  <a:lin ang="5400000" scaled="0"/>
                </a:gradFill>
                <a:latin typeface="+mj-lt"/>
              </a:defRPr>
            </a:lvl1pPr>
            <a:lvl2pPr>
              <a:defRPr sz="6523">
                <a:solidFill>
                  <a:schemeClr val="tx2"/>
                </a:solidFill>
                <a:latin typeface="+mn-lt"/>
              </a:defRPr>
            </a:lvl2pPr>
          </a:lstStyle>
          <a:p>
            <a:pPr lvl="0"/>
            <a:r>
              <a:rPr lang="en-US" dirty="0" smtClean="0"/>
              <a:t>Demo</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87103" y="6141008"/>
            <a:ext cx="1799095" cy="830017"/>
          </a:xfrm>
          <a:prstGeom prst="rect">
            <a:avLst/>
          </a:prstGeom>
        </p:spPr>
      </p:pic>
      <p:sp>
        <p:nvSpPr>
          <p:cNvPr id="7" name="Freeform 20"/>
          <p:cNvSpPr>
            <a:spLocks noEditPoints="1"/>
          </p:cNvSpPr>
          <p:nvPr userDrawn="1"/>
        </p:nvSpPr>
        <p:spPr bwMode="black">
          <a:xfrm>
            <a:off x="8570046" y="3265614"/>
            <a:ext cx="3591793" cy="2497143"/>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0" tIns="41136" rIns="82272" bIns="41136" numCol="1" anchor="t" anchorCtr="0" compatLnSpc="1">
            <a:prstTxWarp prst="textNoShape">
              <a:avLst/>
            </a:prstTxWarp>
          </a:bodyPr>
          <a:lstStyle/>
          <a:p>
            <a:pPr algn="ctr" defTabSz="913913"/>
            <a:endParaRPr lang="en-US" sz="9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8047848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4954" y="5133292"/>
            <a:ext cx="5542600" cy="1919175"/>
          </a:xfrm>
          <a:prstGeom prst="rect">
            <a:avLst/>
          </a:prstGeom>
        </p:spPr>
      </p:pic>
      <p:sp>
        <p:nvSpPr>
          <p:cNvPr id="2" name="Title 1"/>
          <p:cNvSpPr>
            <a:spLocks noGrp="1"/>
          </p:cNvSpPr>
          <p:nvPr>
            <p:ph type="title" hasCustomPrompt="1"/>
          </p:nvPr>
        </p:nvSpPr>
        <p:spPr>
          <a:xfrm>
            <a:off x="998580" y="2151537"/>
            <a:ext cx="10445796" cy="1017048"/>
          </a:xfrm>
        </p:spPr>
        <p:txBody>
          <a:bodyPr anchor="b" anchorCtr="0"/>
          <a:lstStyle>
            <a:lvl1pPr>
              <a:defRPr sz="7341" spc="-15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98580" y="3494024"/>
            <a:ext cx="10445796" cy="508524"/>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35008712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23023697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731157997"/>
      </p:ext>
    </p:extLst>
  </p:cSld>
  <p:clrMapOvr>
    <a:masterClrMapping/>
  </p:clrMapOvr>
  <p:transition>
    <p:fade/>
  </p:transition>
  <p:timing>
    <p:tnLst>
      <p:par>
        <p:cTn id="1" dur="indefinite" restart="never" nodeType="tmRoot"/>
      </p:par>
    </p:tnLst>
  </p:timing>
  <p:hf hdr="0"/>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0" y="1476621"/>
            <a:ext cx="11375536" cy="2015262"/>
          </a:xfrm>
          <a:prstGeom prst="rect">
            <a:avLst/>
          </a:prstGeom>
        </p:spPr>
        <p:txBody>
          <a:bodyPr/>
          <a:lstStyle>
            <a:lvl1pPr marL="0" indent="0">
              <a:spcBef>
                <a:spcPts val="2448"/>
              </a:spcBef>
              <a:buNone/>
              <a:defRPr sz="4080">
                <a:gradFill>
                  <a:gsLst>
                    <a:gs pos="100000">
                      <a:schemeClr val="bg2"/>
                    </a:gs>
                    <a:gs pos="0">
                      <a:schemeClr val="bg2"/>
                    </a:gs>
                  </a:gsLst>
                  <a:lin ang="5400000" scaled="0"/>
                </a:gradFill>
                <a:latin typeface="+mj-lt"/>
              </a:defRPr>
            </a:lvl1pPr>
            <a:lvl2pPr marL="0" indent="0">
              <a:buNone/>
              <a:defRPr sz="2040">
                <a:gradFill>
                  <a:gsLst>
                    <a:gs pos="100000">
                      <a:schemeClr val="bg2"/>
                    </a:gs>
                    <a:gs pos="0">
                      <a:schemeClr val="bg2"/>
                    </a:gs>
                  </a:gsLst>
                  <a:lin ang="5400000" scaled="0"/>
                </a:gradFill>
              </a:defRPr>
            </a:lvl2pPr>
            <a:lvl3pPr marL="236387" indent="0">
              <a:buNone/>
              <a:defRPr sz="2040">
                <a:gradFill>
                  <a:gsLst>
                    <a:gs pos="100000">
                      <a:schemeClr val="bg2"/>
                    </a:gs>
                    <a:gs pos="0">
                      <a:schemeClr val="bg2"/>
                    </a:gs>
                  </a:gsLst>
                  <a:lin ang="5400000" scaled="0"/>
                </a:gradFill>
              </a:defRPr>
            </a:lvl3pPr>
            <a:lvl4pPr marL="466298" indent="0">
              <a:buNone/>
              <a:defRPr sz="2040">
                <a:gradFill>
                  <a:gsLst>
                    <a:gs pos="100000">
                      <a:schemeClr val="bg2"/>
                    </a:gs>
                    <a:gs pos="0">
                      <a:schemeClr val="bg2"/>
                    </a:gs>
                  </a:gsLst>
                  <a:lin ang="5400000" scaled="0"/>
                </a:gradFill>
              </a:defRPr>
            </a:lvl4pPr>
            <a:lvl5pPr marL="707543" indent="0">
              <a:buNone/>
              <a:defRPr sz="204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1543490642"/>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4163817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3.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5" Type="http://schemas.openxmlformats.org/officeDocument/2006/relationships/slideLayout" Target="../slideLayouts/slideLayout33.xml"/><Relationship Id="rId4" Type="http://schemas.openxmlformats.org/officeDocument/2006/relationships/slideLayout" Target="../slideLayouts/slideLayout32.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9661" y="233151"/>
            <a:ext cx="11375536" cy="762786"/>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31279" y="1476622"/>
            <a:ext cx="11378776" cy="2096876"/>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4" r:id="rId1"/>
    <p:sldLayoutId id="2147484093" r:id="rId2"/>
    <p:sldLayoutId id="2147484145" r:id="rId3"/>
    <p:sldLayoutId id="2147484155" r:id="rId4"/>
    <p:sldLayoutId id="2147484176" r:id="rId5"/>
    <p:sldLayoutId id="2147484202" r:id="rId6"/>
    <p:sldLayoutId id="2147484203" r:id="rId7"/>
    <p:sldLayoutId id="2147484207" r:id="rId8"/>
  </p:sldLayoutIdLst>
  <p:transition>
    <p:fade/>
  </p:transition>
  <p:timing>
    <p:tnLst>
      <p:par>
        <p:cTn id="1" dur="indefinite" restart="never" nodeType="tmRoot"/>
      </p:par>
    </p:tnLst>
  </p:timing>
  <p:hf hdr="0" ftr="0" dt="0"/>
  <p:txStyles>
    <p:titleStyle>
      <a:lvl1pPr algn="l" defTabSz="932570" rtl="0" eaLnBrk="1" latinLnBrk="0" hangingPunct="1">
        <a:lnSpc>
          <a:spcPct val="90000"/>
        </a:lnSpc>
        <a:spcBef>
          <a:spcPct val="0"/>
        </a:spcBef>
        <a:buNone/>
        <a:defRPr lang="en-US" sz="5507"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46491" marR="0" indent="-346491" algn="l" defTabSz="932570" rtl="0" eaLnBrk="1" fontAlgn="auto" latinLnBrk="0" hangingPunct="1">
        <a:lnSpc>
          <a:spcPct val="90000"/>
        </a:lnSpc>
        <a:spcBef>
          <a:spcPct val="20000"/>
        </a:spcBef>
        <a:spcAft>
          <a:spcPts val="0"/>
        </a:spcAft>
        <a:buClrTx/>
        <a:buSzPct val="80000"/>
        <a:buFont typeface="Arial" pitchFamily="34" charset="0"/>
        <a:buChar char="•"/>
        <a:tabLst/>
        <a:defRPr sz="3672" kern="1200" spc="-71" baseline="0">
          <a:gradFill>
            <a:gsLst>
              <a:gs pos="1250">
                <a:schemeClr val="bg2"/>
              </a:gs>
              <a:gs pos="100000">
                <a:schemeClr val="bg2"/>
              </a:gs>
            </a:gsLst>
            <a:lin ang="5400000" scaled="0"/>
          </a:gradFill>
          <a:latin typeface="+mj-lt"/>
          <a:ea typeface="+mn-ea"/>
          <a:cs typeface="+mn-cs"/>
        </a:defRPr>
      </a:lvl1pPr>
      <a:lvl2pPr marL="584499" marR="0" indent="-238010" algn="l" defTabSz="932570" rtl="0" eaLnBrk="1" fontAlgn="auto" latinLnBrk="0" hangingPunct="1">
        <a:lnSpc>
          <a:spcPct val="90000"/>
        </a:lnSpc>
        <a:spcBef>
          <a:spcPct val="20000"/>
        </a:spcBef>
        <a:spcAft>
          <a:spcPts val="0"/>
        </a:spcAft>
        <a:buClrTx/>
        <a:buSzPct val="90000"/>
        <a:buFont typeface="Wingdings" pitchFamily="2" charset="2"/>
        <a:buChar char=""/>
        <a:tabLst/>
        <a:defRPr sz="2448" kern="1200" spc="0" baseline="0">
          <a:gradFill>
            <a:gsLst>
              <a:gs pos="1250">
                <a:schemeClr val="bg2"/>
              </a:gs>
              <a:gs pos="100000">
                <a:schemeClr val="bg2"/>
              </a:gs>
            </a:gsLst>
            <a:lin ang="5400000" scaled="0"/>
          </a:gradFill>
          <a:latin typeface="+mn-lt"/>
          <a:ea typeface="+mn-ea"/>
          <a:cs typeface="+mn-cs"/>
        </a:defRPr>
      </a:lvl2pPr>
      <a:lvl3pPr marL="814413" marR="0" indent="-229914" algn="l" defTabSz="932570" rtl="0" eaLnBrk="1" fontAlgn="auto" latinLnBrk="0" hangingPunct="1">
        <a:lnSpc>
          <a:spcPct val="90000"/>
        </a:lnSpc>
        <a:spcBef>
          <a:spcPct val="20000"/>
        </a:spcBef>
        <a:spcAft>
          <a:spcPts val="0"/>
        </a:spcAft>
        <a:buClrTx/>
        <a:buSzPct val="90000"/>
        <a:buFont typeface="Wingdings" pitchFamily="2" charset="2"/>
        <a:buChar char=""/>
        <a:tabLst>
          <a:tab pos="814413" algn="l"/>
        </a:tabLst>
        <a:defRPr sz="2448" kern="1200" spc="0" baseline="0">
          <a:gradFill>
            <a:gsLst>
              <a:gs pos="1250">
                <a:schemeClr val="bg2"/>
              </a:gs>
              <a:gs pos="100000">
                <a:schemeClr val="bg2"/>
              </a:gs>
            </a:gsLst>
            <a:lin ang="5400000" scaled="0"/>
          </a:gradFill>
          <a:latin typeface="+mn-lt"/>
          <a:ea typeface="+mn-ea"/>
          <a:cs typeface="+mn-cs"/>
        </a:defRPr>
      </a:lvl3pPr>
      <a:lvl4pPr marL="1050804" marR="0" indent="-236389" algn="l" defTabSz="932570"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gradFill>
            <a:gsLst>
              <a:gs pos="1250">
                <a:schemeClr val="bg2"/>
              </a:gs>
              <a:gs pos="100000">
                <a:schemeClr val="bg2"/>
              </a:gs>
            </a:gsLst>
            <a:lin ang="5400000" scaled="0"/>
          </a:gradFill>
          <a:latin typeface="+mn-lt"/>
          <a:ea typeface="+mn-ea"/>
          <a:cs typeface="+mn-cs"/>
        </a:defRPr>
      </a:lvl4pPr>
      <a:lvl5pPr marL="1280717" marR="0" indent="-229914" algn="l" defTabSz="932570" rtl="0" eaLnBrk="1" fontAlgn="auto" latinLnBrk="0" hangingPunct="1">
        <a:lnSpc>
          <a:spcPct val="90000"/>
        </a:lnSpc>
        <a:spcBef>
          <a:spcPct val="20000"/>
        </a:spcBef>
        <a:spcAft>
          <a:spcPts val="0"/>
        </a:spcAft>
        <a:buClrTx/>
        <a:buSzPct val="90000"/>
        <a:buFont typeface="Wingdings" pitchFamily="2" charset="2"/>
        <a:buChar char=""/>
        <a:tabLst>
          <a:tab pos="1280717" algn="l"/>
        </a:tabLst>
        <a:defRPr sz="2040" kern="1200" spc="0" baseline="0">
          <a:gradFill>
            <a:gsLst>
              <a:gs pos="1250">
                <a:schemeClr val="bg2"/>
              </a:gs>
              <a:gs pos="100000">
                <a:schemeClr val="bg2"/>
              </a:gs>
            </a:gsLst>
            <a:lin ang="5400000" scaled="0"/>
          </a:gradFill>
          <a:latin typeface="+mn-lt"/>
          <a:ea typeface="+mn-ea"/>
          <a:cs typeface="+mn-cs"/>
        </a:defRPr>
      </a:lvl5pPr>
      <a:lvl6pPr marL="2564569"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53"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139"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424"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70" rtl="0" eaLnBrk="1" latinLnBrk="0" hangingPunct="1">
        <a:defRPr sz="1836" kern="1200">
          <a:solidFill>
            <a:schemeClr val="tx1"/>
          </a:solidFill>
          <a:latin typeface="+mn-lt"/>
          <a:ea typeface="+mn-ea"/>
          <a:cs typeface="+mn-cs"/>
        </a:defRPr>
      </a:lvl1pPr>
      <a:lvl2pPr marL="466286" algn="l" defTabSz="932570" rtl="0" eaLnBrk="1" latinLnBrk="0" hangingPunct="1">
        <a:defRPr sz="1836" kern="1200">
          <a:solidFill>
            <a:schemeClr val="tx1"/>
          </a:solidFill>
          <a:latin typeface="+mn-lt"/>
          <a:ea typeface="+mn-ea"/>
          <a:cs typeface="+mn-cs"/>
        </a:defRPr>
      </a:lvl2pPr>
      <a:lvl3pPr marL="932570" algn="l" defTabSz="932570" rtl="0" eaLnBrk="1" latinLnBrk="0" hangingPunct="1">
        <a:defRPr sz="1836" kern="1200">
          <a:solidFill>
            <a:schemeClr val="tx1"/>
          </a:solidFill>
          <a:latin typeface="+mn-lt"/>
          <a:ea typeface="+mn-ea"/>
          <a:cs typeface="+mn-cs"/>
        </a:defRPr>
      </a:lvl3pPr>
      <a:lvl4pPr marL="1398856" algn="l" defTabSz="932570" rtl="0" eaLnBrk="1" latinLnBrk="0" hangingPunct="1">
        <a:defRPr sz="1836" kern="1200">
          <a:solidFill>
            <a:schemeClr val="tx1"/>
          </a:solidFill>
          <a:latin typeface="+mn-lt"/>
          <a:ea typeface="+mn-ea"/>
          <a:cs typeface="+mn-cs"/>
        </a:defRPr>
      </a:lvl4pPr>
      <a:lvl5pPr marL="1865141" algn="l" defTabSz="932570" rtl="0" eaLnBrk="1" latinLnBrk="0" hangingPunct="1">
        <a:defRPr sz="1836" kern="1200">
          <a:solidFill>
            <a:schemeClr val="tx1"/>
          </a:solidFill>
          <a:latin typeface="+mn-lt"/>
          <a:ea typeface="+mn-ea"/>
          <a:cs typeface="+mn-cs"/>
        </a:defRPr>
      </a:lvl5pPr>
      <a:lvl6pPr marL="2331427" algn="l" defTabSz="932570" rtl="0" eaLnBrk="1" latinLnBrk="0" hangingPunct="1">
        <a:defRPr sz="1836" kern="1200">
          <a:solidFill>
            <a:schemeClr val="tx1"/>
          </a:solidFill>
          <a:latin typeface="+mn-lt"/>
          <a:ea typeface="+mn-ea"/>
          <a:cs typeface="+mn-cs"/>
        </a:defRPr>
      </a:lvl6pPr>
      <a:lvl7pPr marL="2797710" algn="l" defTabSz="932570" rtl="0" eaLnBrk="1" latinLnBrk="0" hangingPunct="1">
        <a:defRPr sz="1836" kern="1200">
          <a:solidFill>
            <a:schemeClr val="tx1"/>
          </a:solidFill>
          <a:latin typeface="+mn-lt"/>
          <a:ea typeface="+mn-ea"/>
          <a:cs typeface="+mn-cs"/>
        </a:defRPr>
      </a:lvl7pPr>
      <a:lvl8pPr marL="3263996" algn="l" defTabSz="932570" rtl="0" eaLnBrk="1" latinLnBrk="0" hangingPunct="1">
        <a:defRPr sz="1836" kern="1200">
          <a:solidFill>
            <a:schemeClr val="tx1"/>
          </a:solidFill>
          <a:latin typeface="+mn-lt"/>
          <a:ea typeface="+mn-ea"/>
          <a:cs typeface="+mn-cs"/>
        </a:defRPr>
      </a:lvl8pPr>
      <a:lvl9pPr marL="3730281" algn="l" defTabSz="932570" rtl="0" eaLnBrk="1" latinLnBrk="0" hangingPunct="1">
        <a:defRPr sz="183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3" userDrawn="1">
          <p15:clr>
            <a:srgbClr val="F26B43"/>
          </p15:clr>
        </p15:guide>
        <p15:guide id="2" orient="horz" pos="187" userDrawn="1">
          <p15:clr>
            <a:srgbClr val="F26B43"/>
          </p15:clr>
        </p15:guide>
        <p15:guide id="3" orient="horz" pos="763" userDrawn="1">
          <p15:clr>
            <a:srgbClr val="F26B43"/>
          </p15:clr>
        </p15:guide>
        <p15:guide id="4" orient="horz" pos="1339" userDrawn="1">
          <p15:clr>
            <a:srgbClr val="F26B43"/>
          </p15:clr>
        </p15:guide>
        <p15:guide id="5" orient="horz" pos="1915" userDrawn="1">
          <p15:clr>
            <a:srgbClr val="F26B43"/>
          </p15:clr>
        </p15:guide>
        <p15:guide id="6" orient="horz" pos="2491" userDrawn="1">
          <p15:clr>
            <a:srgbClr val="F26B43"/>
          </p15:clr>
        </p15:guide>
        <p15:guide id="7" orient="horz" pos="3067" userDrawn="1">
          <p15:clr>
            <a:srgbClr val="F26B43"/>
          </p15:clr>
        </p15:guide>
        <p15:guide id="8" orient="horz" pos="4161" userDrawn="1">
          <p15:clr>
            <a:srgbClr val="F26B43"/>
          </p15:clr>
        </p15:guide>
        <p15:guide id="9" orient="horz" pos="3643" userDrawn="1">
          <p15:clr>
            <a:srgbClr val="F26B43"/>
          </p15:clr>
        </p15:guide>
        <p15:guide id="10" orient="horz" pos="4259" userDrawn="1">
          <p15:clr>
            <a:srgbClr val="F26B43"/>
          </p15:clr>
        </p15:guide>
        <p15:guide id="11" pos="195" userDrawn="1">
          <p15:clr>
            <a:srgbClr val="F26B43"/>
          </p15:clr>
        </p15:guide>
        <p15:guide id="12" pos="269" userDrawn="1">
          <p15:clr>
            <a:srgbClr val="F26B43"/>
          </p15:clr>
        </p15:guide>
        <p15:guide id="13" pos="749" userDrawn="1">
          <p15:clr>
            <a:srgbClr val="F26B43"/>
          </p15:clr>
        </p15:guide>
        <p15:guide id="14" pos="1325" userDrawn="1">
          <p15:clr>
            <a:srgbClr val="F26B43"/>
          </p15:clr>
        </p15:guide>
        <p15:guide id="15" pos="1901" userDrawn="1">
          <p15:clr>
            <a:srgbClr val="F26B43"/>
          </p15:clr>
        </p15:guide>
        <p15:guide id="16" pos="2477" userDrawn="1">
          <p15:clr>
            <a:srgbClr val="F26B43"/>
          </p15:clr>
        </p15:guide>
        <p15:guide id="17" pos="3053" userDrawn="1">
          <p15:clr>
            <a:srgbClr val="F26B43"/>
          </p15:clr>
        </p15:guide>
        <p15:guide id="18" pos="3629" userDrawn="1">
          <p15:clr>
            <a:srgbClr val="F26B43"/>
          </p15:clr>
        </p15:guide>
        <p15:guide id="19" pos="4205" userDrawn="1">
          <p15:clr>
            <a:srgbClr val="F26B43"/>
          </p15:clr>
        </p15:guide>
        <p15:guide id="20" pos="4781" userDrawn="1">
          <p15:clr>
            <a:srgbClr val="F26B43"/>
          </p15:clr>
        </p15:guide>
        <p15:guide id="21" pos="5357" userDrawn="1">
          <p15:clr>
            <a:srgbClr val="F26B43"/>
          </p15:clr>
        </p15:guide>
        <p15:guide id="22" pos="5933" userDrawn="1">
          <p15:clr>
            <a:srgbClr val="F26B43"/>
          </p15:clr>
        </p15:guide>
        <p15:guide id="23" pos="6509" userDrawn="1">
          <p15:clr>
            <a:srgbClr val="F26B43"/>
          </p15:clr>
        </p15:guide>
        <p15:guide id="24" pos="7085" userDrawn="1">
          <p15:clr>
            <a:srgbClr val="F26B43"/>
          </p15:clr>
        </p15:guide>
        <p15:guide id="25" pos="7661" userDrawn="1">
          <p15:clr>
            <a:srgbClr val="F26B43"/>
          </p15:clr>
        </p15:guide>
        <p15:guide id="26" pos="7565"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5275"/>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5" cstate="email">
            <a:extLst>
              <a:ext uri="{28A0092B-C50C-407E-A947-70E740481C1C}">
                <a14:useLocalDpi xmlns:a14="http://schemas.microsoft.com/office/drawing/2010/main" val="0"/>
              </a:ext>
            </a:extLst>
          </a:blip>
          <a:stretch>
            <a:fillRect/>
          </a:stretch>
        </p:blipFill>
        <p:spPr>
          <a:xfrm rot="5400000">
            <a:off x="10532395" y="1944336"/>
            <a:ext cx="4298019" cy="409351"/>
          </a:xfrm>
          <a:prstGeom prst="rect">
            <a:avLst/>
          </a:prstGeom>
        </p:spPr>
      </p:pic>
    </p:spTree>
    <p:extLst>
      <p:ext uri="{BB962C8B-B14F-4D97-AF65-F5344CB8AC3E}">
        <p14:creationId xmlns:p14="http://schemas.microsoft.com/office/powerpoint/2010/main" val="65632146"/>
      </p:ext>
    </p:extLst>
  </p:cSld>
  <p:clrMap bg1="dk1" tx1="lt1" bg2="dk2" tx2="lt2" accent1="accent1" accent2="accent2" accent3="accent3" accent4="accent4" accent5="accent5" accent6="accent6" hlink="hlink" folHlink="folHlink"/>
  <p:sldLayoutIdLst>
    <p:sldLayoutId id="2147484175" r:id="rId1"/>
    <p:sldLayoutId id="2147484204" r:id="rId2"/>
    <p:sldLayoutId id="2147484205" r:id="rId3"/>
  </p:sldLayoutIdLst>
  <p:transition>
    <p:fade/>
  </p:transition>
  <p:timing>
    <p:tnLst>
      <p:par>
        <p:cTn id="1" dur="indefinite" restart="never" nodeType="tmRoot"/>
      </p:par>
    </p:tnLst>
  </p:timing>
  <p:txStyles>
    <p:titleStyle>
      <a:lvl1pPr algn="l" defTabSz="932372" rtl="0" eaLnBrk="1" latinLnBrk="0" hangingPunct="1">
        <a:lnSpc>
          <a:spcPct val="90000"/>
        </a:lnSpc>
        <a:spcBef>
          <a:spcPct val="0"/>
        </a:spcBef>
        <a:buNone/>
        <a:defRPr lang="en-US" sz="5398"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64" marR="0" indent="-342764" algn="l" defTabSz="932372" rtl="0" eaLnBrk="1" fontAlgn="auto" latinLnBrk="0" hangingPunct="1">
        <a:lnSpc>
          <a:spcPct val="90000"/>
        </a:lnSpc>
        <a:spcBef>
          <a:spcPct val="20000"/>
        </a:spcBef>
        <a:spcAft>
          <a:spcPts val="0"/>
        </a:spcAft>
        <a:buClr>
          <a:schemeClr val="tx1"/>
        </a:buClr>
        <a:buSzPct val="100000"/>
        <a:buFontTx/>
        <a:buBlip>
          <a:blip r:embed="rId6"/>
        </a:buBlip>
        <a:tabLst/>
        <a:defRPr sz="3998" kern="1200" spc="0" baseline="0">
          <a:gradFill>
            <a:gsLst>
              <a:gs pos="1250">
                <a:schemeClr val="tx1"/>
              </a:gs>
              <a:gs pos="100000">
                <a:schemeClr val="tx1"/>
              </a:gs>
            </a:gsLst>
            <a:lin ang="5400000" scaled="0"/>
          </a:gradFill>
          <a:latin typeface="+mj-lt"/>
          <a:ea typeface="+mn-ea"/>
          <a:cs typeface="+mn-cs"/>
        </a:defRPr>
      </a:lvl1pPr>
      <a:lvl2pPr marL="583968" marR="0" indent="-241204" algn="l" defTabSz="932372" rtl="0" eaLnBrk="1" fontAlgn="auto" latinLnBrk="0" hangingPunct="1">
        <a:lnSpc>
          <a:spcPct val="90000"/>
        </a:lnSpc>
        <a:spcBef>
          <a:spcPct val="20000"/>
        </a:spcBef>
        <a:spcAft>
          <a:spcPts val="0"/>
        </a:spcAft>
        <a:buClr>
          <a:schemeClr val="tx1"/>
        </a:buClr>
        <a:buSzPct val="100000"/>
        <a:buFontTx/>
        <a:buBlip>
          <a:blip r:embed="rId6"/>
        </a:buBlip>
        <a:tabLst/>
        <a:defRPr sz="2399" kern="1200" spc="0" baseline="0">
          <a:gradFill>
            <a:gsLst>
              <a:gs pos="1250">
                <a:schemeClr val="tx1"/>
              </a:gs>
              <a:gs pos="100000">
                <a:schemeClr val="tx1"/>
              </a:gs>
            </a:gsLst>
            <a:lin ang="5400000" scaled="0"/>
          </a:gradFill>
          <a:latin typeface="+mn-lt"/>
          <a:ea typeface="+mn-ea"/>
          <a:cs typeface="+mn-cs"/>
        </a:defRPr>
      </a:lvl2pPr>
      <a:lvl3pPr marL="799783" marR="0" indent="-228510" algn="l" defTabSz="932372" rtl="0" eaLnBrk="1" fontAlgn="auto" latinLnBrk="0" hangingPunct="1">
        <a:lnSpc>
          <a:spcPct val="90000"/>
        </a:lnSpc>
        <a:spcBef>
          <a:spcPct val="20000"/>
        </a:spcBef>
        <a:spcAft>
          <a:spcPts val="0"/>
        </a:spcAft>
        <a:buClr>
          <a:schemeClr val="tx1"/>
        </a:buClr>
        <a:buSzPct val="100000"/>
        <a:buFontTx/>
        <a:buBlip>
          <a:blip r:embed="rId6"/>
        </a:buBlip>
        <a:tabLst/>
        <a:defRPr sz="2399" kern="1200" spc="0" baseline="0">
          <a:gradFill>
            <a:gsLst>
              <a:gs pos="1250">
                <a:schemeClr val="tx1"/>
              </a:gs>
              <a:gs pos="100000">
                <a:schemeClr val="tx1"/>
              </a:gs>
            </a:gsLst>
            <a:lin ang="5400000" scaled="0"/>
          </a:gradFill>
          <a:latin typeface="+mn-lt"/>
          <a:ea typeface="+mn-ea"/>
          <a:cs typeface="+mn-cs"/>
        </a:defRPr>
      </a:lvl3pPr>
      <a:lvl4pPr marL="1028293" marR="0" indent="-228510" algn="l" defTabSz="932372" rtl="0" eaLnBrk="1" fontAlgn="auto" latinLnBrk="0" hangingPunct="1">
        <a:lnSpc>
          <a:spcPct val="90000"/>
        </a:lnSpc>
        <a:spcBef>
          <a:spcPct val="20000"/>
        </a:spcBef>
        <a:spcAft>
          <a:spcPts val="0"/>
        </a:spcAft>
        <a:buClr>
          <a:schemeClr val="tx1"/>
        </a:buClr>
        <a:buSzPct val="100000"/>
        <a:buFontTx/>
        <a:buBlip>
          <a:blip r:embed="rId6"/>
        </a:buBlip>
        <a:tabLst/>
        <a:defRPr sz="1999" kern="1200" spc="0" baseline="0">
          <a:gradFill>
            <a:gsLst>
              <a:gs pos="1250">
                <a:schemeClr val="tx1"/>
              </a:gs>
              <a:gs pos="100000">
                <a:schemeClr val="tx1"/>
              </a:gs>
            </a:gsLst>
            <a:lin ang="5400000" scaled="0"/>
          </a:gradFill>
          <a:latin typeface="+mn-lt"/>
          <a:ea typeface="+mn-ea"/>
          <a:cs typeface="+mn-cs"/>
        </a:defRPr>
      </a:lvl4pPr>
      <a:lvl5pPr marL="1256802" marR="0" indent="-228510" algn="l" defTabSz="932372" rtl="0" eaLnBrk="1" fontAlgn="auto" latinLnBrk="0" hangingPunct="1">
        <a:lnSpc>
          <a:spcPct val="90000"/>
        </a:lnSpc>
        <a:spcBef>
          <a:spcPct val="20000"/>
        </a:spcBef>
        <a:spcAft>
          <a:spcPts val="0"/>
        </a:spcAft>
        <a:buClr>
          <a:schemeClr val="tx1"/>
        </a:buClr>
        <a:buSzPct val="100000"/>
        <a:buFontTx/>
        <a:buBlip>
          <a:blip r:embed="rId6"/>
        </a:buBlip>
        <a:tabLst/>
        <a:defRPr sz="1999" kern="1200" spc="0" baseline="0">
          <a:gradFill>
            <a:gsLst>
              <a:gs pos="1250">
                <a:schemeClr val="tx1"/>
              </a:gs>
              <a:gs pos="100000">
                <a:schemeClr val="tx1"/>
              </a:gs>
            </a:gsLst>
            <a:lin ang="5400000" scaled="0"/>
          </a:gradFill>
          <a:latin typeface="+mn-lt"/>
          <a:ea typeface="+mn-ea"/>
          <a:cs typeface="+mn-cs"/>
        </a:defRPr>
      </a:lvl5pPr>
      <a:lvl6pPr marL="256402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30212"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6398"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258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32372" rtl="0" eaLnBrk="1" latinLnBrk="0" hangingPunct="1">
        <a:defRPr sz="1799" kern="1200">
          <a:solidFill>
            <a:schemeClr val="tx1"/>
          </a:solidFill>
          <a:latin typeface="+mn-lt"/>
          <a:ea typeface="+mn-ea"/>
          <a:cs typeface="+mn-cs"/>
        </a:defRPr>
      </a:lvl1pPr>
      <a:lvl2pPr marL="466186" algn="l" defTabSz="932372" rtl="0" eaLnBrk="1" latinLnBrk="0" hangingPunct="1">
        <a:defRPr sz="1799" kern="1200">
          <a:solidFill>
            <a:schemeClr val="tx1"/>
          </a:solidFill>
          <a:latin typeface="+mn-lt"/>
          <a:ea typeface="+mn-ea"/>
          <a:cs typeface="+mn-cs"/>
        </a:defRPr>
      </a:lvl2pPr>
      <a:lvl3pPr marL="932372" algn="l" defTabSz="932372" rtl="0" eaLnBrk="1" latinLnBrk="0" hangingPunct="1">
        <a:defRPr sz="1799" kern="1200">
          <a:solidFill>
            <a:schemeClr val="tx1"/>
          </a:solidFill>
          <a:latin typeface="+mn-lt"/>
          <a:ea typeface="+mn-ea"/>
          <a:cs typeface="+mn-cs"/>
        </a:defRPr>
      </a:lvl3pPr>
      <a:lvl4pPr marL="1398559" algn="l" defTabSz="932372" rtl="0" eaLnBrk="1" latinLnBrk="0" hangingPunct="1">
        <a:defRPr sz="1799" kern="1200">
          <a:solidFill>
            <a:schemeClr val="tx1"/>
          </a:solidFill>
          <a:latin typeface="+mn-lt"/>
          <a:ea typeface="+mn-ea"/>
          <a:cs typeface="+mn-cs"/>
        </a:defRPr>
      </a:lvl4pPr>
      <a:lvl5pPr marL="1864745" algn="l" defTabSz="932372" rtl="0" eaLnBrk="1" latinLnBrk="0" hangingPunct="1">
        <a:defRPr sz="1799" kern="1200">
          <a:solidFill>
            <a:schemeClr val="tx1"/>
          </a:solidFill>
          <a:latin typeface="+mn-lt"/>
          <a:ea typeface="+mn-ea"/>
          <a:cs typeface="+mn-cs"/>
        </a:defRPr>
      </a:lvl5pPr>
      <a:lvl6pPr marL="2330932" algn="l" defTabSz="932372" rtl="0" eaLnBrk="1" latinLnBrk="0" hangingPunct="1">
        <a:defRPr sz="1799" kern="1200">
          <a:solidFill>
            <a:schemeClr val="tx1"/>
          </a:solidFill>
          <a:latin typeface="+mn-lt"/>
          <a:ea typeface="+mn-ea"/>
          <a:cs typeface="+mn-cs"/>
        </a:defRPr>
      </a:lvl6pPr>
      <a:lvl7pPr marL="2797118" algn="l" defTabSz="932372" rtl="0" eaLnBrk="1" latinLnBrk="0" hangingPunct="1">
        <a:defRPr sz="1799" kern="1200">
          <a:solidFill>
            <a:schemeClr val="tx1"/>
          </a:solidFill>
          <a:latin typeface="+mn-lt"/>
          <a:ea typeface="+mn-ea"/>
          <a:cs typeface="+mn-cs"/>
        </a:defRPr>
      </a:lvl7pPr>
      <a:lvl8pPr marL="3263305" algn="l" defTabSz="932372" rtl="0" eaLnBrk="1" latinLnBrk="0" hangingPunct="1">
        <a:defRPr sz="1799" kern="1200">
          <a:solidFill>
            <a:schemeClr val="tx1"/>
          </a:solidFill>
          <a:latin typeface="+mn-lt"/>
          <a:ea typeface="+mn-ea"/>
          <a:cs typeface="+mn-cs"/>
        </a:defRPr>
      </a:lvl8pPr>
      <a:lvl9pPr marL="3729492" algn="l" defTabSz="932372"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91" userDrawn="1">
          <p15:clr>
            <a:srgbClr val="5ACBF0"/>
          </p15:clr>
        </p15:guide>
        <p15:guide id="2" pos="177" userDrawn="1">
          <p15:clr>
            <a:srgbClr val="5ACBF0"/>
          </p15:clr>
        </p15:guide>
        <p15:guide id="3" pos="7817" userDrawn="1">
          <p15:clr>
            <a:srgbClr val="5ACBF0"/>
          </p15:clr>
        </p15:guide>
        <p15:guide id="4" orient="horz" pos="4303" userDrawn="1">
          <p15:clr>
            <a:srgbClr val="5ACBF0"/>
          </p15:clr>
        </p15:guide>
        <p15:guide id="5" pos="764" userDrawn="1">
          <p15:clr>
            <a:srgbClr val="5ACBF0"/>
          </p15:clr>
        </p15:guide>
        <p15:guide id="6" pos="1352" userDrawn="1">
          <p15:clr>
            <a:srgbClr val="5ACBF0"/>
          </p15:clr>
        </p15:guide>
        <p15:guide id="7" pos="1940" userDrawn="1">
          <p15:clr>
            <a:srgbClr val="5ACBF0"/>
          </p15:clr>
        </p15:guide>
        <p15:guide id="8" pos="2527" userDrawn="1">
          <p15:clr>
            <a:srgbClr val="5ACBF0"/>
          </p15:clr>
        </p15:guide>
        <p15:guide id="9" pos="3115" userDrawn="1">
          <p15:clr>
            <a:srgbClr val="5ACBF0"/>
          </p15:clr>
        </p15:guide>
        <p15:guide id="10" pos="3703" userDrawn="1">
          <p15:clr>
            <a:srgbClr val="5ACBF0"/>
          </p15:clr>
        </p15:guide>
        <p15:guide id="11" pos="4290" userDrawn="1">
          <p15:clr>
            <a:srgbClr val="5ACBF0"/>
          </p15:clr>
        </p15:guide>
        <p15:guide id="12" pos="4878" userDrawn="1">
          <p15:clr>
            <a:srgbClr val="5ACBF0"/>
          </p15:clr>
        </p15:guide>
        <p15:guide id="13" pos="5466" userDrawn="1">
          <p15:clr>
            <a:srgbClr val="5ACBF0"/>
          </p15:clr>
        </p15:guide>
        <p15:guide id="14" pos="6054" userDrawn="1">
          <p15:clr>
            <a:srgbClr val="5ACBF0"/>
          </p15:clr>
        </p15:guide>
        <p15:guide id="15" pos="6641" userDrawn="1">
          <p15:clr>
            <a:srgbClr val="5ACBF0"/>
          </p15:clr>
        </p15:guide>
        <p15:guide id="16" pos="7229" userDrawn="1">
          <p15:clr>
            <a:srgbClr val="5ACBF0"/>
          </p15:clr>
        </p15:guide>
        <p15:guide id="17" orient="horz" pos="778" userDrawn="1">
          <p15:clr>
            <a:srgbClr val="5ACBF0"/>
          </p15:clr>
        </p15:guide>
        <p15:guide id="18" orient="horz" pos="1366" userDrawn="1">
          <p15:clr>
            <a:srgbClr val="5ACBF0"/>
          </p15:clr>
        </p15:guide>
        <p15:guide id="19" orient="horz" pos="1953" userDrawn="1">
          <p15:clr>
            <a:srgbClr val="5ACBF0"/>
          </p15:clr>
        </p15:guide>
        <p15:guide id="20" orient="horz" pos="2541" userDrawn="1">
          <p15:clr>
            <a:srgbClr val="5ACBF0"/>
          </p15:clr>
        </p15:guide>
        <p15:guide id="21" orient="horz" pos="3128" userDrawn="1">
          <p15:clr>
            <a:srgbClr val="5ACBF0"/>
          </p15:clr>
        </p15:guide>
        <p15:guide id="22" orient="horz" pos="3716" userDrawn="1">
          <p15:clr>
            <a:srgbClr val="5ACBF0"/>
          </p15:clr>
        </p15:guide>
        <p15:guide id="23" pos="294" userDrawn="1">
          <p15:clr>
            <a:srgbClr val="C35EA4"/>
          </p15:clr>
        </p15:guide>
        <p15:guide id="24" pos="7699" userDrawn="1">
          <p15:clr>
            <a:srgbClr val="C35EA4"/>
          </p15:clr>
        </p15:guide>
        <p15:guide id="25" orient="horz" pos="308" userDrawn="1">
          <p15:clr>
            <a:srgbClr val="C35EA4"/>
          </p15:clr>
        </p15:guide>
        <p15:guide id="26" orient="horz" pos="4186" userDrawn="1">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
        <p:nvSpPr>
          <p:cNvPr id="3" name="Text Placeholder 6"/>
          <p:cNvSpPr txBox="1">
            <a:spLocks/>
          </p:cNvSpPr>
          <p:nvPr userDrawn="1"/>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Tree>
    <p:extLst>
      <p:ext uri="{BB962C8B-B14F-4D97-AF65-F5344CB8AC3E}">
        <p14:creationId xmlns:p14="http://schemas.microsoft.com/office/powerpoint/2010/main" val="4057549519"/>
      </p:ext>
    </p:extLst>
  </p:cSld>
  <p:clrMap bg1="lt1" tx1="dk1" bg2="lt2" tx2="dk2" accent1="accent1" accent2="accent2" accent3="accent3" accent4="accent4" accent5="accent5" accent6="accent6" hlink="hlink" folHlink="folHlink"/>
  <p:sldLayoutIdLst>
    <p:sldLayoutId id="2147484178" r:id="rId1"/>
    <p:sldLayoutId id="2147484179" r:id="rId2"/>
    <p:sldLayoutId id="2147484180" r:id="rId3"/>
    <p:sldLayoutId id="2147484181" r:id="rId4"/>
    <p:sldLayoutId id="2147484182" r:id="rId5"/>
    <p:sldLayoutId id="2147484183" r:id="rId6"/>
    <p:sldLayoutId id="2147484184" r:id="rId7"/>
    <p:sldLayoutId id="2147484185" r:id="rId8"/>
    <p:sldLayoutId id="2147484186" r:id="rId9"/>
    <p:sldLayoutId id="2147484187" r:id="rId10"/>
    <p:sldLayoutId id="2147484188" r:id="rId11"/>
    <p:sldLayoutId id="2147484189" r:id="rId12"/>
    <p:sldLayoutId id="2147484190" r:id="rId13"/>
    <p:sldLayoutId id="2147484191" r:id="rId14"/>
    <p:sldLayoutId id="2147484192" r:id="rId15"/>
    <p:sldLayoutId id="2147484206" r:id="rId16"/>
    <p:sldLayoutId id="2147484208" r:id="rId17"/>
  </p:sldLayoutIdLst>
  <p:transition>
    <p:fade/>
  </p:transition>
  <p:timing>
    <p:tnLst>
      <p:par>
        <p:cTn id="1" dur="indefinite" restart="never" nodeType="tmRoot"/>
      </p:par>
    </p:tnLst>
  </p:timing>
  <p:hf hdr="0"/>
  <p:txStyles>
    <p:titleStyle>
      <a:lvl1pPr algn="l" defTabSz="932559" rtl="0" eaLnBrk="1" latinLnBrk="0" hangingPunct="1">
        <a:lnSpc>
          <a:spcPct val="90000"/>
        </a:lnSpc>
        <a:spcBef>
          <a:spcPct val="0"/>
        </a:spcBef>
        <a:buNone/>
        <a:defRPr lang="en-US" sz="4896" b="0" kern="1200" cap="none" spc="-204"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32559" rtl="0" eaLnBrk="1" latinLnBrk="0" hangingPunct="1">
        <a:lnSpc>
          <a:spcPct val="90000"/>
        </a:lnSpc>
        <a:spcBef>
          <a:spcPct val="20000"/>
        </a:spcBef>
        <a:buClr>
          <a:srgbClr val="00DCFF"/>
        </a:buClr>
        <a:buSzPct val="90000"/>
        <a:buFont typeface="Arial" pitchFamily="34" charset="0"/>
        <a:buNone/>
        <a:defRPr sz="2448" kern="1200">
          <a:solidFill>
            <a:schemeClr val="tx1">
              <a:lumMod val="75000"/>
              <a:lumOff val="25000"/>
              <a:alpha val="99000"/>
            </a:schemeClr>
          </a:solidFill>
          <a:latin typeface="+mn-lt"/>
          <a:ea typeface="+mn-ea"/>
          <a:cs typeface="+mn-cs"/>
        </a:defRPr>
      </a:lvl1pPr>
      <a:lvl2pPr marL="469536" indent="0" algn="l" defTabSz="932559" rtl="0" eaLnBrk="1" latinLnBrk="0" hangingPunct="1">
        <a:lnSpc>
          <a:spcPct val="90000"/>
        </a:lnSpc>
        <a:spcBef>
          <a:spcPct val="20000"/>
        </a:spcBef>
        <a:buClr>
          <a:srgbClr val="00DCFF"/>
        </a:buClr>
        <a:buSzPct val="90000"/>
        <a:buFont typeface="Arial" pitchFamily="34" charset="0"/>
        <a:buNone/>
        <a:defRPr sz="2040" kern="1200">
          <a:solidFill>
            <a:schemeClr val="tx1">
              <a:lumMod val="75000"/>
              <a:lumOff val="25000"/>
              <a:alpha val="99000"/>
            </a:schemeClr>
          </a:solidFill>
          <a:latin typeface="+mn-lt"/>
          <a:ea typeface="+mn-ea"/>
          <a:cs typeface="+mn-cs"/>
        </a:defRPr>
      </a:lvl2pPr>
      <a:lvl3pPr marL="872691" indent="0" algn="l" defTabSz="932559" rtl="0" eaLnBrk="1" latinLnBrk="0" hangingPunct="1">
        <a:lnSpc>
          <a:spcPct val="90000"/>
        </a:lnSpc>
        <a:spcBef>
          <a:spcPct val="20000"/>
        </a:spcBef>
        <a:buClr>
          <a:srgbClr val="00DCFF"/>
        </a:buClr>
        <a:buSzPct val="90000"/>
        <a:buFont typeface="Arial" pitchFamily="34" charset="0"/>
        <a:buNone/>
        <a:defRPr sz="1836" kern="1200">
          <a:solidFill>
            <a:schemeClr val="tx1">
              <a:lumMod val="75000"/>
              <a:lumOff val="25000"/>
              <a:alpha val="99000"/>
            </a:schemeClr>
          </a:solidFill>
          <a:latin typeface="+mn-lt"/>
          <a:ea typeface="+mn-ea"/>
          <a:cs typeface="+mn-cs"/>
        </a:defRPr>
      </a:lvl3pPr>
      <a:lvl4pPr marL="1283940"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4pPr>
      <a:lvl5pPr marL="1636902"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
        <p:nvSpPr>
          <p:cNvPr id="3" name="Text Placeholder 6"/>
          <p:cNvSpPr txBox="1">
            <a:spLocks/>
          </p:cNvSpPr>
          <p:nvPr userDrawn="1"/>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Tree>
    <p:extLst>
      <p:ext uri="{BB962C8B-B14F-4D97-AF65-F5344CB8AC3E}">
        <p14:creationId xmlns:p14="http://schemas.microsoft.com/office/powerpoint/2010/main" val="2019979047"/>
      </p:ext>
    </p:extLst>
  </p:cSld>
  <p:clrMap bg1="lt1" tx1="dk1" bg2="lt2" tx2="dk2" accent1="accent1" accent2="accent2" accent3="accent3" accent4="accent4" accent5="accent5" accent6="accent6" hlink="hlink" folHlink="folHlink"/>
  <p:sldLayoutIdLst>
    <p:sldLayoutId id="2147484194" r:id="rId1"/>
    <p:sldLayoutId id="2147484195" r:id="rId2"/>
    <p:sldLayoutId id="2147484196" r:id="rId3"/>
    <p:sldLayoutId id="2147484197" r:id="rId4"/>
    <p:sldLayoutId id="2147484198" r:id="rId5"/>
    <p:sldLayoutId id="2147484199" r:id="rId6"/>
    <p:sldLayoutId id="2147484200" r:id="rId7"/>
    <p:sldLayoutId id="2147484201" r:id="rId8"/>
  </p:sldLayoutIdLst>
  <p:transition>
    <p:fade/>
  </p:transition>
  <p:timing>
    <p:tnLst>
      <p:par>
        <p:cTn id="1" dur="indefinite" restart="never" nodeType="tmRoot"/>
      </p:par>
    </p:tnLst>
  </p:timing>
  <p:hf hdr="0"/>
  <p:txStyles>
    <p:titleStyle>
      <a:lvl1pPr algn="l" defTabSz="932559" rtl="0" eaLnBrk="1" latinLnBrk="0" hangingPunct="1">
        <a:lnSpc>
          <a:spcPct val="90000"/>
        </a:lnSpc>
        <a:spcBef>
          <a:spcPct val="0"/>
        </a:spcBef>
        <a:buNone/>
        <a:defRPr lang="en-US" sz="4896" b="0" kern="1200" cap="none" spc="-204"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32559" rtl="0" eaLnBrk="1" latinLnBrk="0" hangingPunct="1">
        <a:lnSpc>
          <a:spcPct val="90000"/>
        </a:lnSpc>
        <a:spcBef>
          <a:spcPct val="20000"/>
        </a:spcBef>
        <a:buClr>
          <a:srgbClr val="00DCFF"/>
        </a:buClr>
        <a:buSzPct val="90000"/>
        <a:buFont typeface="Arial" pitchFamily="34" charset="0"/>
        <a:buNone/>
        <a:defRPr sz="2448" kern="1200">
          <a:solidFill>
            <a:schemeClr val="tx1">
              <a:lumMod val="75000"/>
              <a:lumOff val="25000"/>
              <a:alpha val="99000"/>
            </a:schemeClr>
          </a:solidFill>
          <a:latin typeface="+mn-lt"/>
          <a:ea typeface="+mn-ea"/>
          <a:cs typeface="+mn-cs"/>
        </a:defRPr>
      </a:lvl1pPr>
      <a:lvl2pPr marL="469536" indent="0" algn="l" defTabSz="932559" rtl="0" eaLnBrk="1" latinLnBrk="0" hangingPunct="1">
        <a:lnSpc>
          <a:spcPct val="90000"/>
        </a:lnSpc>
        <a:spcBef>
          <a:spcPct val="20000"/>
        </a:spcBef>
        <a:buClr>
          <a:srgbClr val="00DCFF"/>
        </a:buClr>
        <a:buSzPct val="90000"/>
        <a:buFont typeface="Arial" pitchFamily="34" charset="0"/>
        <a:buNone/>
        <a:defRPr sz="2040" kern="1200">
          <a:solidFill>
            <a:schemeClr val="tx1">
              <a:lumMod val="75000"/>
              <a:lumOff val="25000"/>
              <a:alpha val="99000"/>
            </a:schemeClr>
          </a:solidFill>
          <a:latin typeface="+mn-lt"/>
          <a:ea typeface="+mn-ea"/>
          <a:cs typeface="+mn-cs"/>
        </a:defRPr>
      </a:lvl2pPr>
      <a:lvl3pPr marL="872691" indent="0" algn="l" defTabSz="932559" rtl="0" eaLnBrk="1" latinLnBrk="0" hangingPunct="1">
        <a:lnSpc>
          <a:spcPct val="90000"/>
        </a:lnSpc>
        <a:spcBef>
          <a:spcPct val="20000"/>
        </a:spcBef>
        <a:buClr>
          <a:srgbClr val="00DCFF"/>
        </a:buClr>
        <a:buSzPct val="90000"/>
        <a:buFont typeface="Arial" pitchFamily="34" charset="0"/>
        <a:buNone/>
        <a:defRPr sz="1836" kern="1200">
          <a:solidFill>
            <a:schemeClr val="tx1">
              <a:lumMod val="75000"/>
              <a:lumOff val="25000"/>
              <a:alpha val="99000"/>
            </a:schemeClr>
          </a:solidFill>
          <a:latin typeface="+mn-lt"/>
          <a:ea typeface="+mn-ea"/>
          <a:cs typeface="+mn-cs"/>
        </a:defRPr>
      </a:lvl3pPr>
      <a:lvl4pPr marL="1283940"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4pPr>
      <a:lvl5pPr marL="1636902"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OfficeDev/Office-365-SDK-for-Android"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0.emf"/><Relationship Id="rId7" Type="http://schemas.openxmlformats.org/officeDocument/2006/relationships/image" Target="../media/image14.emf"/><Relationship Id="rId2" Type="http://schemas.openxmlformats.org/officeDocument/2006/relationships/notesSlide" Target="../notesSlides/notesSlide2.xml"/><Relationship Id="rId1" Type="http://schemas.openxmlformats.org/officeDocument/2006/relationships/slideLayout" Target="../slideLayouts/slideLayout27.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 Id="rId9" Type="http://schemas.openxmlformats.org/officeDocument/2006/relationships/image" Target="../media/image16.emf"/></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emf"/><Relationship Id="rId2" Type="http://schemas.openxmlformats.org/officeDocument/2006/relationships/notesSlide" Target="../notesSlides/notesSlide3.xml"/><Relationship Id="rId16" Type="http://schemas.openxmlformats.org/officeDocument/2006/relationships/image" Target="../media/image30.png"/><Relationship Id="rId1" Type="http://schemas.openxmlformats.org/officeDocument/2006/relationships/slideLayout" Target="../slideLayouts/slideLayout28.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729" dirty="0"/>
              <a:t>Office 365 Development</a:t>
            </a:r>
          </a:p>
        </p:txBody>
      </p:sp>
      <p:sp>
        <p:nvSpPr>
          <p:cNvPr id="3" name="Text Placeholder 2"/>
          <p:cNvSpPr>
            <a:spLocks noGrp="1"/>
          </p:cNvSpPr>
          <p:nvPr>
            <p:ph type="body" sz="quarter" idx="12"/>
          </p:nvPr>
        </p:nvSpPr>
        <p:spPr/>
        <p:txBody>
          <a:bodyPr/>
          <a:lstStyle/>
          <a:p>
            <a:r>
              <a:rPr lang="en-US" dirty="0" smtClean="0"/>
              <a:t>July 2014</a:t>
            </a:r>
            <a:endParaRPr lang="en-US" dirty="0"/>
          </a:p>
        </p:txBody>
      </p:sp>
    </p:spTree>
    <p:extLst>
      <p:ext uri="{BB962C8B-B14F-4D97-AF65-F5344CB8AC3E}">
        <p14:creationId xmlns:p14="http://schemas.microsoft.com/office/powerpoint/2010/main" val="18863585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Native Platforms</a:t>
            </a:r>
            <a:endParaRPr lang="en-US" dirty="0"/>
          </a:p>
        </p:txBody>
      </p:sp>
      <p:sp>
        <p:nvSpPr>
          <p:cNvPr id="9" name="Subtitle 4"/>
          <p:cNvSpPr>
            <a:spLocks noGrp="1"/>
          </p:cNvSpPr>
          <p:nvPr>
            <p:ph type="subTitle" idx="1"/>
          </p:nvPr>
        </p:nvSpPr>
        <p:spPr/>
        <p:txBody>
          <a:bodyPr/>
          <a:lstStyle/>
          <a:p>
            <a:pPr lvl="0"/>
            <a:r>
              <a:rPr lang="en-US" sz="2800" dirty="0"/>
              <a:t>Getting started with Mobile development with Office 365</a:t>
            </a:r>
            <a:endParaRPr lang="en-US" dirty="0"/>
          </a:p>
        </p:txBody>
      </p:sp>
    </p:spTree>
    <p:extLst>
      <p:ext uri="{BB962C8B-B14F-4D97-AF65-F5344CB8AC3E}">
        <p14:creationId xmlns:p14="http://schemas.microsoft.com/office/powerpoint/2010/main" val="214810081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86829" y="1201538"/>
            <a:ext cx="8857455" cy="5485011"/>
          </a:xfrm>
        </p:spPr>
        <p:txBody>
          <a:bodyPr lIns="146304" tIns="91440" rIns="146304" bIns="91440"/>
          <a:lstStyle/>
          <a:p>
            <a:r>
              <a:rPr lang="en-US" dirty="0"/>
              <a:t>Available </a:t>
            </a:r>
            <a:r>
              <a:rPr lang="en-US" dirty="0">
                <a:latin typeface="Segoe UI Semilight" panose="020B0402040204020203" pitchFamily="34" charset="0"/>
                <a:cs typeface="Segoe UI Semilight" panose="020B0402040204020203" pitchFamily="34" charset="0"/>
              </a:rPr>
              <a:t>today</a:t>
            </a:r>
            <a:r>
              <a:rPr lang="en-US" dirty="0"/>
              <a:t> </a:t>
            </a:r>
            <a:r>
              <a:rPr lang="en-US" dirty="0">
                <a:hlinkClick r:id="rId3"/>
              </a:rPr>
              <a:t>on </a:t>
            </a:r>
            <a:r>
              <a:rPr lang="en-US" dirty="0" err="1">
                <a:hlinkClick r:id="rId3"/>
              </a:rPr>
              <a:t>GitHub</a:t>
            </a:r>
            <a:endParaRPr lang="en-US" dirty="0"/>
          </a:p>
          <a:p>
            <a:r>
              <a:rPr lang="en-US" dirty="0"/>
              <a:t>SDK for native Android apps that use Office 365 APIs</a:t>
            </a:r>
          </a:p>
          <a:p>
            <a:r>
              <a:rPr lang="en-US" dirty="0"/>
              <a:t>Handles </a:t>
            </a:r>
            <a:r>
              <a:rPr lang="en-US" dirty="0" smtClean="0"/>
              <a:t>files</a:t>
            </a:r>
            <a:r>
              <a:rPr lang="en-US" dirty="0"/>
              <a:t>, </a:t>
            </a:r>
            <a:r>
              <a:rPr lang="en-US" dirty="0" smtClean="0"/>
              <a:t>lists</a:t>
            </a:r>
            <a:r>
              <a:rPr lang="en-US" dirty="0"/>
              <a:t>, </a:t>
            </a:r>
            <a:r>
              <a:rPr lang="en-US" dirty="0" smtClean="0"/>
              <a:t>mail</a:t>
            </a:r>
            <a:r>
              <a:rPr lang="en-US" dirty="0"/>
              <a:t>, </a:t>
            </a:r>
            <a:r>
              <a:rPr lang="en-US" dirty="0" smtClean="0"/>
              <a:t>and </a:t>
            </a:r>
            <a:r>
              <a:rPr lang="en-US" dirty="0"/>
              <a:t>c</a:t>
            </a:r>
            <a:r>
              <a:rPr lang="en-US" dirty="0" smtClean="0"/>
              <a:t>alendar</a:t>
            </a:r>
            <a:endParaRPr lang="en-US" dirty="0"/>
          </a:p>
          <a:p>
            <a:r>
              <a:rPr lang="en-US" dirty="0"/>
              <a:t>Integrates with </a:t>
            </a:r>
            <a:r>
              <a:rPr lang="en-US" dirty="0" smtClean="0"/>
              <a:t>AD authentication </a:t>
            </a:r>
            <a:r>
              <a:rPr lang="en-US" dirty="0"/>
              <a:t>l</a:t>
            </a:r>
            <a:r>
              <a:rPr lang="en-US" dirty="0" smtClean="0"/>
              <a:t>ibrary </a:t>
            </a:r>
            <a:endParaRPr lang="en-US" dirty="0"/>
          </a:p>
        </p:txBody>
      </p:sp>
      <p:sp>
        <p:nvSpPr>
          <p:cNvPr id="2" name="Title 1"/>
          <p:cNvSpPr>
            <a:spLocks noGrp="1"/>
          </p:cNvSpPr>
          <p:nvPr>
            <p:ph type="title"/>
          </p:nvPr>
        </p:nvSpPr>
        <p:spPr/>
        <p:txBody>
          <a:bodyPr/>
          <a:lstStyle/>
          <a:p>
            <a:r>
              <a:rPr lang="en-US" sz="5400" baseline="0" dirty="0" smtClean="0"/>
              <a:t>Office </a:t>
            </a:r>
            <a:r>
              <a:rPr lang="en-US" sz="5400" baseline="0" dirty="0"/>
              <a:t>365 </a:t>
            </a:r>
            <a:r>
              <a:rPr lang="en-US" sz="5400" dirty="0"/>
              <a:t>SDK for Android</a:t>
            </a:r>
          </a:p>
        </p:txBody>
      </p:sp>
      <p:pic>
        <p:nvPicPr>
          <p:cNvPr id="4"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99429" y="1201538"/>
            <a:ext cx="2762409" cy="4580137"/>
          </a:xfrm>
          <a:prstGeom prst="rect">
            <a:avLst/>
          </a:prstGeom>
          <a:ln>
            <a:solidFill>
              <a:schemeClr val="bg1">
                <a:lumMod val="50000"/>
              </a:schemeClr>
            </a:solidFill>
          </a:ln>
        </p:spPr>
      </p:pic>
    </p:spTree>
    <p:extLst>
      <p:ext uri="{BB962C8B-B14F-4D97-AF65-F5344CB8AC3E}">
        <p14:creationId xmlns:p14="http://schemas.microsoft.com/office/powerpoint/2010/main" val="6747201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smtClean="0"/>
              <a:t>ANDROID</a:t>
            </a:r>
            <a:endParaRPr lang="en-US"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28675419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Office 365 SDK for iOS</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116717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smtClean="0"/>
              <a:t>iOS</a:t>
            </a:r>
          </a:p>
          <a:p>
            <a:endParaRPr lang="en-US"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95071259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Multi-platform</a:t>
            </a:r>
            <a:endParaRPr lang="en-US" dirty="0"/>
          </a:p>
        </p:txBody>
      </p:sp>
      <p:sp>
        <p:nvSpPr>
          <p:cNvPr id="9" name="Subtitle 4"/>
          <p:cNvSpPr>
            <a:spLocks noGrp="1"/>
          </p:cNvSpPr>
          <p:nvPr>
            <p:ph type="subTitle" idx="1"/>
          </p:nvPr>
        </p:nvSpPr>
        <p:spPr/>
        <p:txBody>
          <a:bodyPr/>
          <a:lstStyle/>
          <a:p>
            <a:pPr lvl="0"/>
            <a:r>
              <a:rPr lang="en-US" sz="2800" dirty="0"/>
              <a:t>Getting started with Mobile development with Office 365</a:t>
            </a:r>
            <a:endParaRPr lang="en-US" dirty="0"/>
          </a:p>
        </p:txBody>
      </p:sp>
    </p:spTree>
    <p:extLst>
      <p:ext uri="{BB962C8B-B14F-4D97-AF65-F5344CB8AC3E}">
        <p14:creationId xmlns:p14="http://schemas.microsoft.com/office/powerpoint/2010/main" val="33005812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970453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200" spc="-102" dirty="0" smtClean="0"/>
              <a:t>Cordova</a:t>
            </a:r>
            <a:endParaRPr lang="en-US" sz="3200" spc="-102"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74221918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200" spc="-102" dirty="0" smtClean="0"/>
              <a:t>XAMARIN</a:t>
            </a:r>
            <a:endParaRPr lang="en-US" sz="3200" spc="-102"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835458120"/>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543" y="295776"/>
            <a:ext cx="11375536" cy="762786"/>
          </a:xfrm>
        </p:spPr>
        <p:txBody>
          <a:bodyPr/>
          <a:lstStyle/>
          <a:p>
            <a:r>
              <a:rPr lang="en-US" dirty="0" smtClean="0"/>
              <a:t>Wrap Up</a:t>
            </a:r>
            <a:endParaRPr lang="en-US" dirty="0"/>
          </a:p>
        </p:txBody>
      </p:sp>
      <p:sp>
        <p:nvSpPr>
          <p:cNvPr id="3" name="Text Placeholder 2"/>
          <p:cNvSpPr>
            <a:spLocks noGrp="1"/>
          </p:cNvSpPr>
          <p:nvPr>
            <p:ph type="body" sz="quarter" idx="10"/>
          </p:nvPr>
        </p:nvSpPr>
        <p:spPr>
          <a:xfrm>
            <a:off x="237252" y="1190067"/>
            <a:ext cx="11882419" cy="5484812"/>
          </a:xfrm>
        </p:spPr>
        <p:txBody>
          <a:bodyPr vert="horz" lIns="186521" tIns="149217" rIns="186521" bIns="149217" rtlCol="0">
            <a:noAutofit/>
          </a:bodyPr>
          <a:lstStyle/>
          <a:p>
            <a:pPr marL="0" indent="0">
              <a:spcBef>
                <a:spcPts val="1224"/>
              </a:spcBef>
              <a:buNone/>
            </a:pPr>
            <a:r>
              <a:rPr lang="en-US" dirty="0" smtClean="0"/>
              <a:t>XXXX</a:t>
            </a:r>
          </a:p>
        </p:txBody>
      </p:sp>
    </p:spTree>
    <p:extLst>
      <p:ext uri="{BB962C8B-B14F-4D97-AF65-F5344CB8AC3E}">
        <p14:creationId xmlns:p14="http://schemas.microsoft.com/office/powerpoint/2010/main" val="92077079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3619402820"/>
              </p:ext>
            </p:extLst>
          </p:nvPr>
        </p:nvGraphicFramePr>
        <p:xfrm>
          <a:off x="447754" y="1268177"/>
          <a:ext cx="11453125" cy="4411217"/>
        </p:xfrm>
        <a:graphic>
          <a:graphicData uri="http://schemas.openxmlformats.org/drawingml/2006/table">
            <a:tbl>
              <a:tblPr firstRow="1" bandRow="1">
                <a:tableStyleId>{5C22544A-7EE6-4342-B048-85BDC9FD1C3A}</a:tableStyleId>
              </a:tblPr>
              <a:tblGrid>
                <a:gridCol w="11453125">
                  <a:extLst>
                    <a:ext uri="{9D8B030D-6E8A-4147-A177-3AD203B41FA5}">
                      <a16:colId xmlns="" xmlns:a16="http://schemas.microsoft.com/office/drawing/2014/main" val="1253488153"/>
                    </a:ext>
                  </a:extLst>
                </a:gridCol>
              </a:tblGrid>
              <a:tr h="1068310">
                <a:tc>
                  <a:txBody>
                    <a:bodyPr/>
                    <a:lstStyle/>
                    <a:p>
                      <a:r>
                        <a:rPr lang="en-US" sz="2400" dirty="0" smtClean="0"/>
                        <a:t>Introduction</a:t>
                      </a:r>
                      <a:r>
                        <a:rPr lang="en-US" sz="2400" baseline="0" dirty="0" smtClean="0"/>
                        <a:t> to </a:t>
                      </a:r>
                      <a:r>
                        <a:rPr lang="en-US" sz="2400" dirty="0" smtClean="0"/>
                        <a:t>Office 365 Development</a:t>
                      </a:r>
                      <a:endParaRPr lang="en-US" sz="2400" dirty="0"/>
                    </a:p>
                  </a:txBody>
                  <a:tcPr marL="93260" marR="93260" marT="46630" marB="46630" anchor="ctr"/>
                </a:tc>
                <a:extLst>
                  <a:ext uri="{0D108BD9-81ED-4DB2-BD59-A6C34878D82A}">
                    <a16:rowId xmlns="" xmlns:a16="http://schemas.microsoft.com/office/drawing/2014/main" val="829859176"/>
                  </a:ext>
                </a:extLst>
              </a:tr>
              <a:tr h="0">
                <a:tc>
                  <a:txBody>
                    <a:bodyPr/>
                    <a:lstStyle/>
                    <a:p>
                      <a:r>
                        <a:rPr lang="en-US" sz="1800" b="0" dirty="0" smtClean="0"/>
                        <a:t>Module 1: Overview of Office</a:t>
                      </a:r>
                      <a:r>
                        <a:rPr lang="en-US" sz="1800" b="0" baseline="0" dirty="0" smtClean="0"/>
                        <a:t> 365 Development</a:t>
                      </a:r>
                    </a:p>
                  </a:txBody>
                  <a:tcPr marL="93260" marR="93260" marT="46630" marB="46630" anchor="ctr"/>
                </a:tc>
                <a:extLst>
                  <a:ext uri="{0D108BD9-81ED-4DB2-BD59-A6C34878D82A}">
                    <a16:rowId xmlns="" xmlns:a16="http://schemas.microsoft.com/office/drawing/2014/main" val="1946132611"/>
                  </a:ext>
                </a:extLst>
              </a:tr>
              <a:tr h="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Getting started with Apps for</a:t>
                      </a:r>
                      <a:r>
                        <a:rPr lang="en-US" sz="1800" b="0" baseline="0" dirty="0" smtClean="0"/>
                        <a:t> Office</a:t>
                      </a:r>
                      <a:endParaRPr lang="en-US" sz="1800" b="0" dirty="0" smtClean="0"/>
                    </a:p>
                  </a:txBody>
                  <a:tcPr marL="93260" marR="93260" marT="46630" marB="46630" anchor="ctr"/>
                </a:tc>
                <a:extLst>
                  <a:ext uri="{0D108BD9-81ED-4DB2-BD59-A6C34878D82A}">
                    <a16:rowId xmlns="" xmlns:a16="http://schemas.microsoft.com/office/drawing/2014/main" val="3204002662"/>
                  </a:ext>
                </a:extLst>
              </a:tr>
              <a:tr h="395257">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t>Module 3: Getting started</a:t>
                      </a:r>
                      <a:r>
                        <a:rPr lang="en-US" sz="1800" baseline="0" dirty="0" smtClean="0"/>
                        <a:t> with Apps for SharePoint</a:t>
                      </a:r>
                      <a:endParaRPr lang="en-US" sz="1800" b="0" dirty="0" smtClean="0"/>
                    </a:p>
                  </a:txBody>
                  <a:tcPr marL="93260" marR="93260" marT="46630" marB="46630" anchor="ctr"/>
                </a:tc>
                <a:extLst>
                  <a:ext uri="{0D108BD9-81ED-4DB2-BD59-A6C34878D82A}">
                    <a16:rowId xmlns="" xmlns:a16="http://schemas.microsoft.com/office/drawing/2014/main" val="4266278162"/>
                  </a:ext>
                </a:extLst>
              </a:tr>
              <a:tr h="46785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a:t>
                      </a:r>
                      <a:r>
                        <a:rPr lang="en-US" sz="1800" dirty="0" smtClean="0"/>
                        <a:t>Getting started with the Office 365 APIs</a:t>
                      </a:r>
                    </a:p>
                  </a:txBody>
                  <a:tcPr marL="93260" marR="93260" marT="46630" marB="46630" anchor="ctr"/>
                </a:tc>
              </a:tr>
              <a:tr h="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1" dirty="0" smtClean="0"/>
                        <a:t>Module 5:</a:t>
                      </a:r>
                      <a:r>
                        <a:rPr lang="en-US" sz="1800" b="1" baseline="0" dirty="0" smtClean="0"/>
                        <a:t> Getting started with Mobile development with Office 365</a:t>
                      </a:r>
                      <a:endParaRPr lang="en-US" sz="1800" b="1" dirty="0" smtClean="0"/>
                    </a:p>
                  </a:txBody>
                  <a:tcPr marL="93260" marR="93260" marT="46630" marB="46630" anchor="ctr"/>
                </a:tc>
              </a:tr>
              <a:tr h="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Moving Full Trust Code to the Cloud Using </a:t>
                      </a:r>
                      <a:br>
                        <a:rPr lang="en-US" sz="1800" b="0" dirty="0" smtClean="0"/>
                      </a:br>
                      <a:r>
                        <a:rPr lang="en-US" sz="1800" b="0" dirty="0" smtClean="0"/>
                        <a:t>                 Repeatable Patterns and</a:t>
                      </a:r>
                      <a:r>
                        <a:rPr lang="en-US" sz="1800" b="0" baseline="0" dirty="0" smtClean="0"/>
                        <a:t> </a:t>
                      </a:r>
                      <a:r>
                        <a:rPr lang="en-US" sz="1800" b="0" dirty="0" smtClean="0"/>
                        <a:t>Best Practices</a:t>
                      </a:r>
                    </a:p>
                  </a:txBody>
                  <a:tcPr marL="93260" marR="93260" marT="46630" marB="46630" anchor="ctr"/>
                </a:tc>
              </a:tr>
              <a:tr h="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Setting up your Developer environment in Office 365</a:t>
                      </a:r>
                    </a:p>
                  </a:txBody>
                  <a:tcPr marL="93260" marR="93260" marT="46630" marB="46630" anchor="ctr"/>
                </a:tc>
              </a:tr>
              <a:tr h="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8: Setting up your on-premises environment for app development</a:t>
                      </a:r>
                    </a:p>
                  </a:txBody>
                  <a:tcPr marL="93260" marR="93260" marT="46630" marB="46630" anchor="ctr"/>
                </a:tc>
              </a:tr>
            </a:tbl>
          </a:graphicData>
        </a:graphic>
      </p:graphicFrame>
    </p:spTree>
    <p:extLst>
      <p:ext uri="{BB962C8B-B14F-4D97-AF65-F5344CB8AC3E}">
        <p14:creationId xmlns:p14="http://schemas.microsoft.com/office/powerpoint/2010/main" val="41977759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3" name="Square"/>
          <p:cNvSpPr/>
          <p:nvPr/>
        </p:nvSpPr>
        <p:spPr bwMode="auto">
          <a:xfrm>
            <a:off x="5052656" y="1011686"/>
            <a:ext cx="2331177" cy="4971181"/>
          </a:xfrm>
          <a:prstGeom prst="rect">
            <a:avLst/>
          </a:prstGeom>
          <a:solidFill>
            <a:schemeClr val="accent3">
              <a:lumMod val="7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38810" rIns="0" bIns="38810" numCol="1" spcCol="0" rtlCol="0" fromWordArt="0" anchor="ctr" anchorCtr="0" forceAA="0" compatLnSpc="1">
            <a:prstTxWarp prst="textNoShape">
              <a:avLst/>
            </a:prstTxWarp>
            <a:noAutofit/>
          </a:bodyPr>
          <a:lstStyle/>
          <a:p>
            <a:pPr algn="ctr" defTabSz="698620" fontAlgn="base">
              <a:lnSpc>
                <a:spcPts val="2243"/>
              </a:lnSpc>
              <a:spcBef>
                <a:spcPct val="0"/>
              </a:spcBef>
              <a:spcAft>
                <a:spcPct val="0"/>
              </a:spcAft>
            </a:pPr>
            <a:endParaRPr lang="en-US" sz="1799" dirty="0" err="1">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useBgFill="1">
        <p:nvSpPr>
          <p:cNvPr id="4" name="TopMask"/>
          <p:cNvSpPr/>
          <p:nvPr/>
        </p:nvSpPr>
        <p:spPr bwMode="auto">
          <a:xfrm>
            <a:off x="4897239" y="1910"/>
            <a:ext cx="2642002" cy="2330241"/>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145" tIns="46572" rIns="93145" bIns="46572" numCol="1" rtlCol="0" anchor="ctr" anchorCtr="0" compatLnSpc="1">
            <a:prstTxWarp prst="textNoShape">
              <a:avLst/>
            </a:prstTxWarp>
          </a:bodyPr>
          <a:lstStyle/>
          <a:p>
            <a:pPr algn="ctr" defTabSz="931139" fontAlgn="base">
              <a:spcBef>
                <a:spcPct val="0"/>
              </a:spcBef>
              <a:spcAft>
                <a:spcPct val="0"/>
              </a:spcAft>
            </a:pPr>
            <a:endParaRPr lang="en-US" sz="2199" dirty="0" err="1">
              <a:gradFill>
                <a:gsLst>
                  <a:gs pos="0">
                    <a:srgbClr val="FFFFFF"/>
                  </a:gs>
                  <a:gs pos="100000">
                    <a:srgbClr val="FFFFFF"/>
                  </a:gs>
                </a:gsLst>
                <a:lin ang="5400000" scaled="0"/>
              </a:gradFill>
              <a:latin typeface="Segoe Pro" pitchFamily="34" charset="0"/>
            </a:endParaRPr>
          </a:p>
        </p:txBody>
      </p:sp>
      <p:sp useBgFill="1">
        <p:nvSpPr>
          <p:cNvPr id="5" name="Bottom Mask"/>
          <p:cNvSpPr/>
          <p:nvPr/>
        </p:nvSpPr>
        <p:spPr bwMode="auto">
          <a:xfrm>
            <a:off x="4897239" y="4662384"/>
            <a:ext cx="2642002" cy="2330240"/>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145" tIns="46572" rIns="93145" bIns="46572" numCol="1" rtlCol="0" anchor="ctr" anchorCtr="0" compatLnSpc="1">
            <a:prstTxWarp prst="textNoShape">
              <a:avLst/>
            </a:prstTxWarp>
          </a:bodyPr>
          <a:lstStyle/>
          <a:p>
            <a:pPr algn="ctr" defTabSz="931139" fontAlgn="base">
              <a:spcBef>
                <a:spcPct val="0"/>
              </a:spcBef>
              <a:spcAft>
                <a:spcPct val="0"/>
              </a:spcAft>
            </a:pPr>
            <a:endParaRPr lang="en-US" sz="2199" dirty="0" err="1">
              <a:gradFill>
                <a:gsLst>
                  <a:gs pos="0">
                    <a:srgbClr val="FFFFFF"/>
                  </a:gs>
                  <a:gs pos="100000">
                    <a:srgbClr val="FFFFFF"/>
                  </a:gs>
                </a:gsLst>
                <a:lin ang="5400000" scaled="0"/>
              </a:gradFill>
              <a:latin typeface="Segoe Pro" pitchFamily="34" charset="0"/>
            </a:endParaRPr>
          </a:p>
        </p:txBody>
      </p:sp>
      <p:sp>
        <p:nvSpPr>
          <p:cNvPr id="50" name="Rectangle 49"/>
          <p:cNvSpPr/>
          <p:nvPr/>
        </p:nvSpPr>
        <p:spPr bwMode="auto">
          <a:xfrm>
            <a:off x="2516364" y="2330181"/>
            <a:ext cx="2331177" cy="2330240"/>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810" rIns="0" bIns="38810" numCol="1" spcCol="0" rtlCol="0" fromWordArt="0" anchor="ctr" anchorCtr="0" forceAA="0" compatLnSpc="1">
            <a:prstTxWarp prst="textNoShape">
              <a:avLst/>
            </a:prstTxWarp>
            <a:noAutofit/>
          </a:bodyPr>
          <a:lstStyle/>
          <a:p>
            <a:pPr algn="ctr" defTabSz="698620" fontAlgn="base">
              <a:lnSpc>
                <a:spcPts val="2243"/>
              </a:lnSpc>
              <a:spcBef>
                <a:spcPct val="0"/>
              </a:spcBef>
              <a:spcAft>
                <a:spcPct val="0"/>
              </a:spcAft>
            </a:pPr>
            <a:endParaRPr lang="en-US" sz="1799" dirty="0" err="1">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51" name="Rectangle 50"/>
          <p:cNvSpPr/>
          <p:nvPr/>
        </p:nvSpPr>
        <p:spPr bwMode="auto">
          <a:xfrm>
            <a:off x="7591587" y="2330181"/>
            <a:ext cx="2331177" cy="2330240"/>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810" rIns="0" bIns="38810" numCol="1" spcCol="0" rtlCol="0" fromWordArt="0" anchor="ctr" anchorCtr="0" forceAA="0" compatLnSpc="1">
            <a:prstTxWarp prst="textNoShape">
              <a:avLst/>
            </a:prstTxWarp>
            <a:noAutofit/>
          </a:bodyPr>
          <a:lstStyle/>
          <a:p>
            <a:pPr algn="ctr" defTabSz="698620" fontAlgn="base">
              <a:lnSpc>
                <a:spcPts val="2243"/>
              </a:lnSpc>
              <a:spcBef>
                <a:spcPct val="0"/>
              </a:spcBef>
              <a:spcAft>
                <a:spcPct val="0"/>
              </a:spcAft>
            </a:pPr>
            <a:endParaRPr lang="en-US" sz="1799" dirty="0" err="1">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49" name="Rectangle 48"/>
          <p:cNvSpPr/>
          <p:nvPr/>
        </p:nvSpPr>
        <p:spPr bwMode="auto">
          <a:xfrm>
            <a:off x="5052656" y="2332148"/>
            <a:ext cx="2331177" cy="2330240"/>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810" rIns="0" bIns="38810" numCol="1" spcCol="0" rtlCol="0" fromWordArt="0" anchor="ctr" anchorCtr="0" forceAA="0" compatLnSpc="1">
            <a:prstTxWarp prst="textNoShape">
              <a:avLst/>
            </a:prstTxWarp>
            <a:noAutofit/>
          </a:bodyPr>
          <a:lstStyle/>
          <a:p>
            <a:pPr algn="ctr" defTabSz="698620" fontAlgn="base">
              <a:lnSpc>
                <a:spcPts val="2243"/>
              </a:lnSpc>
              <a:spcBef>
                <a:spcPct val="0"/>
              </a:spcBef>
              <a:spcAft>
                <a:spcPct val="0"/>
              </a:spcAft>
            </a:pPr>
            <a:endParaRPr lang="en-US" sz="1799" dirty="0" err="1">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61" name="Freeform 73"/>
          <p:cNvSpPr>
            <a:spLocks noEditPoints="1"/>
          </p:cNvSpPr>
          <p:nvPr/>
        </p:nvSpPr>
        <p:spPr bwMode="auto">
          <a:xfrm>
            <a:off x="8345633" y="3072004"/>
            <a:ext cx="825437" cy="939137"/>
          </a:xfrm>
          <a:custGeom>
            <a:avLst/>
            <a:gdLst>
              <a:gd name="T0" fmla="*/ 64 w 64"/>
              <a:gd name="T1" fmla="*/ 32 h 73"/>
              <a:gd name="T2" fmla="*/ 32 w 64"/>
              <a:gd name="T3" fmla="*/ 0 h 73"/>
              <a:gd name="T4" fmla="*/ 0 w 64"/>
              <a:gd name="T5" fmla="*/ 32 h 73"/>
              <a:gd name="T6" fmla="*/ 32 w 64"/>
              <a:gd name="T7" fmla="*/ 64 h 73"/>
              <a:gd name="T8" fmla="*/ 38 w 64"/>
              <a:gd name="T9" fmla="*/ 63 h 73"/>
              <a:gd name="T10" fmla="*/ 57 w 64"/>
              <a:gd name="T11" fmla="*/ 73 h 73"/>
              <a:gd name="T12" fmla="*/ 52 w 64"/>
              <a:gd name="T13" fmla="*/ 57 h 73"/>
              <a:gd name="T14" fmla="*/ 64 w 64"/>
              <a:gd name="T15" fmla="*/ 32 h 73"/>
              <a:gd name="T16" fmla="*/ 32 w 64"/>
              <a:gd name="T17" fmla="*/ 47 h 73"/>
              <a:gd name="T18" fmla="*/ 17 w 64"/>
              <a:gd name="T19" fmla="*/ 47 h 73"/>
              <a:gd name="T20" fmla="*/ 17 w 64"/>
              <a:gd name="T21" fmla="*/ 41 h 73"/>
              <a:gd name="T22" fmla="*/ 32 w 64"/>
              <a:gd name="T23" fmla="*/ 41 h 73"/>
              <a:gd name="T24" fmla="*/ 32 w 64"/>
              <a:gd name="T25" fmla="*/ 47 h 73"/>
              <a:gd name="T26" fmla="*/ 48 w 64"/>
              <a:gd name="T27" fmla="*/ 36 h 73"/>
              <a:gd name="T28" fmla="*/ 17 w 64"/>
              <a:gd name="T29" fmla="*/ 36 h 73"/>
              <a:gd name="T30" fmla="*/ 17 w 64"/>
              <a:gd name="T31" fmla="*/ 30 h 73"/>
              <a:gd name="T32" fmla="*/ 48 w 64"/>
              <a:gd name="T33" fmla="*/ 30 h 73"/>
              <a:gd name="T34" fmla="*/ 48 w 64"/>
              <a:gd name="T35" fmla="*/ 36 h 73"/>
              <a:gd name="T36" fmla="*/ 48 w 64"/>
              <a:gd name="T37" fmla="*/ 25 h 73"/>
              <a:gd name="T38" fmla="*/ 17 w 64"/>
              <a:gd name="T39" fmla="*/ 25 h 73"/>
              <a:gd name="T40" fmla="*/ 17 w 64"/>
              <a:gd name="T41" fmla="*/ 19 h 73"/>
              <a:gd name="T42" fmla="*/ 48 w 64"/>
              <a:gd name="T43" fmla="*/ 19 h 73"/>
              <a:gd name="T44" fmla="*/ 48 w 64"/>
              <a:gd name="T45" fmla="*/ 2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73">
                <a:moveTo>
                  <a:pt x="64" y="32"/>
                </a:moveTo>
                <a:cubicBezTo>
                  <a:pt x="64" y="14"/>
                  <a:pt x="50" y="0"/>
                  <a:pt x="32" y="0"/>
                </a:cubicBezTo>
                <a:cubicBezTo>
                  <a:pt x="15" y="0"/>
                  <a:pt x="0" y="14"/>
                  <a:pt x="0" y="32"/>
                </a:cubicBezTo>
                <a:cubicBezTo>
                  <a:pt x="0" y="50"/>
                  <a:pt x="15" y="64"/>
                  <a:pt x="32" y="64"/>
                </a:cubicBezTo>
                <a:cubicBezTo>
                  <a:pt x="34" y="64"/>
                  <a:pt x="36" y="64"/>
                  <a:pt x="38" y="63"/>
                </a:cubicBezTo>
                <a:cubicBezTo>
                  <a:pt x="57" y="73"/>
                  <a:pt x="57" y="73"/>
                  <a:pt x="57" y="73"/>
                </a:cubicBezTo>
                <a:cubicBezTo>
                  <a:pt x="52" y="57"/>
                  <a:pt x="52" y="57"/>
                  <a:pt x="52" y="57"/>
                </a:cubicBezTo>
                <a:cubicBezTo>
                  <a:pt x="60" y="51"/>
                  <a:pt x="64" y="42"/>
                  <a:pt x="64" y="32"/>
                </a:cubicBezTo>
                <a:close/>
                <a:moveTo>
                  <a:pt x="32" y="47"/>
                </a:moveTo>
                <a:cubicBezTo>
                  <a:pt x="17" y="47"/>
                  <a:pt x="17" y="47"/>
                  <a:pt x="17" y="47"/>
                </a:cubicBezTo>
                <a:cubicBezTo>
                  <a:pt x="17" y="41"/>
                  <a:pt x="17" y="41"/>
                  <a:pt x="17" y="41"/>
                </a:cubicBezTo>
                <a:cubicBezTo>
                  <a:pt x="32" y="41"/>
                  <a:pt x="32" y="41"/>
                  <a:pt x="32" y="41"/>
                </a:cubicBezTo>
                <a:lnTo>
                  <a:pt x="32" y="47"/>
                </a:lnTo>
                <a:close/>
                <a:moveTo>
                  <a:pt x="48" y="36"/>
                </a:moveTo>
                <a:cubicBezTo>
                  <a:pt x="17" y="36"/>
                  <a:pt x="17" y="36"/>
                  <a:pt x="17" y="36"/>
                </a:cubicBezTo>
                <a:cubicBezTo>
                  <a:pt x="17" y="30"/>
                  <a:pt x="17" y="30"/>
                  <a:pt x="17" y="30"/>
                </a:cubicBezTo>
                <a:cubicBezTo>
                  <a:pt x="48" y="30"/>
                  <a:pt x="48" y="30"/>
                  <a:pt x="48" y="30"/>
                </a:cubicBezTo>
                <a:lnTo>
                  <a:pt x="48" y="36"/>
                </a:lnTo>
                <a:close/>
                <a:moveTo>
                  <a:pt x="48" y="25"/>
                </a:moveTo>
                <a:cubicBezTo>
                  <a:pt x="17" y="25"/>
                  <a:pt x="17" y="25"/>
                  <a:pt x="17" y="25"/>
                </a:cubicBezTo>
                <a:cubicBezTo>
                  <a:pt x="17" y="19"/>
                  <a:pt x="17" y="19"/>
                  <a:pt x="17" y="19"/>
                </a:cubicBezTo>
                <a:cubicBezTo>
                  <a:pt x="48" y="19"/>
                  <a:pt x="48" y="19"/>
                  <a:pt x="48" y="19"/>
                </a:cubicBezTo>
                <a:lnTo>
                  <a:pt x="48" y="25"/>
                </a:lnTo>
                <a:close/>
              </a:path>
            </a:pathLst>
          </a:custGeom>
          <a:solidFill>
            <a:schemeClr val="accent3"/>
          </a:solidFill>
          <a:ln>
            <a:noFill/>
          </a:ln>
        </p:spPr>
        <p:txBody>
          <a:bodyPr vert="horz" wrap="square" lIns="93147" tIns="46572" rIns="93147" bIns="46572" numCol="1" anchor="t" anchorCtr="0" compatLnSpc="1">
            <a:prstTxWarp prst="textNoShape">
              <a:avLst/>
            </a:prstTxWarp>
          </a:bodyPr>
          <a:lstStyle/>
          <a:p>
            <a:pPr defTabSz="932227"/>
            <a:endParaRPr lang="en-US" sz="1799" dirty="0">
              <a:solidFill>
                <a:srgbClr val="292929"/>
              </a:solidFill>
              <a:latin typeface="Segoe Pro" pitchFamily="34" charset="0"/>
            </a:endParaRPr>
          </a:p>
        </p:txBody>
      </p:sp>
      <p:sp>
        <p:nvSpPr>
          <p:cNvPr id="35" name="Office Logo"/>
          <p:cNvSpPr>
            <a:spLocks/>
          </p:cNvSpPr>
          <p:nvPr/>
        </p:nvSpPr>
        <p:spPr bwMode="auto">
          <a:xfrm>
            <a:off x="5601587" y="2786734"/>
            <a:ext cx="1213702" cy="1450456"/>
          </a:xfrm>
          <a:custGeom>
            <a:avLst/>
            <a:gdLst>
              <a:gd name="T0" fmla="*/ 0 w 446"/>
              <a:gd name="T1" fmla="*/ 107 h 533"/>
              <a:gd name="T2" fmla="*/ 285 w 446"/>
              <a:gd name="T3" fmla="*/ 0 h 533"/>
              <a:gd name="T4" fmla="*/ 446 w 446"/>
              <a:gd name="T5" fmla="*/ 45 h 533"/>
              <a:gd name="T6" fmla="*/ 446 w 446"/>
              <a:gd name="T7" fmla="*/ 485 h 533"/>
              <a:gd name="T8" fmla="*/ 288 w 446"/>
              <a:gd name="T9" fmla="*/ 533 h 533"/>
              <a:gd name="T10" fmla="*/ 0 w 446"/>
              <a:gd name="T11" fmla="*/ 428 h 533"/>
              <a:gd name="T12" fmla="*/ 285 w 446"/>
              <a:gd name="T13" fmla="*/ 466 h 533"/>
              <a:gd name="T14" fmla="*/ 285 w 446"/>
              <a:gd name="T15" fmla="*/ 81 h 533"/>
              <a:gd name="T16" fmla="*/ 96 w 446"/>
              <a:gd name="T17" fmla="*/ 129 h 533"/>
              <a:gd name="T18" fmla="*/ 96 w 446"/>
              <a:gd name="T19" fmla="*/ 387 h 533"/>
              <a:gd name="T20" fmla="*/ 0 w 446"/>
              <a:gd name="T21" fmla="*/ 421 h 533"/>
              <a:gd name="T22" fmla="*/ 0 w 446"/>
              <a:gd name="T23" fmla="*/ 10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533">
                <a:moveTo>
                  <a:pt x="0" y="107"/>
                </a:moveTo>
                <a:lnTo>
                  <a:pt x="285" y="0"/>
                </a:lnTo>
                <a:lnTo>
                  <a:pt x="446" y="45"/>
                </a:lnTo>
                <a:lnTo>
                  <a:pt x="446" y="485"/>
                </a:lnTo>
                <a:lnTo>
                  <a:pt x="288" y="533"/>
                </a:lnTo>
                <a:lnTo>
                  <a:pt x="0" y="428"/>
                </a:lnTo>
                <a:lnTo>
                  <a:pt x="285" y="466"/>
                </a:lnTo>
                <a:lnTo>
                  <a:pt x="285" y="81"/>
                </a:lnTo>
                <a:lnTo>
                  <a:pt x="96" y="129"/>
                </a:lnTo>
                <a:lnTo>
                  <a:pt x="96" y="387"/>
                </a:lnTo>
                <a:lnTo>
                  <a:pt x="0" y="421"/>
                </a:lnTo>
                <a:lnTo>
                  <a:pt x="0" y="107"/>
                </a:lnTo>
                <a:close/>
              </a:path>
            </a:pathLst>
          </a:custGeom>
          <a:solidFill>
            <a:schemeClr val="accent3"/>
          </a:solidFill>
          <a:ln>
            <a:noFill/>
          </a:ln>
          <a:extLst/>
        </p:spPr>
        <p:txBody>
          <a:bodyPr vert="horz" wrap="square" lIns="91403" tIns="45702" rIns="91403" bIns="45702" numCol="1" anchor="t" anchorCtr="0" compatLnSpc="1">
            <a:prstTxWarp prst="textNoShape">
              <a:avLst/>
            </a:prstTxWarp>
          </a:bodyPr>
          <a:lstStyle/>
          <a:p>
            <a:pPr defTabSz="932372"/>
            <a:endParaRPr lang="en-US" sz="1799">
              <a:solidFill>
                <a:srgbClr val="FFFFFF"/>
              </a:solidFill>
            </a:endParaRPr>
          </a:p>
        </p:txBody>
      </p:sp>
      <p:sp>
        <p:nvSpPr>
          <p:cNvPr id="6" name="Rectangle 5"/>
          <p:cNvSpPr/>
          <p:nvPr/>
        </p:nvSpPr>
        <p:spPr bwMode="auto">
          <a:xfrm>
            <a:off x="3387" y="1908"/>
            <a:ext cx="12429709" cy="69907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572" tIns="46572" rIns="46572" bIns="46572" numCol="1" spcCol="0" rtlCol="0" fromWordArt="0" anchor="ctr" anchorCtr="0" forceAA="0" compatLnSpc="1">
            <a:prstTxWarp prst="textNoShape">
              <a:avLst/>
            </a:prstTxWarp>
            <a:noAutofit/>
          </a:bodyPr>
          <a:lstStyle/>
          <a:p>
            <a:pPr algn="ctr" defTabSz="931139" fontAlgn="base">
              <a:spcBef>
                <a:spcPct val="0"/>
              </a:spcBef>
              <a:spcAft>
                <a:spcPct val="0"/>
              </a:spcAft>
            </a:pPr>
            <a:endParaRPr lang="en-US" sz="1799" dirty="0" err="1">
              <a:gradFill>
                <a:gsLst>
                  <a:gs pos="0">
                    <a:srgbClr val="FFFFFF"/>
                  </a:gs>
                  <a:gs pos="100000">
                    <a:srgbClr val="FFFFFF"/>
                  </a:gs>
                </a:gsLst>
                <a:lin ang="5400000" scaled="0"/>
              </a:gradFill>
              <a:latin typeface="Segoe Pro" pitchFamily="34" charset="0"/>
              <a:ea typeface="Segoe UI" pitchFamily="34" charset="0"/>
              <a:cs typeface="Segoe UI" pitchFamily="34" charset="0"/>
            </a:endParaRPr>
          </a:p>
        </p:txBody>
      </p:sp>
      <p:sp>
        <p:nvSpPr>
          <p:cNvPr id="89" name="innovation"/>
          <p:cNvSpPr>
            <a:spLocks noGrp="1"/>
          </p:cNvSpPr>
          <p:nvPr/>
        </p:nvSpPr>
        <p:spPr>
          <a:xfrm>
            <a:off x="3565503" y="1206570"/>
            <a:ext cx="1930408" cy="932032"/>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31446">
              <a:tabLst>
                <a:tab pos="3080568" algn="l"/>
                <a:tab pos="3906904" algn="l"/>
              </a:tabLst>
            </a:pPr>
            <a:r>
              <a:rPr sz="6598" b="0">
                <a:gradFill>
                  <a:gsLst>
                    <a:gs pos="2917">
                      <a:srgbClr val="FFFFFF"/>
                    </a:gs>
                    <a:gs pos="30000">
                      <a:srgbClr val="FFFFFF"/>
                    </a:gs>
                  </a:gsLst>
                  <a:lin ang="5400000" scaled="0"/>
                </a:gradFill>
              </a:rPr>
              <a:t>Dev.</a:t>
            </a:r>
            <a:endParaRPr sz="6097" b="0" spc="-163">
              <a:noFill/>
              <a:latin typeface="Segoe Pro Light" pitchFamily="34" charset="0"/>
            </a:endParaRPr>
          </a:p>
        </p:txBody>
      </p:sp>
      <p:sp>
        <p:nvSpPr>
          <p:cNvPr id="90" name="differentiation"/>
          <p:cNvSpPr>
            <a:spLocks noGrp="1"/>
          </p:cNvSpPr>
          <p:nvPr/>
        </p:nvSpPr>
        <p:spPr>
          <a:xfrm>
            <a:off x="6700237" y="1206570"/>
            <a:ext cx="2458817" cy="932032"/>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defTabSz="932194">
              <a:spcAft>
                <a:spcPts val="600"/>
              </a:spcAft>
            </a:pPr>
            <a:r>
              <a:rPr sz="6598" b="0">
                <a:gradFill>
                  <a:gsLst>
                    <a:gs pos="2917">
                      <a:srgbClr val="FFFFFF"/>
                    </a:gs>
                    <a:gs pos="30000">
                      <a:srgbClr val="FFFFFF"/>
                    </a:gs>
                  </a:gsLst>
                  <a:lin ang="5400000" scaled="0"/>
                </a:gradFill>
              </a:rPr>
              <a:t>.com</a:t>
            </a:r>
          </a:p>
        </p:txBody>
      </p:sp>
      <p:sp>
        <p:nvSpPr>
          <p:cNvPr id="44" name="and"/>
          <p:cNvSpPr>
            <a:spLocks noGrp="1"/>
          </p:cNvSpPr>
          <p:nvPr/>
        </p:nvSpPr>
        <p:spPr>
          <a:xfrm>
            <a:off x="5062626" y="1206570"/>
            <a:ext cx="2459433" cy="932032"/>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31446">
              <a:tabLst>
                <a:tab pos="3080568" algn="l"/>
                <a:tab pos="3906904" algn="l"/>
              </a:tabLst>
            </a:pPr>
            <a:r>
              <a:rPr sz="6598" b="0">
                <a:gradFill>
                  <a:gsLst>
                    <a:gs pos="2917">
                      <a:srgbClr val="FFFFFF"/>
                    </a:gs>
                    <a:gs pos="30000">
                      <a:srgbClr val="FFFFFF"/>
                    </a:gs>
                  </a:gsLst>
                  <a:lin ang="5400000" scaled="0"/>
                </a:gradFill>
              </a:rPr>
              <a:t>Office</a:t>
            </a:r>
            <a:endParaRPr sz="6097" b="0" spc="-163">
              <a:noFill/>
              <a:latin typeface="Segoe Pro Light" pitchFamily="34" charset="0"/>
            </a:endParaRPr>
          </a:p>
        </p:txBody>
      </p:sp>
      <p:sp>
        <p:nvSpPr>
          <p:cNvPr id="36" name="Globe"/>
          <p:cNvSpPr>
            <a:spLocks noEditPoints="1"/>
          </p:cNvSpPr>
          <p:nvPr/>
        </p:nvSpPr>
        <p:spPr bwMode="auto">
          <a:xfrm>
            <a:off x="3219187" y="3090149"/>
            <a:ext cx="916980" cy="916980"/>
          </a:xfrm>
          <a:custGeom>
            <a:avLst/>
            <a:gdLst>
              <a:gd name="T0" fmla="*/ 207 w 207"/>
              <a:gd name="T1" fmla="*/ 104 h 207"/>
              <a:gd name="T2" fmla="*/ 176 w 207"/>
              <a:gd name="T3" fmla="*/ 53 h 207"/>
              <a:gd name="T4" fmla="*/ 178 w 207"/>
              <a:gd name="T5" fmla="*/ 82 h 207"/>
              <a:gd name="T6" fmla="*/ 163 w 207"/>
              <a:gd name="T7" fmla="*/ 97 h 207"/>
              <a:gd name="T8" fmla="*/ 162 w 207"/>
              <a:gd name="T9" fmla="*/ 118 h 207"/>
              <a:gd name="T10" fmla="*/ 147 w 207"/>
              <a:gd name="T11" fmla="*/ 149 h 207"/>
              <a:gd name="T12" fmla="*/ 168 w 207"/>
              <a:gd name="T13" fmla="*/ 178 h 207"/>
              <a:gd name="T14" fmla="*/ 115 w 207"/>
              <a:gd name="T15" fmla="*/ 187 h 207"/>
              <a:gd name="T16" fmla="*/ 90 w 207"/>
              <a:gd name="T17" fmla="*/ 153 h 207"/>
              <a:gd name="T18" fmla="*/ 59 w 207"/>
              <a:gd name="T19" fmla="*/ 145 h 207"/>
              <a:gd name="T20" fmla="*/ 50 w 207"/>
              <a:gd name="T21" fmla="*/ 141 h 207"/>
              <a:gd name="T22" fmla="*/ 65 w 207"/>
              <a:gd name="T23" fmla="*/ 126 h 207"/>
              <a:gd name="T24" fmla="*/ 79 w 207"/>
              <a:gd name="T25" fmla="*/ 106 h 207"/>
              <a:gd name="T26" fmla="*/ 96 w 207"/>
              <a:gd name="T27" fmla="*/ 100 h 207"/>
              <a:gd name="T28" fmla="*/ 99 w 207"/>
              <a:gd name="T29" fmla="*/ 110 h 207"/>
              <a:gd name="T30" fmla="*/ 99 w 207"/>
              <a:gd name="T31" fmla="*/ 115 h 207"/>
              <a:gd name="T32" fmla="*/ 116 w 207"/>
              <a:gd name="T33" fmla="*/ 118 h 207"/>
              <a:gd name="T34" fmla="*/ 113 w 207"/>
              <a:gd name="T35" fmla="*/ 102 h 207"/>
              <a:gd name="T36" fmla="*/ 96 w 207"/>
              <a:gd name="T37" fmla="*/ 81 h 207"/>
              <a:gd name="T38" fmla="*/ 70 w 207"/>
              <a:gd name="T39" fmla="*/ 63 h 207"/>
              <a:gd name="T40" fmla="*/ 64 w 207"/>
              <a:gd name="T41" fmla="*/ 82 h 207"/>
              <a:gd name="T42" fmla="*/ 67 w 207"/>
              <a:gd name="T43" fmla="*/ 61 h 207"/>
              <a:gd name="T44" fmla="*/ 60 w 207"/>
              <a:gd name="T45" fmla="*/ 50 h 207"/>
              <a:gd name="T46" fmla="*/ 55 w 207"/>
              <a:gd name="T47" fmla="*/ 39 h 207"/>
              <a:gd name="T48" fmla="*/ 46 w 207"/>
              <a:gd name="T49" fmla="*/ 52 h 207"/>
              <a:gd name="T50" fmla="*/ 46 w 207"/>
              <a:gd name="T51" fmla="*/ 36 h 207"/>
              <a:gd name="T52" fmla="*/ 31 w 207"/>
              <a:gd name="T53" fmla="*/ 45 h 207"/>
              <a:gd name="T54" fmla="*/ 39 w 207"/>
              <a:gd name="T55" fmla="*/ 54 h 207"/>
              <a:gd name="T56" fmla="*/ 17 w 207"/>
              <a:gd name="T57" fmla="*/ 56 h 207"/>
              <a:gd name="T58" fmla="*/ 74 w 207"/>
              <a:gd name="T59" fmla="*/ 23 h 207"/>
              <a:gd name="T60" fmla="*/ 93 w 207"/>
              <a:gd name="T61" fmla="*/ 7 h 207"/>
              <a:gd name="T62" fmla="*/ 81 w 207"/>
              <a:gd name="T63" fmla="*/ 17 h 207"/>
              <a:gd name="T64" fmla="*/ 98 w 207"/>
              <a:gd name="T65" fmla="*/ 36 h 207"/>
              <a:gd name="T66" fmla="*/ 101 w 207"/>
              <a:gd name="T67" fmla="*/ 43 h 207"/>
              <a:gd name="T68" fmla="*/ 105 w 207"/>
              <a:gd name="T69" fmla="*/ 57 h 207"/>
              <a:gd name="T70" fmla="*/ 128 w 207"/>
              <a:gd name="T71" fmla="*/ 48 h 207"/>
              <a:gd name="T72" fmla="*/ 140 w 207"/>
              <a:gd name="T73" fmla="*/ 28 h 207"/>
              <a:gd name="T74" fmla="*/ 141 w 207"/>
              <a:gd name="T75" fmla="*/ 22 h 207"/>
              <a:gd name="T76" fmla="*/ 170 w 207"/>
              <a:gd name="T77" fmla="*/ 32 h 207"/>
              <a:gd name="T78" fmla="*/ 7 w 207"/>
              <a:gd name="T79" fmla="*/ 85 h 207"/>
              <a:gd name="T80" fmla="*/ 18 w 207"/>
              <a:gd name="T81" fmla="*/ 94 h 207"/>
              <a:gd name="T82" fmla="*/ 30 w 207"/>
              <a:gd name="T83" fmla="*/ 125 h 207"/>
              <a:gd name="T84" fmla="*/ 68 w 207"/>
              <a:gd name="T85" fmla="*/ 169 h 207"/>
              <a:gd name="T86" fmla="*/ 7 w 207"/>
              <a:gd name="T87" fmla="*/ 85 h 207"/>
              <a:gd name="T88" fmla="*/ 100 w 207"/>
              <a:gd name="T89" fmla="*/ 99 h 207"/>
              <a:gd name="T90" fmla="*/ 100 w 207"/>
              <a:gd name="T91" fmla="*/ 99 h 207"/>
              <a:gd name="T92" fmla="*/ 86 w 207"/>
              <a:gd name="T93" fmla="*/ 93 h 207"/>
              <a:gd name="T94" fmla="*/ 87 w 207"/>
              <a:gd name="T95" fmla="*/ 95 h 207"/>
              <a:gd name="T96" fmla="*/ 132 w 207"/>
              <a:gd name="T97" fmla="*/ 10 h 207"/>
              <a:gd name="T98" fmla="*/ 127 w 207"/>
              <a:gd name="T99" fmla="*/ 8 h 207"/>
              <a:gd name="T100" fmla="*/ 67 w 207"/>
              <a:gd name="T101" fmla="*/ 1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7" h="207">
                <a:moveTo>
                  <a:pt x="103" y="0"/>
                </a:moveTo>
                <a:cubicBezTo>
                  <a:pt x="46" y="0"/>
                  <a:pt x="0" y="47"/>
                  <a:pt x="0" y="104"/>
                </a:cubicBezTo>
                <a:cubicBezTo>
                  <a:pt x="0" y="161"/>
                  <a:pt x="46" y="207"/>
                  <a:pt x="103" y="207"/>
                </a:cubicBezTo>
                <a:cubicBezTo>
                  <a:pt x="161" y="207"/>
                  <a:pt x="207" y="161"/>
                  <a:pt x="207" y="104"/>
                </a:cubicBezTo>
                <a:cubicBezTo>
                  <a:pt x="207" y="47"/>
                  <a:pt x="161" y="0"/>
                  <a:pt x="103" y="0"/>
                </a:cubicBezTo>
                <a:close/>
                <a:moveTo>
                  <a:pt x="182" y="50"/>
                </a:moveTo>
                <a:cubicBezTo>
                  <a:pt x="181" y="50"/>
                  <a:pt x="181" y="51"/>
                  <a:pt x="180" y="52"/>
                </a:cubicBezTo>
                <a:cubicBezTo>
                  <a:pt x="179" y="49"/>
                  <a:pt x="177" y="51"/>
                  <a:pt x="176" y="53"/>
                </a:cubicBezTo>
                <a:cubicBezTo>
                  <a:pt x="178" y="59"/>
                  <a:pt x="175" y="65"/>
                  <a:pt x="171" y="68"/>
                </a:cubicBezTo>
                <a:cubicBezTo>
                  <a:pt x="171" y="72"/>
                  <a:pt x="172" y="74"/>
                  <a:pt x="173" y="77"/>
                </a:cubicBezTo>
                <a:cubicBezTo>
                  <a:pt x="175" y="77"/>
                  <a:pt x="176" y="76"/>
                  <a:pt x="177" y="77"/>
                </a:cubicBezTo>
                <a:cubicBezTo>
                  <a:pt x="178" y="78"/>
                  <a:pt x="180" y="80"/>
                  <a:pt x="178" y="82"/>
                </a:cubicBezTo>
                <a:cubicBezTo>
                  <a:pt x="178" y="81"/>
                  <a:pt x="178" y="79"/>
                  <a:pt x="177" y="78"/>
                </a:cubicBezTo>
                <a:cubicBezTo>
                  <a:pt x="174" y="79"/>
                  <a:pt x="175" y="84"/>
                  <a:pt x="176" y="86"/>
                </a:cubicBezTo>
                <a:cubicBezTo>
                  <a:pt x="172" y="87"/>
                  <a:pt x="171" y="91"/>
                  <a:pt x="169" y="93"/>
                </a:cubicBezTo>
                <a:cubicBezTo>
                  <a:pt x="167" y="94"/>
                  <a:pt x="164" y="94"/>
                  <a:pt x="163" y="97"/>
                </a:cubicBezTo>
                <a:cubicBezTo>
                  <a:pt x="165" y="98"/>
                  <a:pt x="167" y="100"/>
                  <a:pt x="167" y="104"/>
                </a:cubicBezTo>
                <a:cubicBezTo>
                  <a:pt x="166" y="106"/>
                  <a:pt x="162" y="104"/>
                  <a:pt x="160" y="104"/>
                </a:cubicBezTo>
                <a:cubicBezTo>
                  <a:pt x="157" y="105"/>
                  <a:pt x="159" y="113"/>
                  <a:pt x="158" y="115"/>
                </a:cubicBezTo>
                <a:cubicBezTo>
                  <a:pt x="159" y="116"/>
                  <a:pt x="161" y="116"/>
                  <a:pt x="162" y="118"/>
                </a:cubicBezTo>
                <a:cubicBezTo>
                  <a:pt x="160" y="121"/>
                  <a:pt x="156" y="122"/>
                  <a:pt x="157" y="127"/>
                </a:cubicBezTo>
                <a:cubicBezTo>
                  <a:pt x="154" y="129"/>
                  <a:pt x="149" y="132"/>
                  <a:pt x="148" y="137"/>
                </a:cubicBezTo>
                <a:cubicBezTo>
                  <a:pt x="148" y="139"/>
                  <a:pt x="149" y="141"/>
                  <a:pt x="149" y="143"/>
                </a:cubicBezTo>
                <a:cubicBezTo>
                  <a:pt x="149" y="146"/>
                  <a:pt x="147" y="147"/>
                  <a:pt x="147" y="149"/>
                </a:cubicBezTo>
                <a:cubicBezTo>
                  <a:pt x="148" y="152"/>
                  <a:pt x="154" y="157"/>
                  <a:pt x="157" y="158"/>
                </a:cubicBezTo>
                <a:cubicBezTo>
                  <a:pt x="162" y="156"/>
                  <a:pt x="167" y="153"/>
                  <a:pt x="172" y="155"/>
                </a:cubicBezTo>
                <a:cubicBezTo>
                  <a:pt x="173" y="157"/>
                  <a:pt x="171" y="157"/>
                  <a:pt x="171" y="159"/>
                </a:cubicBezTo>
                <a:cubicBezTo>
                  <a:pt x="175" y="167"/>
                  <a:pt x="167" y="170"/>
                  <a:pt x="168" y="178"/>
                </a:cubicBezTo>
                <a:cubicBezTo>
                  <a:pt x="151" y="193"/>
                  <a:pt x="128" y="202"/>
                  <a:pt x="103" y="202"/>
                </a:cubicBezTo>
                <a:cubicBezTo>
                  <a:pt x="99" y="202"/>
                  <a:pt x="94" y="202"/>
                  <a:pt x="90" y="201"/>
                </a:cubicBezTo>
                <a:cubicBezTo>
                  <a:pt x="96" y="197"/>
                  <a:pt x="105" y="197"/>
                  <a:pt x="108" y="189"/>
                </a:cubicBezTo>
                <a:cubicBezTo>
                  <a:pt x="110" y="189"/>
                  <a:pt x="112" y="187"/>
                  <a:pt x="115" y="187"/>
                </a:cubicBezTo>
                <a:cubicBezTo>
                  <a:pt x="117" y="186"/>
                  <a:pt x="119" y="183"/>
                  <a:pt x="119" y="179"/>
                </a:cubicBezTo>
                <a:cubicBezTo>
                  <a:pt x="121" y="176"/>
                  <a:pt x="125" y="176"/>
                  <a:pt x="125" y="171"/>
                </a:cubicBezTo>
                <a:cubicBezTo>
                  <a:pt x="120" y="168"/>
                  <a:pt x="112" y="167"/>
                  <a:pt x="106" y="165"/>
                </a:cubicBezTo>
                <a:cubicBezTo>
                  <a:pt x="105" y="156"/>
                  <a:pt x="93" y="159"/>
                  <a:pt x="90" y="153"/>
                </a:cubicBezTo>
                <a:cubicBezTo>
                  <a:pt x="85" y="154"/>
                  <a:pt x="82" y="151"/>
                  <a:pt x="78" y="150"/>
                </a:cubicBezTo>
                <a:cubicBezTo>
                  <a:pt x="76" y="151"/>
                  <a:pt x="74" y="153"/>
                  <a:pt x="71" y="154"/>
                </a:cubicBezTo>
                <a:cubicBezTo>
                  <a:pt x="70" y="152"/>
                  <a:pt x="65" y="154"/>
                  <a:pt x="64" y="152"/>
                </a:cubicBezTo>
                <a:cubicBezTo>
                  <a:pt x="66" y="146"/>
                  <a:pt x="63" y="145"/>
                  <a:pt x="59" y="145"/>
                </a:cubicBezTo>
                <a:cubicBezTo>
                  <a:pt x="58" y="142"/>
                  <a:pt x="59" y="141"/>
                  <a:pt x="59" y="139"/>
                </a:cubicBezTo>
                <a:cubicBezTo>
                  <a:pt x="59" y="138"/>
                  <a:pt x="57" y="138"/>
                  <a:pt x="56" y="138"/>
                </a:cubicBezTo>
                <a:cubicBezTo>
                  <a:pt x="54" y="139"/>
                  <a:pt x="54" y="141"/>
                  <a:pt x="53" y="141"/>
                </a:cubicBezTo>
                <a:cubicBezTo>
                  <a:pt x="52" y="141"/>
                  <a:pt x="51" y="141"/>
                  <a:pt x="50" y="141"/>
                </a:cubicBezTo>
                <a:cubicBezTo>
                  <a:pt x="47" y="140"/>
                  <a:pt x="45" y="129"/>
                  <a:pt x="50" y="127"/>
                </a:cubicBezTo>
                <a:cubicBezTo>
                  <a:pt x="55" y="129"/>
                  <a:pt x="56" y="126"/>
                  <a:pt x="62" y="127"/>
                </a:cubicBezTo>
                <a:cubicBezTo>
                  <a:pt x="64" y="129"/>
                  <a:pt x="63" y="134"/>
                  <a:pt x="67" y="134"/>
                </a:cubicBezTo>
                <a:cubicBezTo>
                  <a:pt x="69" y="131"/>
                  <a:pt x="65" y="128"/>
                  <a:pt x="65" y="126"/>
                </a:cubicBezTo>
                <a:cubicBezTo>
                  <a:pt x="66" y="123"/>
                  <a:pt x="70" y="123"/>
                  <a:pt x="71" y="120"/>
                </a:cubicBezTo>
                <a:cubicBezTo>
                  <a:pt x="74" y="117"/>
                  <a:pt x="73" y="114"/>
                  <a:pt x="74" y="111"/>
                </a:cubicBezTo>
                <a:cubicBezTo>
                  <a:pt x="76" y="110"/>
                  <a:pt x="77" y="109"/>
                  <a:pt x="79" y="109"/>
                </a:cubicBezTo>
                <a:cubicBezTo>
                  <a:pt x="79" y="108"/>
                  <a:pt x="79" y="107"/>
                  <a:pt x="79" y="106"/>
                </a:cubicBezTo>
                <a:cubicBezTo>
                  <a:pt x="80" y="104"/>
                  <a:pt x="83" y="103"/>
                  <a:pt x="84" y="102"/>
                </a:cubicBezTo>
                <a:cubicBezTo>
                  <a:pt x="87" y="103"/>
                  <a:pt x="83" y="104"/>
                  <a:pt x="84" y="105"/>
                </a:cubicBezTo>
                <a:cubicBezTo>
                  <a:pt x="88" y="104"/>
                  <a:pt x="92" y="103"/>
                  <a:pt x="93" y="100"/>
                </a:cubicBezTo>
                <a:cubicBezTo>
                  <a:pt x="94" y="100"/>
                  <a:pt x="95" y="100"/>
                  <a:pt x="96" y="100"/>
                </a:cubicBezTo>
                <a:cubicBezTo>
                  <a:pt x="97" y="101"/>
                  <a:pt x="97" y="101"/>
                  <a:pt x="97" y="102"/>
                </a:cubicBezTo>
                <a:cubicBezTo>
                  <a:pt x="97" y="102"/>
                  <a:pt x="97" y="102"/>
                  <a:pt x="97" y="102"/>
                </a:cubicBezTo>
                <a:cubicBezTo>
                  <a:pt x="96" y="102"/>
                  <a:pt x="95" y="102"/>
                  <a:pt x="96" y="103"/>
                </a:cubicBezTo>
                <a:cubicBezTo>
                  <a:pt x="97" y="105"/>
                  <a:pt x="98" y="108"/>
                  <a:pt x="99" y="110"/>
                </a:cubicBezTo>
                <a:cubicBezTo>
                  <a:pt x="100" y="110"/>
                  <a:pt x="101" y="109"/>
                  <a:pt x="101" y="109"/>
                </a:cubicBezTo>
                <a:cubicBezTo>
                  <a:pt x="101" y="110"/>
                  <a:pt x="101" y="111"/>
                  <a:pt x="101" y="112"/>
                </a:cubicBezTo>
                <a:cubicBezTo>
                  <a:pt x="100" y="112"/>
                  <a:pt x="100" y="112"/>
                  <a:pt x="99" y="112"/>
                </a:cubicBezTo>
                <a:cubicBezTo>
                  <a:pt x="99" y="113"/>
                  <a:pt x="99" y="114"/>
                  <a:pt x="99" y="115"/>
                </a:cubicBezTo>
                <a:cubicBezTo>
                  <a:pt x="101" y="116"/>
                  <a:pt x="103" y="115"/>
                  <a:pt x="104" y="114"/>
                </a:cubicBezTo>
                <a:cubicBezTo>
                  <a:pt x="106" y="117"/>
                  <a:pt x="110" y="121"/>
                  <a:pt x="114" y="121"/>
                </a:cubicBezTo>
                <a:cubicBezTo>
                  <a:pt x="115" y="119"/>
                  <a:pt x="111" y="118"/>
                  <a:pt x="112" y="117"/>
                </a:cubicBezTo>
                <a:cubicBezTo>
                  <a:pt x="114" y="117"/>
                  <a:pt x="114" y="118"/>
                  <a:pt x="116" y="118"/>
                </a:cubicBezTo>
                <a:cubicBezTo>
                  <a:pt x="119" y="113"/>
                  <a:pt x="111" y="113"/>
                  <a:pt x="113" y="109"/>
                </a:cubicBezTo>
                <a:cubicBezTo>
                  <a:pt x="115" y="109"/>
                  <a:pt x="115" y="113"/>
                  <a:pt x="117" y="112"/>
                </a:cubicBezTo>
                <a:cubicBezTo>
                  <a:pt x="119" y="111"/>
                  <a:pt x="120" y="109"/>
                  <a:pt x="120" y="107"/>
                </a:cubicBezTo>
                <a:cubicBezTo>
                  <a:pt x="117" y="106"/>
                  <a:pt x="116" y="103"/>
                  <a:pt x="113" y="102"/>
                </a:cubicBezTo>
                <a:cubicBezTo>
                  <a:pt x="115" y="102"/>
                  <a:pt x="114" y="100"/>
                  <a:pt x="114" y="98"/>
                </a:cubicBezTo>
                <a:cubicBezTo>
                  <a:pt x="111" y="94"/>
                  <a:pt x="104" y="94"/>
                  <a:pt x="103" y="87"/>
                </a:cubicBezTo>
                <a:cubicBezTo>
                  <a:pt x="102" y="87"/>
                  <a:pt x="100" y="87"/>
                  <a:pt x="99" y="87"/>
                </a:cubicBezTo>
                <a:cubicBezTo>
                  <a:pt x="98" y="85"/>
                  <a:pt x="97" y="83"/>
                  <a:pt x="96" y="81"/>
                </a:cubicBezTo>
                <a:cubicBezTo>
                  <a:pt x="88" y="81"/>
                  <a:pt x="92" y="71"/>
                  <a:pt x="86" y="68"/>
                </a:cubicBezTo>
                <a:cubicBezTo>
                  <a:pt x="85" y="70"/>
                  <a:pt x="85" y="72"/>
                  <a:pt x="84" y="73"/>
                </a:cubicBezTo>
                <a:cubicBezTo>
                  <a:pt x="82" y="73"/>
                  <a:pt x="82" y="72"/>
                  <a:pt x="80" y="72"/>
                </a:cubicBezTo>
                <a:cubicBezTo>
                  <a:pt x="83" y="67"/>
                  <a:pt x="77" y="62"/>
                  <a:pt x="70" y="63"/>
                </a:cubicBezTo>
                <a:cubicBezTo>
                  <a:pt x="70" y="67"/>
                  <a:pt x="71" y="71"/>
                  <a:pt x="69" y="72"/>
                </a:cubicBezTo>
                <a:cubicBezTo>
                  <a:pt x="71" y="76"/>
                  <a:pt x="71" y="81"/>
                  <a:pt x="67" y="83"/>
                </a:cubicBezTo>
                <a:cubicBezTo>
                  <a:pt x="67" y="85"/>
                  <a:pt x="69" y="87"/>
                  <a:pt x="68" y="89"/>
                </a:cubicBezTo>
                <a:cubicBezTo>
                  <a:pt x="65" y="90"/>
                  <a:pt x="64" y="86"/>
                  <a:pt x="64" y="82"/>
                </a:cubicBezTo>
                <a:cubicBezTo>
                  <a:pt x="60" y="80"/>
                  <a:pt x="53" y="78"/>
                  <a:pt x="50" y="73"/>
                </a:cubicBezTo>
                <a:cubicBezTo>
                  <a:pt x="50" y="65"/>
                  <a:pt x="57" y="63"/>
                  <a:pt x="60" y="58"/>
                </a:cubicBezTo>
                <a:cubicBezTo>
                  <a:pt x="61" y="57"/>
                  <a:pt x="60" y="60"/>
                  <a:pt x="59" y="61"/>
                </a:cubicBezTo>
                <a:cubicBezTo>
                  <a:pt x="61" y="64"/>
                  <a:pt x="65" y="60"/>
                  <a:pt x="67" y="61"/>
                </a:cubicBezTo>
                <a:cubicBezTo>
                  <a:pt x="65" y="57"/>
                  <a:pt x="63" y="53"/>
                  <a:pt x="68" y="51"/>
                </a:cubicBezTo>
                <a:cubicBezTo>
                  <a:pt x="67" y="50"/>
                  <a:pt x="67" y="46"/>
                  <a:pt x="68" y="45"/>
                </a:cubicBezTo>
                <a:cubicBezTo>
                  <a:pt x="67" y="44"/>
                  <a:pt x="65" y="44"/>
                  <a:pt x="64" y="44"/>
                </a:cubicBezTo>
                <a:cubicBezTo>
                  <a:pt x="62" y="46"/>
                  <a:pt x="62" y="49"/>
                  <a:pt x="60" y="50"/>
                </a:cubicBezTo>
                <a:cubicBezTo>
                  <a:pt x="60" y="48"/>
                  <a:pt x="61" y="47"/>
                  <a:pt x="60" y="46"/>
                </a:cubicBezTo>
                <a:cubicBezTo>
                  <a:pt x="59" y="47"/>
                  <a:pt x="59" y="47"/>
                  <a:pt x="59" y="46"/>
                </a:cubicBezTo>
                <a:cubicBezTo>
                  <a:pt x="58" y="46"/>
                  <a:pt x="58" y="47"/>
                  <a:pt x="58" y="48"/>
                </a:cubicBezTo>
                <a:cubicBezTo>
                  <a:pt x="55" y="45"/>
                  <a:pt x="57" y="42"/>
                  <a:pt x="55" y="39"/>
                </a:cubicBezTo>
                <a:cubicBezTo>
                  <a:pt x="55" y="40"/>
                  <a:pt x="54" y="40"/>
                  <a:pt x="54" y="39"/>
                </a:cubicBezTo>
                <a:cubicBezTo>
                  <a:pt x="52" y="39"/>
                  <a:pt x="50" y="45"/>
                  <a:pt x="53" y="46"/>
                </a:cubicBezTo>
                <a:cubicBezTo>
                  <a:pt x="52" y="47"/>
                  <a:pt x="50" y="46"/>
                  <a:pt x="50" y="46"/>
                </a:cubicBezTo>
                <a:cubicBezTo>
                  <a:pt x="48" y="47"/>
                  <a:pt x="48" y="50"/>
                  <a:pt x="46" y="52"/>
                </a:cubicBezTo>
                <a:cubicBezTo>
                  <a:pt x="45" y="52"/>
                  <a:pt x="43" y="51"/>
                  <a:pt x="43" y="51"/>
                </a:cubicBezTo>
                <a:cubicBezTo>
                  <a:pt x="45" y="50"/>
                  <a:pt x="46" y="48"/>
                  <a:pt x="47" y="45"/>
                </a:cubicBezTo>
                <a:cubicBezTo>
                  <a:pt x="47" y="44"/>
                  <a:pt x="45" y="44"/>
                  <a:pt x="44" y="43"/>
                </a:cubicBezTo>
                <a:cubicBezTo>
                  <a:pt x="44" y="39"/>
                  <a:pt x="46" y="39"/>
                  <a:pt x="46" y="36"/>
                </a:cubicBezTo>
                <a:cubicBezTo>
                  <a:pt x="43" y="35"/>
                  <a:pt x="42" y="38"/>
                  <a:pt x="42" y="41"/>
                </a:cubicBezTo>
                <a:cubicBezTo>
                  <a:pt x="39" y="42"/>
                  <a:pt x="38" y="38"/>
                  <a:pt x="36" y="38"/>
                </a:cubicBezTo>
                <a:cubicBezTo>
                  <a:pt x="31" y="37"/>
                  <a:pt x="29" y="42"/>
                  <a:pt x="28" y="47"/>
                </a:cubicBezTo>
                <a:cubicBezTo>
                  <a:pt x="30" y="47"/>
                  <a:pt x="31" y="46"/>
                  <a:pt x="31" y="45"/>
                </a:cubicBezTo>
                <a:cubicBezTo>
                  <a:pt x="33" y="47"/>
                  <a:pt x="33" y="48"/>
                  <a:pt x="36" y="47"/>
                </a:cubicBezTo>
                <a:cubicBezTo>
                  <a:pt x="36" y="48"/>
                  <a:pt x="32" y="47"/>
                  <a:pt x="32" y="49"/>
                </a:cubicBezTo>
                <a:cubicBezTo>
                  <a:pt x="34" y="51"/>
                  <a:pt x="36" y="53"/>
                  <a:pt x="38" y="52"/>
                </a:cubicBezTo>
                <a:cubicBezTo>
                  <a:pt x="38" y="52"/>
                  <a:pt x="39" y="53"/>
                  <a:pt x="39" y="54"/>
                </a:cubicBezTo>
                <a:cubicBezTo>
                  <a:pt x="37" y="53"/>
                  <a:pt x="35" y="53"/>
                  <a:pt x="33" y="54"/>
                </a:cubicBezTo>
                <a:cubicBezTo>
                  <a:pt x="33" y="53"/>
                  <a:pt x="34" y="53"/>
                  <a:pt x="34" y="52"/>
                </a:cubicBezTo>
                <a:cubicBezTo>
                  <a:pt x="29" y="50"/>
                  <a:pt x="21" y="51"/>
                  <a:pt x="20" y="56"/>
                </a:cubicBezTo>
                <a:cubicBezTo>
                  <a:pt x="19" y="56"/>
                  <a:pt x="18" y="56"/>
                  <a:pt x="17" y="56"/>
                </a:cubicBezTo>
                <a:cubicBezTo>
                  <a:pt x="27" y="38"/>
                  <a:pt x="43" y="23"/>
                  <a:pt x="62" y="15"/>
                </a:cubicBezTo>
                <a:cubicBezTo>
                  <a:pt x="60" y="17"/>
                  <a:pt x="60" y="20"/>
                  <a:pt x="64" y="20"/>
                </a:cubicBezTo>
                <a:cubicBezTo>
                  <a:pt x="65" y="22"/>
                  <a:pt x="63" y="22"/>
                  <a:pt x="63" y="23"/>
                </a:cubicBezTo>
                <a:cubicBezTo>
                  <a:pt x="66" y="26"/>
                  <a:pt x="71" y="23"/>
                  <a:pt x="74" y="23"/>
                </a:cubicBezTo>
                <a:cubicBezTo>
                  <a:pt x="75" y="22"/>
                  <a:pt x="74" y="21"/>
                  <a:pt x="75" y="19"/>
                </a:cubicBezTo>
                <a:cubicBezTo>
                  <a:pt x="78" y="18"/>
                  <a:pt x="79" y="15"/>
                  <a:pt x="81" y="13"/>
                </a:cubicBezTo>
                <a:cubicBezTo>
                  <a:pt x="83" y="11"/>
                  <a:pt x="87" y="11"/>
                  <a:pt x="88" y="7"/>
                </a:cubicBezTo>
                <a:cubicBezTo>
                  <a:pt x="90" y="7"/>
                  <a:pt x="91" y="6"/>
                  <a:pt x="93" y="7"/>
                </a:cubicBezTo>
                <a:cubicBezTo>
                  <a:pt x="92" y="8"/>
                  <a:pt x="89" y="8"/>
                  <a:pt x="88" y="10"/>
                </a:cubicBezTo>
                <a:cubicBezTo>
                  <a:pt x="87" y="11"/>
                  <a:pt x="89" y="10"/>
                  <a:pt x="89" y="11"/>
                </a:cubicBezTo>
                <a:cubicBezTo>
                  <a:pt x="88" y="13"/>
                  <a:pt x="83" y="13"/>
                  <a:pt x="81" y="15"/>
                </a:cubicBezTo>
                <a:cubicBezTo>
                  <a:pt x="81" y="16"/>
                  <a:pt x="81" y="16"/>
                  <a:pt x="81" y="17"/>
                </a:cubicBezTo>
                <a:cubicBezTo>
                  <a:pt x="82" y="19"/>
                  <a:pt x="87" y="16"/>
                  <a:pt x="88" y="18"/>
                </a:cubicBezTo>
                <a:cubicBezTo>
                  <a:pt x="85" y="19"/>
                  <a:pt x="83" y="17"/>
                  <a:pt x="82" y="19"/>
                </a:cubicBezTo>
                <a:cubicBezTo>
                  <a:pt x="82" y="21"/>
                  <a:pt x="84" y="20"/>
                  <a:pt x="84" y="23"/>
                </a:cubicBezTo>
                <a:cubicBezTo>
                  <a:pt x="95" y="19"/>
                  <a:pt x="101" y="29"/>
                  <a:pt x="98" y="36"/>
                </a:cubicBezTo>
                <a:cubicBezTo>
                  <a:pt x="100" y="38"/>
                  <a:pt x="101" y="36"/>
                  <a:pt x="103" y="36"/>
                </a:cubicBezTo>
                <a:cubicBezTo>
                  <a:pt x="103" y="37"/>
                  <a:pt x="103" y="38"/>
                  <a:pt x="104" y="38"/>
                </a:cubicBezTo>
                <a:cubicBezTo>
                  <a:pt x="104" y="39"/>
                  <a:pt x="101" y="37"/>
                  <a:pt x="100" y="39"/>
                </a:cubicBezTo>
                <a:cubicBezTo>
                  <a:pt x="100" y="41"/>
                  <a:pt x="100" y="42"/>
                  <a:pt x="101" y="43"/>
                </a:cubicBezTo>
                <a:cubicBezTo>
                  <a:pt x="104" y="44"/>
                  <a:pt x="104" y="42"/>
                  <a:pt x="105" y="42"/>
                </a:cubicBezTo>
                <a:cubicBezTo>
                  <a:pt x="105" y="45"/>
                  <a:pt x="102" y="44"/>
                  <a:pt x="101" y="46"/>
                </a:cubicBezTo>
                <a:cubicBezTo>
                  <a:pt x="100" y="51"/>
                  <a:pt x="103" y="53"/>
                  <a:pt x="103" y="57"/>
                </a:cubicBezTo>
                <a:cubicBezTo>
                  <a:pt x="104" y="58"/>
                  <a:pt x="104" y="57"/>
                  <a:pt x="105" y="57"/>
                </a:cubicBezTo>
                <a:cubicBezTo>
                  <a:pt x="103" y="63"/>
                  <a:pt x="110" y="68"/>
                  <a:pt x="114" y="69"/>
                </a:cubicBezTo>
                <a:cubicBezTo>
                  <a:pt x="118" y="68"/>
                  <a:pt x="116" y="62"/>
                  <a:pt x="118" y="60"/>
                </a:cubicBezTo>
                <a:cubicBezTo>
                  <a:pt x="118" y="57"/>
                  <a:pt x="119" y="56"/>
                  <a:pt x="120" y="54"/>
                </a:cubicBezTo>
                <a:cubicBezTo>
                  <a:pt x="124" y="54"/>
                  <a:pt x="127" y="52"/>
                  <a:pt x="128" y="48"/>
                </a:cubicBezTo>
                <a:cubicBezTo>
                  <a:pt x="133" y="47"/>
                  <a:pt x="140" y="46"/>
                  <a:pt x="141" y="42"/>
                </a:cubicBezTo>
                <a:cubicBezTo>
                  <a:pt x="141" y="39"/>
                  <a:pt x="138" y="37"/>
                  <a:pt x="139" y="33"/>
                </a:cubicBezTo>
                <a:cubicBezTo>
                  <a:pt x="140" y="33"/>
                  <a:pt x="140" y="31"/>
                  <a:pt x="141" y="30"/>
                </a:cubicBezTo>
                <a:cubicBezTo>
                  <a:pt x="141" y="29"/>
                  <a:pt x="141" y="29"/>
                  <a:pt x="140" y="28"/>
                </a:cubicBezTo>
                <a:cubicBezTo>
                  <a:pt x="141" y="27"/>
                  <a:pt x="141" y="30"/>
                  <a:pt x="142" y="29"/>
                </a:cubicBezTo>
                <a:cubicBezTo>
                  <a:pt x="142" y="29"/>
                  <a:pt x="143" y="28"/>
                  <a:pt x="143" y="28"/>
                </a:cubicBezTo>
                <a:cubicBezTo>
                  <a:pt x="142" y="26"/>
                  <a:pt x="139" y="25"/>
                  <a:pt x="138" y="23"/>
                </a:cubicBezTo>
                <a:cubicBezTo>
                  <a:pt x="138" y="22"/>
                  <a:pt x="140" y="23"/>
                  <a:pt x="141" y="22"/>
                </a:cubicBezTo>
                <a:cubicBezTo>
                  <a:pt x="140" y="20"/>
                  <a:pt x="138" y="20"/>
                  <a:pt x="137" y="18"/>
                </a:cubicBezTo>
                <a:cubicBezTo>
                  <a:pt x="136" y="15"/>
                  <a:pt x="139" y="14"/>
                  <a:pt x="139" y="12"/>
                </a:cubicBezTo>
                <a:cubicBezTo>
                  <a:pt x="148" y="15"/>
                  <a:pt x="156" y="20"/>
                  <a:pt x="163" y="25"/>
                </a:cubicBezTo>
                <a:cubicBezTo>
                  <a:pt x="165" y="28"/>
                  <a:pt x="168" y="30"/>
                  <a:pt x="170" y="32"/>
                </a:cubicBezTo>
                <a:cubicBezTo>
                  <a:pt x="170" y="32"/>
                  <a:pt x="170" y="31"/>
                  <a:pt x="170" y="31"/>
                </a:cubicBezTo>
                <a:cubicBezTo>
                  <a:pt x="179" y="39"/>
                  <a:pt x="186" y="49"/>
                  <a:pt x="192" y="60"/>
                </a:cubicBezTo>
                <a:cubicBezTo>
                  <a:pt x="189" y="56"/>
                  <a:pt x="187" y="52"/>
                  <a:pt x="182" y="50"/>
                </a:cubicBezTo>
                <a:close/>
                <a:moveTo>
                  <a:pt x="7" y="85"/>
                </a:moveTo>
                <a:cubicBezTo>
                  <a:pt x="8" y="82"/>
                  <a:pt x="8" y="78"/>
                  <a:pt x="12" y="77"/>
                </a:cubicBezTo>
                <a:cubicBezTo>
                  <a:pt x="14" y="80"/>
                  <a:pt x="13" y="85"/>
                  <a:pt x="16" y="86"/>
                </a:cubicBezTo>
                <a:cubicBezTo>
                  <a:pt x="16" y="88"/>
                  <a:pt x="17" y="89"/>
                  <a:pt x="18" y="91"/>
                </a:cubicBezTo>
                <a:cubicBezTo>
                  <a:pt x="18" y="92"/>
                  <a:pt x="18" y="93"/>
                  <a:pt x="18" y="94"/>
                </a:cubicBezTo>
                <a:cubicBezTo>
                  <a:pt x="19" y="96"/>
                  <a:pt x="20" y="99"/>
                  <a:pt x="21" y="100"/>
                </a:cubicBezTo>
                <a:cubicBezTo>
                  <a:pt x="17" y="110"/>
                  <a:pt x="23" y="115"/>
                  <a:pt x="26" y="121"/>
                </a:cubicBezTo>
                <a:cubicBezTo>
                  <a:pt x="29" y="126"/>
                  <a:pt x="30" y="134"/>
                  <a:pt x="35" y="135"/>
                </a:cubicBezTo>
                <a:cubicBezTo>
                  <a:pt x="35" y="131"/>
                  <a:pt x="31" y="128"/>
                  <a:pt x="30" y="125"/>
                </a:cubicBezTo>
                <a:cubicBezTo>
                  <a:pt x="37" y="130"/>
                  <a:pt x="38" y="145"/>
                  <a:pt x="51" y="145"/>
                </a:cubicBezTo>
                <a:cubicBezTo>
                  <a:pt x="53" y="147"/>
                  <a:pt x="57" y="148"/>
                  <a:pt x="59" y="150"/>
                </a:cubicBezTo>
                <a:cubicBezTo>
                  <a:pt x="61" y="154"/>
                  <a:pt x="65" y="156"/>
                  <a:pt x="70" y="156"/>
                </a:cubicBezTo>
                <a:cubicBezTo>
                  <a:pt x="73" y="161"/>
                  <a:pt x="67" y="163"/>
                  <a:pt x="68" y="169"/>
                </a:cubicBezTo>
                <a:cubicBezTo>
                  <a:pt x="69" y="174"/>
                  <a:pt x="78" y="181"/>
                  <a:pt x="82" y="183"/>
                </a:cubicBezTo>
                <a:cubicBezTo>
                  <a:pt x="83" y="191"/>
                  <a:pt x="81" y="196"/>
                  <a:pt x="82" y="200"/>
                </a:cubicBezTo>
                <a:cubicBezTo>
                  <a:pt x="38" y="190"/>
                  <a:pt x="5" y="151"/>
                  <a:pt x="5" y="104"/>
                </a:cubicBezTo>
                <a:cubicBezTo>
                  <a:pt x="5" y="97"/>
                  <a:pt x="5" y="91"/>
                  <a:pt x="7" y="85"/>
                </a:cubicBezTo>
                <a:close/>
                <a:moveTo>
                  <a:pt x="80" y="96"/>
                </a:moveTo>
                <a:cubicBezTo>
                  <a:pt x="81" y="96"/>
                  <a:pt x="79" y="98"/>
                  <a:pt x="79" y="98"/>
                </a:cubicBezTo>
                <a:cubicBezTo>
                  <a:pt x="78" y="98"/>
                  <a:pt x="80" y="97"/>
                  <a:pt x="80" y="96"/>
                </a:cubicBezTo>
                <a:close/>
                <a:moveTo>
                  <a:pt x="100" y="99"/>
                </a:moveTo>
                <a:cubicBezTo>
                  <a:pt x="100" y="99"/>
                  <a:pt x="100" y="99"/>
                  <a:pt x="100" y="100"/>
                </a:cubicBezTo>
                <a:cubicBezTo>
                  <a:pt x="100" y="100"/>
                  <a:pt x="100" y="100"/>
                  <a:pt x="99" y="100"/>
                </a:cubicBezTo>
                <a:cubicBezTo>
                  <a:pt x="99" y="100"/>
                  <a:pt x="99" y="99"/>
                  <a:pt x="99" y="99"/>
                </a:cubicBezTo>
                <a:cubicBezTo>
                  <a:pt x="99" y="99"/>
                  <a:pt x="99" y="99"/>
                  <a:pt x="100" y="99"/>
                </a:cubicBezTo>
                <a:close/>
                <a:moveTo>
                  <a:pt x="89" y="97"/>
                </a:moveTo>
                <a:cubicBezTo>
                  <a:pt x="89" y="97"/>
                  <a:pt x="88" y="97"/>
                  <a:pt x="88" y="98"/>
                </a:cubicBezTo>
                <a:cubicBezTo>
                  <a:pt x="88" y="98"/>
                  <a:pt x="87" y="98"/>
                  <a:pt x="87" y="98"/>
                </a:cubicBezTo>
                <a:cubicBezTo>
                  <a:pt x="86" y="96"/>
                  <a:pt x="88" y="94"/>
                  <a:pt x="86" y="93"/>
                </a:cubicBezTo>
                <a:cubicBezTo>
                  <a:pt x="83" y="93"/>
                  <a:pt x="83" y="95"/>
                  <a:pt x="80" y="96"/>
                </a:cubicBezTo>
                <a:cubicBezTo>
                  <a:pt x="81" y="93"/>
                  <a:pt x="84" y="93"/>
                  <a:pt x="86" y="92"/>
                </a:cubicBezTo>
                <a:cubicBezTo>
                  <a:pt x="86" y="93"/>
                  <a:pt x="87" y="93"/>
                  <a:pt x="87" y="94"/>
                </a:cubicBezTo>
                <a:cubicBezTo>
                  <a:pt x="87" y="94"/>
                  <a:pt x="87" y="95"/>
                  <a:pt x="87" y="95"/>
                </a:cubicBezTo>
                <a:cubicBezTo>
                  <a:pt x="87" y="96"/>
                  <a:pt x="89" y="95"/>
                  <a:pt x="89" y="97"/>
                </a:cubicBezTo>
                <a:close/>
                <a:moveTo>
                  <a:pt x="131" y="9"/>
                </a:moveTo>
                <a:cubicBezTo>
                  <a:pt x="132" y="9"/>
                  <a:pt x="132" y="9"/>
                  <a:pt x="132" y="9"/>
                </a:cubicBezTo>
                <a:cubicBezTo>
                  <a:pt x="132" y="10"/>
                  <a:pt x="132" y="10"/>
                  <a:pt x="132" y="10"/>
                </a:cubicBezTo>
                <a:cubicBezTo>
                  <a:pt x="131" y="10"/>
                  <a:pt x="131" y="9"/>
                  <a:pt x="131" y="9"/>
                </a:cubicBezTo>
                <a:close/>
                <a:moveTo>
                  <a:pt x="128" y="8"/>
                </a:moveTo>
                <a:cubicBezTo>
                  <a:pt x="128" y="8"/>
                  <a:pt x="128" y="8"/>
                  <a:pt x="128" y="8"/>
                </a:cubicBezTo>
                <a:cubicBezTo>
                  <a:pt x="128" y="8"/>
                  <a:pt x="128" y="8"/>
                  <a:pt x="127" y="8"/>
                </a:cubicBezTo>
                <a:cubicBezTo>
                  <a:pt x="128" y="8"/>
                  <a:pt x="128" y="8"/>
                  <a:pt x="128" y="8"/>
                </a:cubicBezTo>
                <a:close/>
                <a:moveTo>
                  <a:pt x="68" y="12"/>
                </a:moveTo>
                <a:cubicBezTo>
                  <a:pt x="68" y="12"/>
                  <a:pt x="68" y="12"/>
                  <a:pt x="68" y="12"/>
                </a:cubicBezTo>
                <a:cubicBezTo>
                  <a:pt x="68" y="12"/>
                  <a:pt x="67" y="12"/>
                  <a:pt x="67" y="12"/>
                </a:cubicBezTo>
                <a:cubicBezTo>
                  <a:pt x="67" y="12"/>
                  <a:pt x="67" y="12"/>
                  <a:pt x="68" y="12"/>
                </a:cubicBezTo>
                <a:close/>
              </a:path>
            </a:pathLst>
          </a:custGeom>
          <a:solidFill>
            <a:schemeClr val="accent3"/>
          </a:solidFill>
          <a:ln>
            <a:noFill/>
          </a:ln>
          <a:extLst/>
        </p:spPr>
        <p:txBody>
          <a:bodyPr vert="horz" wrap="square" lIns="91403" tIns="45702" rIns="91403" bIns="45702" numCol="1" anchor="t" anchorCtr="0" compatLnSpc="1">
            <a:prstTxWarp prst="textNoShape">
              <a:avLst/>
            </a:prstTxWarp>
          </a:bodyPr>
          <a:lstStyle/>
          <a:p>
            <a:pPr defTabSz="913822"/>
            <a:endParaRPr lang="en-US" sz="1699">
              <a:solidFill>
                <a:srgbClr val="000000"/>
              </a:solidFill>
            </a:endParaRPr>
          </a:p>
        </p:txBody>
      </p:sp>
      <p:sp>
        <p:nvSpPr>
          <p:cNvPr id="37" name="TextBox 36"/>
          <p:cNvSpPr txBox="1"/>
          <p:nvPr/>
        </p:nvSpPr>
        <p:spPr>
          <a:xfrm>
            <a:off x="3311499" y="4870302"/>
            <a:ext cx="6182021" cy="627619"/>
          </a:xfrm>
          <a:prstGeom prst="rect">
            <a:avLst/>
          </a:prstGeom>
          <a:noFill/>
        </p:spPr>
        <p:txBody>
          <a:bodyPr wrap="square" lIns="182806" tIns="146246" rIns="182806" bIns="146246" rtlCol="0">
            <a:spAutoFit/>
          </a:bodyPr>
          <a:lstStyle/>
          <a:p>
            <a:pPr defTabSz="932372">
              <a:lnSpc>
                <a:spcPct val="90000"/>
              </a:lnSpc>
              <a:spcAft>
                <a:spcPts val="600"/>
              </a:spcAft>
            </a:pPr>
            <a:r>
              <a:rPr lang="en-US" sz="2399" b="1" dirty="0">
                <a:gradFill>
                  <a:gsLst>
                    <a:gs pos="2917">
                      <a:srgbClr val="FFFFFF"/>
                    </a:gs>
                    <a:gs pos="30000">
                      <a:srgbClr val="FFFFFF"/>
                    </a:gs>
                  </a:gsLst>
                  <a:lin ang="5400000" scaled="0"/>
                </a:gradFill>
                <a:latin typeface="Segoe UI Light"/>
              </a:rPr>
              <a:t>One stop shop for Office Developer Platform</a:t>
            </a:r>
          </a:p>
        </p:txBody>
      </p:sp>
      <p:grpSp>
        <p:nvGrpSpPr>
          <p:cNvPr id="38" name="Group 37"/>
          <p:cNvGrpSpPr/>
          <p:nvPr/>
        </p:nvGrpSpPr>
        <p:grpSpPr>
          <a:xfrm>
            <a:off x="2502" y="1406"/>
            <a:ext cx="12431473" cy="6991712"/>
            <a:chOff x="0" y="-1"/>
            <a:chExt cx="12436475" cy="6994525"/>
          </a:xfrm>
        </p:grpSpPr>
        <p:sp>
          <p:nvSpPr>
            <p:cNvPr id="39" name="Rectangle 38"/>
            <p:cNvSpPr/>
            <p:nvPr/>
          </p:nvSpPr>
          <p:spPr bwMode="auto">
            <a:xfrm>
              <a:off x="0" y="-1"/>
              <a:ext cx="12436475" cy="699452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0" y="0"/>
              <a:ext cx="12436475" cy="1100138"/>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p:cNvPicPr>
              <a:picLocks noChangeAspect="1"/>
            </p:cNvPicPr>
            <p:nvPr/>
          </p:nvPicPr>
          <p:blipFill>
            <a:blip r:embed="rId2"/>
            <a:stretch>
              <a:fillRect/>
            </a:stretch>
          </p:blipFill>
          <p:spPr>
            <a:xfrm>
              <a:off x="1403956" y="-1"/>
              <a:ext cx="9736752" cy="6994525"/>
            </a:xfrm>
            <a:prstGeom prst="rect">
              <a:avLst/>
            </a:prstGeom>
          </p:spPr>
        </p:pic>
      </p:grpSp>
    </p:spTree>
    <p:extLst>
      <p:ext uri="{BB962C8B-B14F-4D97-AF65-F5344CB8AC3E}">
        <p14:creationId xmlns:p14="http://schemas.microsoft.com/office/powerpoint/2010/main" val="2453529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0" presetClass="entr" presetSubtype="0" fill="hold" grpId="0" nodeType="withEffect">
                                  <p:stCondLst>
                                    <p:cond delay="250"/>
                                  </p:stCondLst>
                                  <p:childTnLst>
                                    <p:set>
                                      <p:cBhvr>
                                        <p:cTn id="10" dur="1" fill="hold">
                                          <p:stCondLst>
                                            <p:cond delay="0"/>
                                          </p:stCondLst>
                                        </p:cTn>
                                        <p:tgtEl>
                                          <p:spTgt spid="89"/>
                                        </p:tgtEl>
                                        <p:attrNameLst>
                                          <p:attrName>style.visibility</p:attrName>
                                        </p:attrNameLst>
                                      </p:cBhvr>
                                      <p:to>
                                        <p:strVal val="visible"/>
                                      </p:to>
                                    </p:set>
                                    <p:animEffect transition="in" filter="fade">
                                      <p:cBhvr>
                                        <p:cTn id="11" dur="950"/>
                                        <p:tgtEl>
                                          <p:spTgt spid="89"/>
                                        </p:tgtEl>
                                      </p:cBhvr>
                                    </p:animEffect>
                                  </p:childTnLst>
                                </p:cTn>
                              </p:par>
                              <p:par>
                                <p:cTn id="12" presetID="63" presetClass="path" presetSubtype="0" decel="100000" fill="hold" grpId="1" nodeType="withEffect">
                                  <p:stCondLst>
                                    <p:cond delay="250"/>
                                  </p:stCondLst>
                                  <p:childTnLst>
                                    <p:animMotion origin="layout" path="M -0.02412 -5.03858E-7 L -1.77176E-6 -5.03858E-7 " pathEditMode="relative" rAng="0" ptsTypes="AA">
                                      <p:cBhvr>
                                        <p:cTn id="13" dur="950" fill="hold"/>
                                        <p:tgtEl>
                                          <p:spTgt spid="89"/>
                                        </p:tgtEl>
                                        <p:attrNameLst>
                                          <p:attrName>ppt_x</p:attrName>
                                          <p:attrName>ppt_y</p:attrName>
                                        </p:attrNameLst>
                                      </p:cBhvr>
                                      <p:rCtr x="1200" y="0"/>
                                    </p:animMotion>
                                  </p:childTnLst>
                                </p:cTn>
                              </p:par>
                              <p:par>
                                <p:cTn id="14" presetID="10" presetClass="entr" presetSubtype="0" fill="hold" grpId="0" nodeType="withEffect">
                                  <p:stCondLst>
                                    <p:cond delay="35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950"/>
                                        <p:tgtEl>
                                          <p:spTgt spid="44"/>
                                        </p:tgtEl>
                                      </p:cBhvr>
                                    </p:animEffect>
                                  </p:childTnLst>
                                </p:cTn>
                              </p:par>
                              <p:par>
                                <p:cTn id="17" presetID="63" presetClass="path" presetSubtype="0" decel="100000" fill="hold" grpId="1" nodeType="withEffect">
                                  <p:stCondLst>
                                    <p:cond delay="350"/>
                                  </p:stCondLst>
                                  <p:childTnLst>
                                    <p:animMotion origin="layout" path="M -0.02413 -5.03858E-7 L 5.10595E-7 -5.03858E-7 " pathEditMode="relative" rAng="0" ptsTypes="AA">
                                      <p:cBhvr>
                                        <p:cTn id="18" dur="950" fill="hold"/>
                                        <p:tgtEl>
                                          <p:spTgt spid="44"/>
                                        </p:tgtEl>
                                        <p:attrNameLst>
                                          <p:attrName>ppt_x</p:attrName>
                                          <p:attrName>ppt_y</p:attrName>
                                        </p:attrNameLst>
                                      </p:cBhvr>
                                      <p:rCtr x="1200" y="0"/>
                                    </p:animMotion>
                                  </p:childTnLst>
                                </p:cTn>
                              </p:par>
                              <p:par>
                                <p:cTn id="19" presetID="10" presetClass="entr" presetSubtype="0" fill="hold" grpId="0" nodeType="withEffect">
                                  <p:stCondLst>
                                    <p:cond delay="450"/>
                                  </p:stCondLst>
                                  <p:childTnLst>
                                    <p:set>
                                      <p:cBhvr>
                                        <p:cTn id="20" dur="1" fill="hold">
                                          <p:stCondLst>
                                            <p:cond delay="0"/>
                                          </p:stCondLst>
                                        </p:cTn>
                                        <p:tgtEl>
                                          <p:spTgt spid="90"/>
                                        </p:tgtEl>
                                        <p:attrNameLst>
                                          <p:attrName>style.visibility</p:attrName>
                                        </p:attrNameLst>
                                      </p:cBhvr>
                                      <p:to>
                                        <p:strVal val="visible"/>
                                      </p:to>
                                    </p:set>
                                    <p:animEffect transition="in" filter="fade">
                                      <p:cBhvr>
                                        <p:cTn id="21" dur="950"/>
                                        <p:tgtEl>
                                          <p:spTgt spid="90"/>
                                        </p:tgtEl>
                                      </p:cBhvr>
                                    </p:animEffect>
                                  </p:childTnLst>
                                </p:cTn>
                              </p:par>
                              <p:par>
                                <p:cTn id="22" presetID="63" presetClass="path" presetSubtype="0" decel="100000" fill="hold" grpId="1" nodeType="withEffect">
                                  <p:stCondLst>
                                    <p:cond delay="450"/>
                                  </p:stCondLst>
                                  <p:childTnLst>
                                    <p:animMotion origin="layout" path="M -0.02413 -5.03858E-7 L 4.68981E-6 -5.03858E-7 " pathEditMode="relative" rAng="0" ptsTypes="AA">
                                      <p:cBhvr>
                                        <p:cTn id="23" dur="950" fill="hold"/>
                                        <p:tgtEl>
                                          <p:spTgt spid="90"/>
                                        </p:tgtEl>
                                        <p:attrNameLst>
                                          <p:attrName>ppt_x</p:attrName>
                                          <p:attrName>ppt_y</p:attrName>
                                        </p:attrNameLst>
                                      </p:cBhvr>
                                      <p:rCtr x="1200" y="0"/>
                                    </p:animMotion>
                                  </p:childTnLst>
                                </p:cTn>
                              </p:par>
                              <p:par>
                                <p:cTn id="24" presetID="10" presetClass="entr" presetSubtype="0" fill="hold" grpId="0" nodeType="withEffect">
                                  <p:stCondLst>
                                    <p:cond delay="45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childTnLst>
                                </p:cTn>
                              </p:par>
                              <p:par>
                                <p:cTn id="27" presetID="63" presetClass="path" presetSubtype="0" decel="100000" fill="hold" grpId="1" nodeType="withEffect">
                                  <p:stCondLst>
                                    <p:cond delay="450"/>
                                  </p:stCondLst>
                                  <p:childTnLst>
                                    <p:animMotion origin="layout" path="M -0.02412 -2.35588E-6 L -2.84146E-6 -2.35588E-6 " pathEditMode="relative" rAng="0" ptsTypes="AA">
                                      <p:cBhvr>
                                        <p:cTn id="28" dur="1000" fill="hold"/>
                                        <p:tgtEl>
                                          <p:spTgt spid="37"/>
                                        </p:tgtEl>
                                        <p:attrNameLst>
                                          <p:attrName>ppt_x</p:attrName>
                                          <p:attrName>ppt_y</p:attrName>
                                        </p:attrNameLst>
                                      </p:cBhvr>
                                      <p:rCtr x="1200" y="0"/>
                                    </p:animMotion>
                                  </p:childTnLst>
                                </p:cTn>
                              </p:par>
                              <p:par>
                                <p:cTn id="29" presetID="6" presetClass="emph" presetSubtype="0" accel="100000" autoRev="1" fill="hold" grpId="2" nodeType="withEffect">
                                  <p:stCondLst>
                                    <p:cond delay="50"/>
                                  </p:stCondLst>
                                  <p:childTnLst>
                                    <p:animScale>
                                      <p:cBhvr>
                                        <p:cTn id="30" dur="500" fill="hold"/>
                                        <p:tgtEl>
                                          <p:spTgt spid="37"/>
                                        </p:tgtEl>
                                      </p:cBhvr>
                                      <p:by x="92000" y="92000"/>
                                    </p:animScale>
                                  </p:childTnLst>
                                </p:cTn>
                              </p:par>
                              <p:par>
                                <p:cTn id="31" presetID="10" presetClass="entr" presetSubtype="0" fill="hold" grpId="4" nodeType="withEffect">
                                  <p:stCondLst>
                                    <p:cond delay="100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300"/>
                                        <p:tgtEl>
                                          <p:spTgt spid="50"/>
                                        </p:tgtEl>
                                      </p:cBhvr>
                                    </p:animEffect>
                                  </p:childTnLst>
                                </p:cTn>
                              </p:par>
                              <p:par>
                                <p:cTn id="34" presetID="10" presetClass="entr" presetSubtype="0" fill="hold" grpId="0" nodeType="withEffect">
                                  <p:stCondLst>
                                    <p:cond delay="100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300"/>
                                        <p:tgtEl>
                                          <p:spTgt spid="36"/>
                                        </p:tgtEl>
                                      </p:cBhvr>
                                    </p:animEffect>
                                  </p:childTnLst>
                                </p:cTn>
                              </p:par>
                              <p:par>
                                <p:cTn id="37" presetID="6" presetClass="emph" presetSubtype="0" accel="100000" autoRev="1" fill="hold" grpId="1" nodeType="withEffect">
                                  <p:stCondLst>
                                    <p:cond delay="0"/>
                                  </p:stCondLst>
                                  <p:childTnLst>
                                    <p:animScale>
                                      <p:cBhvr>
                                        <p:cTn id="38" dur="750" fill="hold"/>
                                        <p:tgtEl>
                                          <p:spTgt spid="36"/>
                                        </p:tgtEl>
                                      </p:cBhvr>
                                      <p:by x="0" y="0"/>
                                    </p:animScale>
                                  </p:childTnLst>
                                </p:cTn>
                              </p:par>
                              <p:par>
                                <p:cTn id="39" presetID="6" presetClass="emph" presetSubtype="0" accel="100000" autoRev="1" fill="hold" grpId="3" nodeType="withEffect">
                                  <p:stCondLst>
                                    <p:cond delay="0"/>
                                  </p:stCondLst>
                                  <p:childTnLst>
                                    <p:animScale>
                                      <p:cBhvr>
                                        <p:cTn id="40" dur="750" fill="hold"/>
                                        <p:tgtEl>
                                          <p:spTgt spid="50"/>
                                        </p:tgtEl>
                                      </p:cBhvr>
                                      <p:by x="0" y="0"/>
                                    </p:animScale>
                                  </p:childTnLst>
                                </p:cTn>
                              </p:par>
                              <p:par>
                                <p:cTn id="41" presetID="10" presetClass="entr" presetSubtype="0" fill="hold" grpId="1" nodeType="withEffect">
                                  <p:stCondLst>
                                    <p:cond delay="105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300"/>
                                        <p:tgtEl>
                                          <p:spTgt spid="49"/>
                                        </p:tgtEl>
                                      </p:cBhvr>
                                    </p:animEffect>
                                  </p:childTnLst>
                                </p:cTn>
                              </p:par>
                              <p:par>
                                <p:cTn id="44" presetID="10" presetClass="entr" presetSubtype="0" fill="hold" grpId="0" nodeType="withEffect">
                                  <p:stCondLst>
                                    <p:cond delay="105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300"/>
                                        <p:tgtEl>
                                          <p:spTgt spid="35"/>
                                        </p:tgtEl>
                                      </p:cBhvr>
                                    </p:animEffect>
                                  </p:childTnLst>
                                </p:cTn>
                              </p:par>
                              <p:par>
                                <p:cTn id="47" presetID="6" presetClass="emph" presetSubtype="0" accel="100000" autoRev="1" fill="hold" grpId="0" nodeType="withEffect">
                                  <p:stCondLst>
                                    <p:cond delay="50"/>
                                  </p:stCondLst>
                                  <p:childTnLst>
                                    <p:animScale>
                                      <p:cBhvr>
                                        <p:cTn id="48" dur="750" fill="hold"/>
                                        <p:tgtEl>
                                          <p:spTgt spid="49"/>
                                        </p:tgtEl>
                                      </p:cBhvr>
                                      <p:by x="0" y="0"/>
                                    </p:animScale>
                                  </p:childTnLst>
                                </p:cTn>
                              </p:par>
                              <p:par>
                                <p:cTn id="49" presetID="6" presetClass="emph" presetSubtype="0" accel="100000" autoRev="1" fill="hold" grpId="1" nodeType="withEffect">
                                  <p:stCondLst>
                                    <p:cond delay="50"/>
                                  </p:stCondLst>
                                  <p:childTnLst>
                                    <p:animScale>
                                      <p:cBhvr>
                                        <p:cTn id="50" dur="750" fill="hold"/>
                                        <p:tgtEl>
                                          <p:spTgt spid="35"/>
                                        </p:tgtEl>
                                      </p:cBhvr>
                                      <p:by x="0" y="0"/>
                                    </p:animScale>
                                  </p:childTnLst>
                                </p:cTn>
                              </p:par>
                              <p:par>
                                <p:cTn id="51" presetID="10" presetClass="entr" presetSubtype="0" fill="hold" grpId="5" nodeType="withEffect">
                                  <p:stCondLst>
                                    <p:cond delay="1100"/>
                                  </p:stCondLst>
                                  <p:childTnLst>
                                    <p:set>
                                      <p:cBhvr>
                                        <p:cTn id="52" dur="1" fill="hold">
                                          <p:stCondLst>
                                            <p:cond delay="0"/>
                                          </p:stCondLst>
                                        </p:cTn>
                                        <p:tgtEl>
                                          <p:spTgt spid="51"/>
                                        </p:tgtEl>
                                        <p:attrNameLst>
                                          <p:attrName>style.visibility</p:attrName>
                                        </p:attrNameLst>
                                      </p:cBhvr>
                                      <p:to>
                                        <p:strVal val="visible"/>
                                      </p:to>
                                    </p:set>
                                    <p:animEffect transition="in" filter="fade">
                                      <p:cBhvr>
                                        <p:cTn id="53" dur="300"/>
                                        <p:tgtEl>
                                          <p:spTgt spid="51"/>
                                        </p:tgtEl>
                                      </p:cBhvr>
                                    </p:animEffect>
                                  </p:childTnLst>
                                </p:cTn>
                              </p:par>
                              <p:par>
                                <p:cTn id="54" presetID="10" presetClass="entr" presetSubtype="0" fill="hold" grpId="4" nodeType="withEffect">
                                  <p:stCondLst>
                                    <p:cond delay="1100"/>
                                  </p:stCondLst>
                                  <p:childTnLst>
                                    <p:set>
                                      <p:cBhvr>
                                        <p:cTn id="55" dur="1" fill="hold">
                                          <p:stCondLst>
                                            <p:cond delay="0"/>
                                          </p:stCondLst>
                                        </p:cTn>
                                        <p:tgtEl>
                                          <p:spTgt spid="61"/>
                                        </p:tgtEl>
                                        <p:attrNameLst>
                                          <p:attrName>style.visibility</p:attrName>
                                        </p:attrNameLst>
                                      </p:cBhvr>
                                      <p:to>
                                        <p:strVal val="visible"/>
                                      </p:to>
                                    </p:set>
                                    <p:animEffect transition="in" filter="fade">
                                      <p:cBhvr>
                                        <p:cTn id="56" dur="300"/>
                                        <p:tgtEl>
                                          <p:spTgt spid="61"/>
                                        </p:tgtEl>
                                      </p:cBhvr>
                                    </p:animEffect>
                                  </p:childTnLst>
                                </p:cTn>
                              </p:par>
                              <p:par>
                                <p:cTn id="57" presetID="6" presetClass="emph" presetSubtype="0" accel="100000" autoRev="1" fill="hold" grpId="4" nodeType="withEffect">
                                  <p:stCondLst>
                                    <p:cond delay="100"/>
                                  </p:stCondLst>
                                  <p:childTnLst>
                                    <p:animScale>
                                      <p:cBhvr>
                                        <p:cTn id="58" dur="750" fill="hold"/>
                                        <p:tgtEl>
                                          <p:spTgt spid="51"/>
                                        </p:tgtEl>
                                      </p:cBhvr>
                                      <p:by x="0" y="0"/>
                                    </p:animScale>
                                  </p:childTnLst>
                                </p:cTn>
                              </p:par>
                              <p:par>
                                <p:cTn id="59" presetID="6" presetClass="emph" presetSubtype="0" accel="100000" autoRev="1" fill="hold" grpId="5" nodeType="withEffect">
                                  <p:stCondLst>
                                    <p:cond delay="100"/>
                                  </p:stCondLst>
                                  <p:childTnLst>
                                    <p:animScale>
                                      <p:cBhvr>
                                        <p:cTn id="60" dur="750" fill="hold"/>
                                        <p:tgtEl>
                                          <p:spTgt spid="61"/>
                                        </p:tgtEl>
                                      </p:cBhvr>
                                      <p:by x="0" y="0"/>
                                    </p:animScale>
                                  </p:childTnLst>
                                </p:cTn>
                              </p:par>
                              <p:par>
                                <p:cTn id="61" presetID="1" presetClass="entr" presetSubtype="0" fill="hold" grpId="2"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xit" presetSubtype="0" fill="hold" grpId="3" nodeType="withEffect">
                                  <p:stCondLst>
                                    <p:cond delay="0"/>
                                  </p:stCondLst>
                                  <p:childTnLst>
                                    <p:set>
                                      <p:cBhvr>
                                        <p:cTn id="64" dur="1" fill="hold">
                                          <p:stCondLst>
                                            <p:cond delay="0"/>
                                          </p:stCondLst>
                                        </p:cTn>
                                        <p:tgtEl>
                                          <p:spTgt spid="35"/>
                                        </p:tgtEl>
                                        <p:attrNameLst>
                                          <p:attrName>style.visibility</p:attrName>
                                        </p:attrNameLst>
                                      </p:cBhvr>
                                      <p:to>
                                        <p:strVal val="hidden"/>
                                      </p:to>
                                    </p:set>
                                  </p:childTnLst>
                                </p:cTn>
                              </p:par>
                              <p:par>
                                <p:cTn id="65" presetID="6" presetClass="emph" presetSubtype="0" fill="hold" grpId="4" nodeType="withEffect">
                                  <p:stCondLst>
                                    <p:cond delay="0"/>
                                  </p:stCondLst>
                                  <p:childTnLst>
                                    <p:animScale>
                                      <p:cBhvr>
                                        <p:cTn id="66" dur="10" fill="hold"/>
                                        <p:tgtEl>
                                          <p:spTgt spid="35"/>
                                        </p:tgtEl>
                                      </p:cBhvr>
                                      <p:by x="80000" y="80000"/>
                                    </p:animScale>
                                  </p:childTnLst>
                                </p:cTn>
                              </p:par>
                              <p:par>
                                <p:cTn id="67" presetID="2" presetClass="entr" presetSubtype="4" decel="100000" fill="hold" grpId="2" nodeType="withEffect">
                                  <p:stCondLst>
                                    <p:cond delay="0"/>
                                  </p:stCondLst>
                                  <p:childTnLst>
                                    <p:set>
                                      <p:cBhvr>
                                        <p:cTn id="68" dur="1" fill="hold">
                                          <p:stCondLst>
                                            <p:cond delay="0"/>
                                          </p:stCondLst>
                                        </p:cTn>
                                        <p:tgtEl>
                                          <p:spTgt spid="36"/>
                                        </p:tgtEl>
                                        <p:attrNameLst>
                                          <p:attrName>style.visibility</p:attrName>
                                        </p:attrNameLst>
                                      </p:cBhvr>
                                      <p:to>
                                        <p:strVal val="visible"/>
                                      </p:to>
                                    </p:set>
                                    <p:anim calcmode="lin" valueType="num">
                                      <p:cBhvr additive="base">
                                        <p:cTn id="69" dur="500" fill="hold"/>
                                        <p:tgtEl>
                                          <p:spTgt spid="36"/>
                                        </p:tgtEl>
                                        <p:attrNameLst>
                                          <p:attrName>ppt_x</p:attrName>
                                        </p:attrNameLst>
                                      </p:cBhvr>
                                      <p:tavLst>
                                        <p:tav tm="0">
                                          <p:val>
                                            <p:strVal val="#ppt_x"/>
                                          </p:val>
                                        </p:tav>
                                        <p:tav tm="100000">
                                          <p:val>
                                            <p:strVal val="#ppt_x"/>
                                          </p:val>
                                        </p:tav>
                                      </p:tavLst>
                                    </p:anim>
                                    <p:anim calcmode="lin" valueType="num">
                                      <p:cBhvr additive="base">
                                        <p:cTn id="70" dur="500" fill="hold"/>
                                        <p:tgtEl>
                                          <p:spTgt spid="36"/>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5" nodeType="withEffect">
                                  <p:stCondLst>
                                    <p:cond delay="10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decel="100000" fill="hold" grpId="3" nodeType="withEffect">
                                  <p:stCondLst>
                                    <p:cond delay="200"/>
                                  </p:stCondLst>
                                  <p:childTnLst>
                                    <p:set>
                                      <p:cBhvr>
                                        <p:cTn id="76" dur="1" fill="hold">
                                          <p:stCondLst>
                                            <p:cond delay="0"/>
                                          </p:stCondLst>
                                        </p:cTn>
                                        <p:tgtEl>
                                          <p:spTgt spid="61"/>
                                        </p:tgtEl>
                                        <p:attrNameLst>
                                          <p:attrName>style.visibility</p:attrName>
                                        </p:attrNameLst>
                                      </p:cBhvr>
                                      <p:to>
                                        <p:strVal val="visible"/>
                                      </p:to>
                                    </p:set>
                                    <p:anim calcmode="lin" valueType="num">
                                      <p:cBhvr additive="base">
                                        <p:cTn id="77" dur="500" fill="hold"/>
                                        <p:tgtEl>
                                          <p:spTgt spid="61"/>
                                        </p:tgtEl>
                                        <p:attrNameLst>
                                          <p:attrName>ppt_x</p:attrName>
                                        </p:attrNameLst>
                                      </p:cBhvr>
                                      <p:tavLst>
                                        <p:tav tm="0">
                                          <p:val>
                                            <p:strVal val="#ppt_x"/>
                                          </p:val>
                                        </p:tav>
                                        <p:tav tm="100000">
                                          <p:val>
                                            <p:strVal val="#ppt_x"/>
                                          </p:val>
                                        </p:tav>
                                      </p:tavLst>
                                    </p:anim>
                                    <p:anim calcmode="lin" valueType="num">
                                      <p:cBhvr additive="base">
                                        <p:cTn id="7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3" nodeType="clickEffect">
                                  <p:stCondLst>
                                    <p:cond delay="0"/>
                                  </p:stCondLst>
                                  <p:childTnLst>
                                    <p:animEffect transition="out" filter="fade">
                                      <p:cBhvr>
                                        <p:cTn id="82" dur="250"/>
                                        <p:tgtEl>
                                          <p:spTgt spid="36"/>
                                        </p:tgtEl>
                                      </p:cBhvr>
                                    </p:animEffect>
                                    <p:set>
                                      <p:cBhvr>
                                        <p:cTn id="83" dur="1" fill="hold">
                                          <p:stCondLst>
                                            <p:cond delay="249"/>
                                          </p:stCondLst>
                                        </p:cTn>
                                        <p:tgtEl>
                                          <p:spTgt spid="36"/>
                                        </p:tgtEl>
                                        <p:attrNameLst>
                                          <p:attrName>style.visibility</p:attrName>
                                        </p:attrNameLst>
                                      </p:cBhvr>
                                      <p:to>
                                        <p:strVal val="hidden"/>
                                      </p:to>
                                    </p:set>
                                  </p:childTnLst>
                                </p:cTn>
                              </p:par>
                              <p:par>
                                <p:cTn id="84" presetID="10" presetClass="exit" presetSubtype="0" fill="hold" grpId="3" nodeType="withEffect">
                                  <p:stCondLst>
                                    <p:cond delay="0"/>
                                  </p:stCondLst>
                                  <p:childTnLst>
                                    <p:animEffect transition="out" filter="fade">
                                      <p:cBhvr>
                                        <p:cTn id="85" dur="250"/>
                                        <p:tgtEl>
                                          <p:spTgt spid="37"/>
                                        </p:tgtEl>
                                      </p:cBhvr>
                                    </p:animEffect>
                                    <p:set>
                                      <p:cBhvr>
                                        <p:cTn id="86" dur="1" fill="hold">
                                          <p:stCondLst>
                                            <p:cond delay="249"/>
                                          </p:stCondLst>
                                        </p:cTn>
                                        <p:tgtEl>
                                          <p:spTgt spid="37"/>
                                        </p:tgtEl>
                                        <p:attrNameLst>
                                          <p:attrName>style.visibility</p:attrName>
                                        </p:attrNameLst>
                                      </p:cBhvr>
                                      <p:to>
                                        <p:strVal val="hidden"/>
                                      </p:to>
                                    </p:set>
                                  </p:childTnLst>
                                </p:cTn>
                              </p:par>
                              <p:par>
                                <p:cTn id="87" presetID="6" presetClass="emph" presetSubtype="0" decel="100000" fill="hold" grpId="4" nodeType="withEffect">
                                  <p:stCondLst>
                                    <p:cond delay="0"/>
                                  </p:stCondLst>
                                  <p:childTnLst>
                                    <p:animScale>
                                      <p:cBhvr>
                                        <p:cTn id="88" dur="500" fill="hold"/>
                                        <p:tgtEl>
                                          <p:spTgt spid="36"/>
                                        </p:tgtEl>
                                      </p:cBhvr>
                                      <p:by x="80000" y="80000"/>
                                    </p:animScale>
                                  </p:childTnLst>
                                </p:cTn>
                              </p:par>
                              <p:par>
                                <p:cTn id="89" presetID="42" presetClass="path" presetSubtype="0" decel="100000" fill="hold" grpId="5" nodeType="withEffect">
                                  <p:stCondLst>
                                    <p:cond delay="0"/>
                                  </p:stCondLst>
                                  <p:childTnLst>
                                    <p:animMotion origin="layout" path="M -4.41409E-6 -2.82342E-6 L 0.03013 -2.82342E-6 " pathEditMode="relative" rAng="0" ptsTypes="AA">
                                      <p:cBhvr>
                                        <p:cTn id="90" dur="500" fill="hold"/>
                                        <p:tgtEl>
                                          <p:spTgt spid="36"/>
                                        </p:tgtEl>
                                        <p:attrNameLst>
                                          <p:attrName>ppt_x</p:attrName>
                                          <p:attrName>ppt_y</p:attrName>
                                        </p:attrNameLst>
                                      </p:cBhvr>
                                      <p:rCtr x="1506" y="0"/>
                                    </p:animMotion>
                                  </p:childTnLst>
                                </p:cTn>
                              </p:par>
                              <p:par>
                                <p:cTn id="91" presetID="10" presetClass="exit" presetSubtype="0" fill="hold" grpId="0" nodeType="withEffect">
                                  <p:stCondLst>
                                    <p:cond delay="0"/>
                                  </p:stCondLst>
                                  <p:childTnLst>
                                    <p:animEffect transition="out" filter="fade">
                                      <p:cBhvr>
                                        <p:cTn id="92" dur="250"/>
                                        <p:tgtEl>
                                          <p:spTgt spid="61"/>
                                        </p:tgtEl>
                                      </p:cBhvr>
                                    </p:animEffect>
                                    <p:set>
                                      <p:cBhvr>
                                        <p:cTn id="93" dur="1" fill="hold">
                                          <p:stCondLst>
                                            <p:cond delay="249"/>
                                          </p:stCondLst>
                                        </p:cTn>
                                        <p:tgtEl>
                                          <p:spTgt spid="61"/>
                                        </p:tgtEl>
                                        <p:attrNameLst>
                                          <p:attrName>style.visibility</p:attrName>
                                        </p:attrNameLst>
                                      </p:cBhvr>
                                      <p:to>
                                        <p:strVal val="hidden"/>
                                      </p:to>
                                    </p:set>
                                  </p:childTnLst>
                                </p:cTn>
                              </p:par>
                              <p:par>
                                <p:cTn id="94" presetID="6" presetClass="emph" presetSubtype="0" decel="100000" fill="hold" grpId="1" nodeType="withEffect">
                                  <p:stCondLst>
                                    <p:cond delay="0"/>
                                  </p:stCondLst>
                                  <p:childTnLst>
                                    <p:animScale>
                                      <p:cBhvr>
                                        <p:cTn id="95" dur="500" fill="hold"/>
                                        <p:tgtEl>
                                          <p:spTgt spid="61"/>
                                        </p:tgtEl>
                                      </p:cBhvr>
                                      <p:by x="80000" y="80000"/>
                                    </p:animScale>
                                  </p:childTnLst>
                                </p:cTn>
                              </p:par>
                              <p:par>
                                <p:cTn id="96" presetID="42" presetClass="path" presetSubtype="0" decel="100000" fill="hold" grpId="2" nodeType="withEffect">
                                  <p:stCondLst>
                                    <p:cond delay="0"/>
                                  </p:stCondLst>
                                  <p:childTnLst>
                                    <p:animMotion origin="layout" path="M 4.41409E-6 -4.97049E-6 L -0.02885 -4.97049E-6 " pathEditMode="relative" rAng="0" ptsTypes="AA">
                                      <p:cBhvr>
                                        <p:cTn id="97" dur="500" fill="hold"/>
                                        <p:tgtEl>
                                          <p:spTgt spid="61"/>
                                        </p:tgtEl>
                                        <p:attrNameLst>
                                          <p:attrName>ppt_x</p:attrName>
                                          <p:attrName>ppt_y</p:attrName>
                                        </p:attrNameLst>
                                      </p:cBhvr>
                                      <p:rCtr x="-1442" y="0"/>
                                    </p:animMotion>
                                  </p:childTnLst>
                                </p:cTn>
                              </p:par>
                              <p:par>
                                <p:cTn id="98" presetID="10" presetClass="exit" presetSubtype="0" fill="hold" grpId="3" nodeType="withEffect">
                                  <p:stCondLst>
                                    <p:cond delay="0"/>
                                  </p:stCondLst>
                                  <p:childTnLst>
                                    <p:animEffect transition="out" filter="fade">
                                      <p:cBhvr>
                                        <p:cTn id="99" dur="250"/>
                                        <p:tgtEl>
                                          <p:spTgt spid="44"/>
                                        </p:tgtEl>
                                      </p:cBhvr>
                                    </p:animEffect>
                                    <p:set>
                                      <p:cBhvr>
                                        <p:cTn id="100" dur="1" fill="hold">
                                          <p:stCondLst>
                                            <p:cond delay="249"/>
                                          </p:stCondLst>
                                        </p:cTn>
                                        <p:tgtEl>
                                          <p:spTgt spid="44"/>
                                        </p:tgtEl>
                                        <p:attrNameLst>
                                          <p:attrName>style.visibility</p:attrName>
                                        </p:attrNameLst>
                                      </p:cBhvr>
                                      <p:to>
                                        <p:strVal val="hidden"/>
                                      </p:to>
                                    </p:set>
                                  </p:childTnLst>
                                </p:cTn>
                              </p:par>
                              <p:par>
                                <p:cTn id="101" presetID="6" presetClass="emph" presetSubtype="0" decel="100000" fill="hold" grpId="2" nodeType="withEffect">
                                  <p:stCondLst>
                                    <p:cond delay="0"/>
                                  </p:stCondLst>
                                  <p:childTnLst>
                                    <p:animScale>
                                      <p:cBhvr>
                                        <p:cTn id="102" dur="1000" fill="hold"/>
                                        <p:tgtEl>
                                          <p:spTgt spid="44"/>
                                        </p:tgtEl>
                                      </p:cBhvr>
                                      <p:by x="0" y="0"/>
                                    </p:animScale>
                                  </p:childTnLst>
                                </p:cTn>
                              </p:par>
                              <p:par>
                                <p:cTn id="103" presetID="42" presetClass="path" presetSubtype="0" decel="100000" fill="hold" grpId="4" nodeType="withEffect">
                                  <p:stCondLst>
                                    <p:cond delay="0"/>
                                  </p:stCondLst>
                                  <p:childTnLst>
                                    <p:animMotion origin="layout" path="M 5.10595E-7 -5.03858E-7 L 5.10595E-7 0.27871 " pathEditMode="relative" rAng="0" ptsTypes="AA">
                                      <p:cBhvr>
                                        <p:cTn id="104" dur="1000" fill="hold"/>
                                        <p:tgtEl>
                                          <p:spTgt spid="44"/>
                                        </p:tgtEl>
                                        <p:attrNameLst>
                                          <p:attrName>ppt_x</p:attrName>
                                          <p:attrName>ppt_y</p:attrName>
                                        </p:attrNameLst>
                                      </p:cBhvr>
                                      <p:rCtr x="0" y="13936"/>
                                    </p:animMotion>
                                  </p:childTnLst>
                                </p:cTn>
                              </p:par>
                              <p:par>
                                <p:cTn id="105" presetID="10" presetClass="exit" presetSubtype="0" fill="hold" grpId="3" nodeType="withEffect">
                                  <p:stCondLst>
                                    <p:cond delay="0"/>
                                  </p:stCondLst>
                                  <p:childTnLst>
                                    <p:animEffect transition="out" filter="fade">
                                      <p:cBhvr>
                                        <p:cTn id="106" dur="250"/>
                                        <p:tgtEl>
                                          <p:spTgt spid="89"/>
                                        </p:tgtEl>
                                      </p:cBhvr>
                                    </p:animEffect>
                                    <p:set>
                                      <p:cBhvr>
                                        <p:cTn id="107" dur="1" fill="hold">
                                          <p:stCondLst>
                                            <p:cond delay="249"/>
                                          </p:stCondLst>
                                        </p:cTn>
                                        <p:tgtEl>
                                          <p:spTgt spid="89"/>
                                        </p:tgtEl>
                                        <p:attrNameLst>
                                          <p:attrName>style.visibility</p:attrName>
                                        </p:attrNameLst>
                                      </p:cBhvr>
                                      <p:to>
                                        <p:strVal val="hidden"/>
                                      </p:to>
                                    </p:set>
                                  </p:childTnLst>
                                </p:cTn>
                              </p:par>
                              <p:par>
                                <p:cTn id="108" presetID="6" presetClass="emph" presetSubtype="0" decel="100000" fill="hold" grpId="2" nodeType="withEffect">
                                  <p:stCondLst>
                                    <p:cond delay="0"/>
                                  </p:stCondLst>
                                  <p:childTnLst>
                                    <p:animScale>
                                      <p:cBhvr>
                                        <p:cTn id="109" dur="1000" fill="hold"/>
                                        <p:tgtEl>
                                          <p:spTgt spid="89"/>
                                        </p:tgtEl>
                                      </p:cBhvr>
                                      <p:by x="0" y="0"/>
                                    </p:animScale>
                                  </p:childTnLst>
                                </p:cTn>
                              </p:par>
                              <p:par>
                                <p:cTn id="110" presetID="42" presetClass="path" presetSubtype="0" decel="100000" fill="hold" grpId="4" nodeType="withEffect">
                                  <p:stCondLst>
                                    <p:cond delay="0"/>
                                  </p:stCondLst>
                                  <p:childTnLst>
                                    <p:animMotion origin="layout" path="M -1.77176E-6 -5.03858E-7 L -1.77176E-6 0.27871 " pathEditMode="relative" rAng="0" ptsTypes="AA">
                                      <p:cBhvr>
                                        <p:cTn id="111" dur="1000" fill="hold"/>
                                        <p:tgtEl>
                                          <p:spTgt spid="89"/>
                                        </p:tgtEl>
                                        <p:attrNameLst>
                                          <p:attrName>ppt_x</p:attrName>
                                          <p:attrName>ppt_y</p:attrName>
                                        </p:attrNameLst>
                                      </p:cBhvr>
                                      <p:rCtr x="0" y="13936"/>
                                    </p:animMotion>
                                  </p:childTnLst>
                                </p:cTn>
                              </p:par>
                              <p:par>
                                <p:cTn id="112" presetID="10" presetClass="exit" presetSubtype="0" fill="hold" grpId="3" nodeType="withEffect">
                                  <p:stCondLst>
                                    <p:cond delay="0"/>
                                  </p:stCondLst>
                                  <p:childTnLst>
                                    <p:animEffect transition="out" filter="fade">
                                      <p:cBhvr>
                                        <p:cTn id="113" dur="250"/>
                                        <p:tgtEl>
                                          <p:spTgt spid="90"/>
                                        </p:tgtEl>
                                      </p:cBhvr>
                                    </p:animEffect>
                                    <p:set>
                                      <p:cBhvr>
                                        <p:cTn id="114" dur="1" fill="hold">
                                          <p:stCondLst>
                                            <p:cond delay="249"/>
                                          </p:stCondLst>
                                        </p:cTn>
                                        <p:tgtEl>
                                          <p:spTgt spid="90"/>
                                        </p:tgtEl>
                                        <p:attrNameLst>
                                          <p:attrName>style.visibility</p:attrName>
                                        </p:attrNameLst>
                                      </p:cBhvr>
                                      <p:to>
                                        <p:strVal val="hidden"/>
                                      </p:to>
                                    </p:set>
                                  </p:childTnLst>
                                </p:cTn>
                              </p:par>
                              <p:par>
                                <p:cTn id="115" presetID="6" presetClass="emph" presetSubtype="0" decel="100000" fill="hold" grpId="2" nodeType="withEffect">
                                  <p:stCondLst>
                                    <p:cond delay="0"/>
                                  </p:stCondLst>
                                  <p:childTnLst>
                                    <p:animScale>
                                      <p:cBhvr>
                                        <p:cTn id="116" dur="1000" fill="hold"/>
                                        <p:tgtEl>
                                          <p:spTgt spid="90"/>
                                        </p:tgtEl>
                                      </p:cBhvr>
                                      <p:by x="0" y="0"/>
                                    </p:animScale>
                                  </p:childTnLst>
                                </p:cTn>
                              </p:par>
                              <p:par>
                                <p:cTn id="117" presetID="42" presetClass="path" presetSubtype="0" decel="100000" fill="hold" grpId="4" nodeType="withEffect">
                                  <p:stCondLst>
                                    <p:cond delay="0"/>
                                  </p:stCondLst>
                                  <p:childTnLst>
                                    <p:animMotion origin="layout" path="M 4.68981E-6 -5.03858E-7 L 4.68981E-6 0.27871 " pathEditMode="relative" rAng="0" ptsTypes="AA">
                                      <p:cBhvr>
                                        <p:cTn id="118" dur="1000" fill="hold"/>
                                        <p:tgtEl>
                                          <p:spTgt spid="90"/>
                                        </p:tgtEl>
                                        <p:attrNameLst>
                                          <p:attrName>ppt_x</p:attrName>
                                          <p:attrName>ppt_y</p:attrName>
                                        </p:attrNameLst>
                                      </p:cBhvr>
                                      <p:rCtr x="0" y="13936"/>
                                    </p:animMotion>
                                  </p:childTnLst>
                                </p:cTn>
                              </p:par>
                              <p:par>
                                <p:cTn id="119" presetID="1" presetClass="entr" presetSubtype="0" fill="hold" grpId="4" nodeType="withEffect">
                                  <p:stCondLst>
                                    <p:cond delay="0"/>
                                  </p:stCondLst>
                                  <p:childTnLst>
                                    <p:set>
                                      <p:cBhvr>
                                        <p:cTn id="120" dur="1" fill="hold">
                                          <p:stCondLst>
                                            <p:cond delay="0"/>
                                          </p:stCondLst>
                                        </p:cTn>
                                        <p:tgtEl>
                                          <p:spTgt spid="3"/>
                                        </p:tgtEl>
                                        <p:attrNameLst>
                                          <p:attrName>style.visibility</p:attrName>
                                        </p:attrNameLst>
                                      </p:cBhvr>
                                      <p:to>
                                        <p:strVal val="visible"/>
                                      </p:to>
                                    </p:set>
                                  </p:childTnLst>
                                </p:cTn>
                              </p:par>
                              <p:par>
                                <p:cTn id="121" presetID="6" presetClass="emph" presetSubtype="0" accel="36000" decel="64000" autoRev="1" fill="hold" grpId="3" nodeType="withEffect">
                                  <p:stCondLst>
                                    <p:cond delay="0"/>
                                  </p:stCondLst>
                                  <p:childTnLst>
                                    <p:animScale>
                                      <p:cBhvr>
                                        <p:cTn id="122" dur="250" fill="hold"/>
                                        <p:tgtEl>
                                          <p:spTgt spid="3"/>
                                        </p:tgtEl>
                                      </p:cBhvr>
                                      <p:by x="0" y="100000"/>
                                    </p:animScale>
                                  </p:childTnLst>
                                </p:cTn>
                              </p:par>
                              <p:par>
                                <p:cTn id="123" presetID="6" presetClass="emph" presetSubtype="0" accel="24000" decel="76000" fill="hold" grpId="0" nodeType="withEffect">
                                  <p:stCondLst>
                                    <p:cond delay="0"/>
                                  </p:stCondLst>
                                  <p:childTnLst>
                                    <p:animScale>
                                      <p:cBhvr>
                                        <p:cTn id="124" dur="600" fill="hold"/>
                                        <p:tgtEl>
                                          <p:spTgt spid="3"/>
                                        </p:tgtEl>
                                      </p:cBhvr>
                                      <p:by x="100000" y="300000"/>
                                    </p:animScale>
                                  </p:childTnLst>
                                </p:cTn>
                              </p:par>
                              <p:par>
                                <p:cTn id="125" presetID="6" presetClass="emph" presetSubtype="0" accel="24000" decel="76000" fill="hold" grpId="1" nodeType="withEffect">
                                  <p:stCondLst>
                                    <p:cond delay="0"/>
                                  </p:stCondLst>
                                  <p:childTnLst>
                                    <p:animScale>
                                      <p:cBhvr>
                                        <p:cTn id="126" dur="600" fill="hold"/>
                                        <p:tgtEl>
                                          <p:spTgt spid="3"/>
                                        </p:tgtEl>
                                      </p:cBhvr>
                                      <p:by x="533200" y="100000"/>
                                    </p:animScale>
                                  </p:childTnLst>
                                </p:cTn>
                              </p:par>
                              <p:par>
                                <p:cTn id="127" presetID="42" presetClass="path" presetSubtype="0" accel="50667" decel="49333" fill="hold" grpId="4" nodeType="withEffect">
                                  <p:stCondLst>
                                    <p:cond delay="0"/>
                                  </p:stCondLst>
                                  <p:childTnLst>
                                    <p:animMotion origin="layout" path="M 0 -1.01226E-6 L 0 -0.33295 " pathEditMode="relative" rAng="0" ptsTypes="AA">
                                      <p:cBhvr>
                                        <p:cTn id="128" dur="600" fill="hold"/>
                                        <p:tgtEl>
                                          <p:spTgt spid="4"/>
                                        </p:tgtEl>
                                        <p:attrNameLst>
                                          <p:attrName>ppt_x</p:attrName>
                                          <p:attrName>ppt_y</p:attrName>
                                        </p:attrNameLst>
                                      </p:cBhvr>
                                      <p:rCtr x="0" y="-16659"/>
                                    </p:animMotion>
                                  </p:childTnLst>
                                </p:cTn>
                              </p:par>
                              <p:par>
                                <p:cTn id="129" presetID="42" presetClass="path" presetSubtype="0" accel="50667" decel="49333" fill="hold" grpId="4" nodeType="withEffect">
                                  <p:stCondLst>
                                    <p:cond delay="0"/>
                                  </p:stCondLst>
                                  <p:childTnLst>
                                    <p:animMotion origin="layout" path="M 0 -2.84921E-6 L 0 0.33303 " pathEditMode="relative" rAng="0" ptsTypes="AA">
                                      <p:cBhvr>
                                        <p:cTn id="130" dur="600" fill="hold"/>
                                        <p:tgtEl>
                                          <p:spTgt spid="5"/>
                                        </p:tgtEl>
                                        <p:attrNameLst>
                                          <p:attrName>ppt_x</p:attrName>
                                          <p:attrName>ppt_y</p:attrName>
                                        </p:attrNameLst>
                                      </p:cBhvr>
                                      <p:rCtr x="0" y="16651"/>
                                    </p:animMotion>
                                  </p:childTnLst>
                                </p:cTn>
                              </p:par>
                              <p:par>
                                <p:cTn id="131" presetID="6" presetClass="emph" presetSubtype="0" accel="100000" fill="hold" grpId="0" nodeType="withEffect">
                                  <p:stCondLst>
                                    <p:cond delay="0"/>
                                  </p:stCondLst>
                                  <p:childTnLst>
                                    <p:animScale>
                                      <p:cBhvr>
                                        <p:cTn id="132" dur="250" fill="hold"/>
                                        <p:tgtEl>
                                          <p:spTgt spid="4"/>
                                        </p:tgtEl>
                                      </p:cBhvr>
                                      <p:by x="533200" y="100000"/>
                                    </p:animScale>
                                  </p:childTnLst>
                                </p:cTn>
                              </p:par>
                              <p:par>
                                <p:cTn id="133" presetID="8" presetClass="emph" presetSubtype="0" accel="100000" fill="hold" grpId="1" nodeType="withEffect">
                                  <p:stCondLst>
                                    <p:cond delay="0"/>
                                  </p:stCondLst>
                                  <p:childTnLst>
                                    <p:animRot by="2400000">
                                      <p:cBhvr>
                                        <p:cTn id="134" dur="250" fill="hold"/>
                                        <p:tgtEl>
                                          <p:spTgt spid="4"/>
                                        </p:tgtEl>
                                        <p:attrNameLst>
                                          <p:attrName>r</p:attrName>
                                        </p:attrNameLst>
                                      </p:cBhvr>
                                    </p:animRot>
                                  </p:childTnLst>
                                </p:cTn>
                              </p:par>
                              <p:par>
                                <p:cTn id="135" presetID="8" presetClass="emph" presetSubtype="0" fill="hold" grpId="2" nodeType="withEffect">
                                  <p:stCondLst>
                                    <p:cond delay="250"/>
                                  </p:stCondLst>
                                  <p:childTnLst>
                                    <p:animRot by="-3600000">
                                      <p:cBhvr>
                                        <p:cTn id="136" dur="10" fill="hold"/>
                                        <p:tgtEl>
                                          <p:spTgt spid="4"/>
                                        </p:tgtEl>
                                        <p:attrNameLst>
                                          <p:attrName>r</p:attrName>
                                        </p:attrNameLst>
                                      </p:cBhvr>
                                    </p:animRot>
                                  </p:childTnLst>
                                </p:cTn>
                              </p:par>
                              <p:par>
                                <p:cTn id="137" presetID="19" presetClass="emph" presetSubtype="0" fill="hold" grpId="2" nodeType="withEffect">
                                  <p:stCondLst>
                                    <p:cond delay="250"/>
                                  </p:stCondLst>
                                  <p:childTnLst>
                                    <p:animClr clrSpc="rgb" dir="cw">
                                      <p:cBhvr override="childStyle">
                                        <p:cTn id="138" dur="10" fill="hold"/>
                                        <p:tgtEl>
                                          <p:spTgt spid="3"/>
                                        </p:tgtEl>
                                        <p:attrNameLst>
                                          <p:attrName>style.color</p:attrName>
                                        </p:attrNameLst>
                                      </p:cBhvr>
                                      <p:to>
                                        <a:srgbClr val="FFFFFF"/>
                                      </p:to>
                                    </p:animClr>
                                    <p:animClr clrSpc="rgb" dir="cw">
                                      <p:cBhvr>
                                        <p:cTn id="139" dur="10" fill="hold"/>
                                        <p:tgtEl>
                                          <p:spTgt spid="3"/>
                                        </p:tgtEl>
                                        <p:attrNameLst>
                                          <p:attrName>fillcolor</p:attrName>
                                        </p:attrNameLst>
                                      </p:cBhvr>
                                      <p:to>
                                        <a:srgbClr val="FFFFFF"/>
                                      </p:to>
                                    </p:animClr>
                                    <p:set>
                                      <p:cBhvr>
                                        <p:cTn id="140" dur="10" fill="hold"/>
                                        <p:tgtEl>
                                          <p:spTgt spid="3"/>
                                        </p:tgtEl>
                                        <p:attrNameLst>
                                          <p:attrName>fill.type</p:attrName>
                                        </p:attrNameLst>
                                      </p:cBhvr>
                                      <p:to>
                                        <p:strVal val="solid"/>
                                      </p:to>
                                    </p:set>
                                    <p:set>
                                      <p:cBhvr>
                                        <p:cTn id="141" dur="10" fill="hold"/>
                                        <p:tgtEl>
                                          <p:spTgt spid="3"/>
                                        </p:tgtEl>
                                        <p:attrNameLst>
                                          <p:attrName>fill.on</p:attrName>
                                        </p:attrNameLst>
                                      </p:cBhvr>
                                      <p:to>
                                        <p:strVal val="true"/>
                                      </p:to>
                                    </p:set>
                                  </p:childTnLst>
                                </p:cTn>
                              </p:par>
                              <p:par>
                                <p:cTn id="142" presetID="8" presetClass="emph" presetSubtype="0" decel="100000" fill="hold" grpId="3" nodeType="withEffect">
                                  <p:stCondLst>
                                    <p:cond delay="260"/>
                                  </p:stCondLst>
                                  <p:childTnLst>
                                    <p:animRot by="1200000">
                                      <p:cBhvr>
                                        <p:cTn id="143" dur="400" fill="hold"/>
                                        <p:tgtEl>
                                          <p:spTgt spid="4"/>
                                        </p:tgtEl>
                                        <p:attrNameLst>
                                          <p:attrName>r</p:attrName>
                                        </p:attrNameLst>
                                      </p:cBhvr>
                                    </p:animRot>
                                  </p:childTnLst>
                                </p:cTn>
                              </p:par>
                              <p:par>
                                <p:cTn id="144" presetID="6" presetClass="emph" presetSubtype="0" accel="100000" fill="hold" grpId="0" nodeType="withEffect">
                                  <p:stCondLst>
                                    <p:cond delay="0"/>
                                  </p:stCondLst>
                                  <p:childTnLst>
                                    <p:animScale>
                                      <p:cBhvr>
                                        <p:cTn id="145" dur="250" fill="hold"/>
                                        <p:tgtEl>
                                          <p:spTgt spid="5"/>
                                        </p:tgtEl>
                                      </p:cBhvr>
                                      <p:by x="533200" y="100000"/>
                                    </p:animScale>
                                  </p:childTnLst>
                                </p:cTn>
                              </p:par>
                              <p:par>
                                <p:cTn id="146" presetID="8" presetClass="emph" presetSubtype="0" accel="100000" fill="hold" grpId="1" nodeType="withEffect">
                                  <p:stCondLst>
                                    <p:cond delay="0"/>
                                  </p:stCondLst>
                                  <p:childTnLst>
                                    <p:animRot by="-2400000">
                                      <p:cBhvr>
                                        <p:cTn id="147" dur="250" fill="hold"/>
                                        <p:tgtEl>
                                          <p:spTgt spid="5"/>
                                        </p:tgtEl>
                                        <p:attrNameLst>
                                          <p:attrName>r</p:attrName>
                                        </p:attrNameLst>
                                      </p:cBhvr>
                                    </p:animRot>
                                  </p:childTnLst>
                                </p:cTn>
                              </p:par>
                              <p:par>
                                <p:cTn id="148" presetID="8" presetClass="emph" presetSubtype="0" fill="hold" grpId="2" nodeType="withEffect">
                                  <p:stCondLst>
                                    <p:cond delay="250"/>
                                  </p:stCondLst>
                                  <p:childTnLst>
                                    <p:animRot by="3600000">
                                      <p:cBhvr>
                                        <p:cTn id="149" dur="10" fill="hold"/>
                                        <p:tgtEl>
                                          <p:spTgt spid="5"/>
                                        </p:tgtEl>
                                        <p:attrNameLst>
                                          <p:attrName>r</p:attrName>
                                        </p:attrNameLst>
                                      </p:cBhvr>
                                    </p:animRot>
                                  </p:childTnLst>
                                </p:cTn>
                              </p:par>
                              <p:par>
                                <p:cTn id="150" presetID="8" presetClass="emph" presetSubtype="0" decel="100000" fill="hold" grpId="3" nodeType="withEffect">
                                  <p:stCondLst>
                                    <p:cond delay="260"/>
                                  </p:stCondLst>
                                  <p:childTnLst>
                                    <p:animRot by="-1200000">
                                      <p:cBhvr>
                                        <p:cTn id="151" dur="400" fill="hold"/>
                                        <p:tgtEl>
                                          <p:spTgt spid="5"/>
                                        </p:tgtEl>
                                        <p:attrNameLst>
                                          <p:attrName>r</p:attrName>
                                        </p:attrNameLst>
                                      </p:cBhvr>
                                    </p:animRot>
                                  </p:childTnLst>
                                </p:cTn>
                              </p:par>
                              <p:par>
                                <p:cTn id="152" presetID="10" presetClass="exit" presetSubtype="0" fill="hold" grpId="0" nodeType="withEffect">
                                  <p:stCondLst>
                                    <p:cond delay="0"/>
                                  </p:stCondLst>
                                  <p:childTnLst>
                                    <p:animEffect transition="out" filter="fade">
                                      <p:cBhvr>
                                        <p:cTn id="153" dur="250"/>
                                        <p:tgtEl>
                                          <p:spTgt spid="50"/>
                                        </p:tgtEl>
                                      </p:cBhvr>
                                    </p:animEffect>
                                    <p:set>
                                      <p:cBhvr>
                                        <p:cTn id="154" dur="1" fill="hold">
                                          <p:stCondLst>
                                            <p:cond delay="249"/>
                                          </p:stCondLst>
                                        </p:cTn>
                                        <p:tgtEl>
                                          <p:spTgt spid="50"/>
                                        </p:tgtEl>
                                        <p:attrNameLst>
                                          <p:attrName>style.visibility</p:attrName>
                                        </p:attrNameLst>
                                      </p:cBhvr>
                                      <p:to>
                                        <p:strVal val="hidden"/>
                                      </p:to>
                                    </p:set>
                                  </p:childTnLst>
                                </p:cTn>
                              </p:par>
                              <p:par>
                                <p:cTn id="155" presetID="6" presetClass="emph" presetSubtype="0" decel="100000" fill="hold" grpId="1" nodeType="withEffect">
                                  <p:stCondLst>
                                    <p:cond delay="0"/>
                                  </p:stCondLst>
                                  <p:childTnLst>
                                    <p:animScale>
                                      <p:cBhvr>
                                        <p:cTn id="156" dur="500" fill="hold"/>
                                        <p:tgtEl>
                                          <p:spTgt spid="50"/>
                                        </p:tgtEl>
                                      </p:cBhvr>
                                      <p:by x="80000" y="80000"/>
                                    </p:animScale>
                                  </p:childTnLst>
                                </p:cTn>
                              </p:par>
                              <p:par>
                                <p:cTn id="157" presetID="42" presetClass="path" presetSubtype="0" decel="100000" fill="hold" grpId="2" nodeType="withEffect">
                                  <p:stCondLst>
                                    <p:cond delay="0"/>
                                  </p:stCondLst>
                                  <p:childTnLst>
                                    <p:animMotion origin="layout" path="M 3.87261E-6 1.48148E-6 L 0.03009 1.48148E-6 " pathEditMode="relative" rAng="0" ptsTypes="AA">
                                      <p:cBhvr>
                                        <p:cTn id="158" dur="500" fill="hold"/>
                                        <p:tgtEl>
                                          <p:spTgt spid="50"/>
                                        </p:tgtEl>
                                        <p:attrNameLst>
                                          <p:attrName>ppt_x</p:attrName>
                                          <p:attrName>ppt_y</p:attrName>
                                        </p:attrNameLst>
                                      </p:cBhvr>
                                      <p:rCtr x="1498" y="0"/>
                                    </p:animMotion>
                                  </p:childTnLst>
                                </p:cTn>
                              </p:par>
                              <p:par>
                                <p:cTn id="159" presetID="2" presetClass="entr" presetSubtype="4" decel="100000" fill="hold" grpId="0" nodeType="withEffect">
                                  <p:stCondLst>
                                    <p:cond delay="0"/>
                                  </p:stCondLst>
                                  <p:childTnLst>
                                    <p:set>
                                      <p:cBhvr>
                                        <p:cTn id="160" dur="1" fill="hold">
                                          <p:stCondLst>
                                            <p:cond delay="0"/>
                                          </p:stCondLst>
                                        </p:cTn>
                                        <p:tgtEl>
                                          <p:spTgt spid="51"/>
                                        </p:tgtEl>
                                        <p:attrNameLst>
                                          <p:attrName>style.visibility</p:attrName>
                                        </p:attrNameLst>
                                      </p:cBhvr>
                                      <p:to>
                                        <p:strVal val="visible"/>
                                      </p:to>
                                    </p:set>
                                    <p:anim calcmode="lin" valueType="num">
                                      <p:cBhvr additive="base">
                                        <p:cTn id="161" dur="500" fill="hold"/>
                                        <p:tgtEl>
                                          <p:spTgt spid="51"/>
                                        </p:tgtEl>
                                        <p:attrNameLst>
                                          <p:attrName>ppt_x</p:attrName>
                                        </p:attrNameLst>
                                      </p:cBhvr>
                                      <p:tavLst>
                                        <p:tav tm="0">
                                          <p:val>
                                            <p:strVal val="#ppt_x"/>
                                          </p:val>
                                        </p:tav>
                                        <p:tav tm="100000">
                                          <p:val>
                                            <p:strVal val="#ppt_x"/>
                                          </p:val>
                                        </p:tav>
                                      </p:tavLst>
                                    </p:anim>
                                    <p:anim calcmode="lin" valueType="num">
                                      <p:cBhvr additive="base">
                                        <p:cTn id="162" dur="500" fill="hold"/>
                                        <p:tgtEl>
                                          <p:spTgt spid="51"/>
                                        </p:tgtEl>
                                        <p:attrNameLst>
                                          <p:attrName>ppt_y</p:attrName>
                                        </p:attrNameLst>
                                      </p:cBhvr>
                                      <p:tavLst>
                                        <p:tav tm="0">
                                          <p:val>
                                            <p:strVal val="1+#ppt_h/2"/>
                                          </p:val>
                                        </p:tav>
                                        <p:tav tm="100000">
                                          <p:val>
                                            <p:strVal val="#ppt_y"/>
                                          </p:val>
                                        </p:tav>
                                      </p:tavLst>
                                    </p:anim>
                                  </p:childTnLst>
                                </p:cTn>
                              </p:par>
                              <p:par>
                                <p:cTn id="163" presetID="10" presetClass="exit" presetSubtype="0" fill="hold" grpId="1" nodeType="withEffect">
                                  <p:stCondLst>
                                    <p:cond delay="0"/>
                                  </p:stCondLst>
                                  <p:childTnLst>
                                    <p:animEffect transition="out" filter="fade">
                                      <p:cBhvr>
                                        <p:cTn id="164" dur="250"/>
                                        <p:tgtEl>
                                          <p:spTgt spid="51"/>
                                        </p:tgtEl>
                                      </p:cBhvr>
                                    </p:animEffect>
                                    <p:set>
                                      <p:cBhvr>
                                        <p:cTn id="165" dur="1" fill="hold">
                                          <p:stCondLst>
                                            <p:cond delay="249"/>
                                          </p:stCondLst>
                                        </p:cTn>
                                        <p:tgtEl>
                                          <p:spTgt spid="51"/>
                                        </p:tgtEl>
                                        <p:attrNameLst>
                                          <p:attrName>style.visibility</p:attrName>
                                        </p:attrNameLst>
                                      </p:cBhvr>
                                      <p:to>
                                        <p:strVal val="hidden"/>
                                      </p:to>
                                    </p:set>
                                  </p:childTnLst>
                                </p:cTn>
                              </p:par>
                              <p:par>
                                <p:cTn id="166" presetID="6" presetClass="emph" presetSubtype="0" decel="100000" fill="hold" grpId="2" nodeType="withEffect">
                                  <p:stCondLst>
                                    <p:cond delay="0"/>
                                  </p:stCondLst>
                                  <p:childTnLst>
                                    <p:animScale>
                                      <p:cBhvr>
                                        <p:cTn id="167" dur="500" fill="hold"/>
                                        <p:tgtEl>
                                          <p:spTgt spid="51"/>
                                        </p:tgtEl>
                                      </p:cBhvr>
                                      <p:by x="80000" y="80000"/>
                                    </p:animScale>
                                  </p:childTnLst>
                                </p:cTn>
                              </p:par>
                              <p:par>
                                <p:cTn id="168" presetID="42" presetClass="path" presetSubtype="0" decel="100000" fill="hold" grpId="3" nodeType="withEffect">
                                  <p:stCondLst>
                                    <p:cond delay="0"/>
                                  </p:stCondLst>
                                  <p:childTnLst>
                                    <p:animMotion origin="layout" path="M -0.02878 -4.44444E-6 L 2.03282E-6 -4.44444E-6 " pathEditMode="relative" rAng="0" ptsTypes="AA">
                                      <p:cBhvr>
                                        <p:cTn id="169" dur="500" spd="-100000" fill="hold"/>
                                        <p:tgtEl>
                                          <p:spTgt spid="51"/>
                                        </p:tgtEl>
                                        <p:attrNameLst>
                                          <p:attrName>ppt_x</p:attrName>
                                          <p:attrName>ppt_y</p:attrName>
                                        </p:attrNameLst>
                                      </p:cBhvr>
                                      <p:rCtr x="1432" y="0"/>
                                    </p:animMotion>
                                  </p:childTnLst>
                                </p:cTn>
                              </p:par>
                              <p:par>
                                <p:cTn id="170" presetID="1" presetClass="exit" presetSubtype="0" fill="hold" grpId="2" nodeType="withEffect">
                                  <p:stCondLst>
                                    <p:cond delay="0"/>
                                  </p:stCondLst>
                                  <p:childTnLst>
                                    <p:set>
                                      <p:cBhvr>
                                        <p:cTn id="171" dur="1" fill="hold">
                                          <p:stCondLst>
                                            <p:cond delay="0"/>
                                          </p:stCondLst>
                                        </p:cTn>
                                        <p:tgtEl>
                                          <p:spTgt spid="49"/>
                                        </p:tgtEl>
                                        <p:attrNameLst>
                                          <p:attrName>style.visibility</p:attrName>
                                        </p:attrNameLst>
                                      </p:cBhvr>
                                      <p:to>
                                        <p:strVal val="hidden"/>
                                      </p:to>
                                    </p:set>
                                  </p:childTnLst>
                                </p:cTn>
                              </p:par>
                              <p:par>
                                <p:cTn id="172" presetID="6" presetClass="emph" presetSubtype="0" accel="50000" decel="50000" fill="hold" grpId="6" nodeType="withEffect">
                                  <p:stCondLst>
                                    <p:cond delay="0"/>
                                  </p:stCondLst>
                                  <p:childTnLst>
                                    <p:animScale>
                                      <p:cBhvr>
                                        <p:cTn id="173" dur="200" fill="hold"/>
                                        <p:tgtEl>
                                          <p:spTgt spid="35"/>
                                        </p:tgtEl>
                                      </p:cBhvr>
                                      <p:by x="0" y="100000"/>
                                    </p:animScale>
                                  </p:childTnLst>
                                </p:cTn>
                              </p:par>
                              <p:par>
                                <p:cTn id="174" presetID="6" presetClass="emph" presetSubtype="0" accel="50000" decel="50000" fill="hold" grpId="7" nodeType="withEffect">
                                  <p:stCondLst>
                                    <p:cond delay="0"/>
                                  </p:stCondLst>
                                  <p:childTnLst>
                                    <p:animScale>
                                      <p:cBhvr>
                                        <p:cTn id="175" dur="200" fill="hold"/>
                                        <p:tgtEl>
                                          <p:spTgt spid="35"/>
                                        </p:tgtEl>
                                      </p:cBhvr>
                                      <p:by x="126000" y="126000"/>
                                    </p:animScale>
                                  </p:childTnLst>
                                </p:cTn>
                              </p:par>
                              <p:par>
                                <p:cTn id="176" presetID="10" presetClass="entr" presetSubtype="0" fill="hold" nodeType="withEffect">
                                  <p:stCondLst>
                                    <p:cond delay="400"/>
                                  </p:stCondLst>
                                  <p:childTnLst>
                                    <p:set>
                                      <p:cBhvr>
                                        <p:cTn id="177" dur="1" fill="hold">
                                          <p:stCondLst>
                                            <p:cond delay="0"/>
                                          </p:stCondLst>
                                        </p:cTn>
                                        <p:tgtEl>
                                          <p:spTgt spid="38"/>
                                        </p:tgtEl>
                                        <p:attrNameLst>
                                          <p:attrName>style.visibility</p:attrName>
                                        </p:attrNameLst>
                                      </p:cBhvr>
                                      <p:to>
                                        <p:strVal val="visible"/>
                                      </p:to>
                                    </p:set>
                                    <p:animEffect transition="in" filter="fade">
                                      <p:cBhvr>
                                        <p:cTn id="178" dur="1000"/>
                                        <p:tgtEl>
                                          <p:spTgt spid="38"/>
                                        </p:tgtEl>
                                      </p:cBhvr>
                                    </p:animEffect>
                                  </p:childTnLst>
                                </p:cTn>
                              </p:par>
                              <p:par>
                                <p:cTn id="179" presetID="63" presetClass="path" presetSubtype="0" decel="100000" fill="hold" nodeType="withEffect">
                                  <p:stCondLst>
                                    <p:cond delay="400"/>
                                  </p:stCondLst>
                                  <p:childTnLst>
                                    <p:animMotion origin="layout" path="M -0.02409 0 L 0 0 " pathEditMode="relative" rAng="0" ptsTypes="AA">
                                      <p:cBhvr>
                                        <p:cTn id="180" dur="1000" fill="hold"/>
                                        <p:tgtEl>
                                          <p:spTgt spid="38"/>
                                        </p:tgtEl>
                                        <p:attrNameLst>
                                          <p:attrName>ppt_x</p:attrName>
                                          <p:attrName>ppt_y</p:attrName>
                                        </p:attrNameLst>
                                      </p:cBhvr>
                                      <p:rCtr x="1198" y="0"/>
                                    </p:animMotion>
                                  </p:childTnLst>
                                </p:cTn>
                              </p:par>
                              <p:par>
                                <p:cTn id="181" presetID="6" presetClass="emph" presetSubtype="0" accel="100000" autoRev="1" fill="hold" nodeType="withEffect">
                                  <p:stCondLst>
                                    <p:cond delay="0"/>
                                  </p:stCondLst>
                                  <p:childTnLst>
                                    <p:animScale>
                                      <p:cBhvr>
                                        <p:cTn id="182" dur="500" fill="hold"/>
                                        <p:tgtEl>
                                          <p:spTgt spid="38"/>
                                        </p:tgtEl>
                                      </p:cBhvr>
                                      <p:by x="92000" y="92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3" grpId="3" animBg="1"/>
      <p:bldP spid="3" grpId="4" animBg="1"/>
      <p:bldP spid="4" grpId="0" animBg="1"/>
      <p:bldP spid="4" grpId="1" animBg="1"/>
      <p:bldP spid="4" grpId="2" animBg="1"/>
      <p:bldP spid="4" grpId="3" animBg="1"/>
      <p:bldP spid="4" grpId="4" animBg="1"/>
      <p:bldP spid="5" grpId="0" animBg="1"/>
      <p:bldP spid="5" grpId="1" animBg="1"/>
      <p:bldP spid="5" grpId="2" animBg="1"/>
      <p:bldP spid="5" grpId="3" animBg="1"/>
      <p:bldP spid="5" grpId="4" animBg="1"/>
      <p:bldP spid="50" grpId="0" animBg="1"/>
      <p:bldP spid="50" grpId="1" animBg="1"/>
      <p:bldP spid="50" grpId="2" animBg="1"/>
      <p:bldP spid="50" grpId="3" animBg="1"/>
      <p:bldP spid="50" grpId="4" animBg="1"/>
      <p:bldP spid="51" grpId="0" animBg="1"/>
      <p:bldP spid="51" grpId="1" animBg="1"/>
      <p:bldP spid="51" grpId="2" animBg="1"/>
      <p:bldP spid="51" grpId="3" animBg="1"/>
      <p:bldP spid="51" grpId="4" animBg="1"/>
      <p:bldP spid="51" grpId="5" animBg="1"/>
      <p:bldP spid="49" grpId="0" animBg="1"/>
      <p:bldP spid="49" grpId="1" animBg="1"/>
      <p:bldP spid="49" grpId="2" animBg="1"/>
      <p:bldP spid="61" grpId="0" animBg="1"/>
      <p:bldP spid="61" grpId="1" animBg="1"/>
      <p:bldP spid="61" grpId="2" animBg="1"/>
      <p:bldP spid="61" grpId="3" animBg="1"/>
      <p:bldP spid="61" grpId="4" animBg="1"/>
      <p:bldP spid="61" grpId="5" animBg="1"/>
      <p:bldP spid="35" grpId="0" animBg="1"/>
      <p:bldP spid="35" grpId="1" animBg="1"/>
      <p:bldP spid="35" grpId="2" animBg="1"/>
      <p:bldP spid="35" grpId="3" animBg="1"/>
      <p:bldP spid="35" grpId="4" animBg="1"/>
      <p:bldP spid="35" grpId="5" animBg="1"/>
      <p:bldP spid="35" grpId="6" animBg="1"/>
      <p:bldP spid="35" grpId="7" animBg="1"/>
      <p:bldP spid="6" grpId="0" animBg="1"/>
      <p:bldP spid="6" grpId="1" animBg="1"/>
      <p:bldP spid="89" grpId="0"/>
      <p:bldP spid="89" grpId="1"/>
      <p:bldP spid="89" grpId="2"/>
      <p:bldP spid="89" grpId="3"/>
      <p:bldP spid="89" grpId="4"/>
      <p:bldP spid="90" grpId="0"/>
      <p:bldP spid="90" grpId="1"/>
      <p:bldP spid="90" grpId="2"/>
      <p:bldP spid="90" grpId="3"/>
      <p:bldP spid="90" grpId="4"/>
      <p:bldP spid="44" grpId="0"/>
      <p:bldP spid="44" grpId="1"/>
      <p:bldP spid="44" grpId="2"/>
      <p:bldP spid="44" grpId="3"/>
      <p:bldP spid="44" grpId="4"/>
      <p:bldP spid="36" grpId="0" animBg="1"/>
      <p:bldP spid="36" grpId="1" animBg="1"/>
      <p:bldP spid="36" grpId="2" animBg="1"/>
      <p:bldP spid="36" grpId="3" animBg="1"/>
      <p:bldP spid="36" grpId="4" animBg="1"/>
      <p:bldP spid="36" grpId="5" animBg="1"/>
      <p:bldP spid="37" grpId="0"/>
      <p:bldP spid="37" grpId="1"/>
      <p:bldP spid="37" grpId="2"/>
      <p:bldP spid="37" grpId="3"/>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bwMode="gray">
          <a:xfrm>
            <a:off x="1130844" y="1212862"/>
            <a:ext cx="2114778" cy="21147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449"/>
            <a:endParaRPr lang="en-US" sz="1770" dirty="0">
              <a:solidFill>
                <a:srgbClr val="FFFFFF"/>
              </a:solidFill>
            </a:endParaRPr>
          </a:p>
        </p:txBody>
      </p:sp>
      <p:sp>
        <p:nvSpPr>
          <p:cNvPr id="18" name="Oval 17"/>
          <p:cNvSpPr/>
          <p:nvPr/>
        </p:nvSpPr>
        <p:spPr bwMode="gray">
          <a:xfrm>
            <a:off x="1496483" y="1578501"/>
            <a:ext cx="1383500" cy="13835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449"/>
            <a:endParaRPr lang="en-US" sz="1770" dirty="0">
              <a:solidFill>
                <a:srgbClr val="FFFFFF"/>
              </a:solidFill>
            </a:endParaRPr>
          </a:p>
        </p:txBody>
      </p:sp>
      <p:pic>
        <p:nvPicPr>
          <p:cNvPr id="16" name="Picture 15"/>
          <p:cNvPicPr>
            <a:picLocks noChangeAspect="1"/>
          </p:cNvPicPr>
          <p:nvPr/>
        </p:nvPicPr>
        <p:blipFill>
          <a:blip r:embed="rId3">
            <a:duotone>
              <a:schemeClr val="accent2">
                <a:shade val="45000"/>
                <a:satMod val="135000"/>
              </a:schemeClr>
              <a:prstClr val="white"/>
            </a:duotone>
          </a:blip>
          <a:stretch>
            <a:fillRect/>
          </a:stretch>
        </p:blipFill>
        <p:spPr bwMode="gray">
          <a:xfrm>
            <a:off x="1640363" y="1887593"/>
            <a:ext cx="1084844" cy="676062"/>
          </a:xfrm>
          <a:prstGeom prst="rect">
            <a:avLst/>
          </a:prstGeom>
        </p:spPr>
      </p:pic>
      <p:pic>
        <p:nvPicPr>
          <p:cNvPr id="4" name="Picture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32839" y="3475732"/>
            <a:ext cx="4157532" cy="1512842"/>
          </a:xfrm>
          <a:prstGeom prst="rect">
            <a:avLst/>
          </a:prstGeom>
        </p:spPr>
      </p:pic>
      <p:pic>
        <p:nvPicPr>
          <p:cNvPr id="5" name="Picture 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3951" y="3111946"/>
            <a:ext cx="3634757" cy="1008406"/>
          </a:xfrm>
          <a:prstGeom prst="rect">
            <a:avLst/>
          </a:prstGeom>
        </p:spPr>
      </p:pic>
      <p:pic>
        <p:nvPicPr>
          <p:cNvPr id="6" name="Picture 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293950" y="2276270"/>
            <a:ext cx="4117272" cy="1779138"/>
          </a:xfrm>
          <a:prstGeom prst="rect">
            <a:avLst/>
          </a:prstGeom>
        </p:spPr>
      </p:pic>
      <p:sp>
        <p:nvSpPr>
          <p:cNvPr id="23" name="TextBox 22"/>
          <p:cNvSpPr txBox="1"/>
          <p:nvPr/>
        </p:nvSpPr>
        <p:spPr>
          <a:xfrm>
            <a:off x="4662379" y="1033670"/>
            <a:ext cx="7079786" cy="5552079"/>
          </a:xfrm>
          <a:prstGeom prst="rect">
            <a:avLst/>
          </a:prstGeom>
          <a:noFill/>
        </p:spPr>
        <p:txBody>
          <a:bodyPr wrap="square" lIns="182781" tIns="146224" rIns="182781" bIns="182781" rtlCol="0" anchor="t">
            <a:noAutofit/>
          </a:bodyPr>
          <a:lstStyle/>
          <a:p>
            <a:pPr defTabSz="577652"/>
            <a:r>
              <a:rPr lang="en-US" sz="2800" dirty="0">
                <a:gradFill>
                  <a:gsLst>
                    <a:gs pos="0">
                      <a:srgbClr val="FFFFFF"/>
                    </a:gs>
                    <a:gs pos="100000">
                      <a:srgbClr val="FFFFFF"/>
                    </a:gs>
                  </a:gsLst>
                  <a:lin ang="5400000" scaled="1"/>
                </a:gradFill>
                <a:cs typeface="Segoe UI Light" panose="020B0502040204020203" pitchFamily="34" charset="0"/>
              </a:rPr>
              <a:t>Explore our MSDN </a:t>
            </a:r>
            <a:r>
              <a:rPr lang="en-US" sz="2800" dirty="0" smtClean="0">
                <a:gradFill>
                  <a:gsLst>
                    <a:gs pos="0">
                      <a:srgbClr val="FFFFFF"/>
                    </a:gs>
                    <a:gs pos="100000">
                      <a:srgbClr val="FFFFFF"/>
                    </a:gs>
                  </a:gsLst>
                  <a:lin ang="5400000" scaled="1"/>
                </a:gradFill>
                <a:cs typeface="Segoe UI Light" panose="020B0502040204020203" pitchFamily="34" charset="0"/>
              </a:rPr>
              <a:t>library</a:t>
            </a:r>
          </a:p>
          <a:p>
            <a:pPr defTabSz="577652"/>
            <a:r>
              <a:rPr lang="en-US" sz="2000" dirty="0" smtClean="0">
                <a:gradFill>
                  <a:gsLst>
                    <a:gs pos="0">
                      <a:srgbClr val="FFFFFF"/>
                    </a:gs>
                    <a:gs pos="100000">
                      <a:srgbClr val="FFFFFF"/>
                    </a:gs>
                  </a:gsLst>
                  <a:lin ang="5400000" scaled="1"/>
                </a:gradFill>
                <a:cs typeface="Segoe UI" panose="020B0502040204020203" pitchFamily="34" charset="0"/>
              </a:rPr>
              <a:t>http</a:t>
            </a:r>
            <a:r>
              <a:rPr lang="en-US" sz="2000" dirty="0">
                <a:gradFill>
                  <a:gsLst>
                    <a:gs pos="0">
                      <a:srgbClr val="FFFFFF"/>
                    </a:gs>
                    <a:gs pos="100000">
                      <a:srgbClr val="FFFFFF"/>
                    </a:gs>
                  </a:gsLst>
                  <a:lin ang="5400000" scaled="1"/>
                </a:gradFill>
                <a:cs typeface="Segoe UI" panose="020B0502040204020203" pitchFamily="34" charset="0"/>
              </a:rPr>
              <a:t>://</a:t>
            </a:r>
            <a:r>
              <a:rPr lang="en-US" sz="2000" dirty="0" smtClean="0">
                <a:gradFill>
                  <a:gsLst>
                    <a:gs pos="0">
                      <a:srgbClr val="FFFFFF"/>
                    </a:gs>
                    <a:gs pos="100000">
                      <a:srgbClr val="FFFFFF"/>
                    </a:gs>
                  </a:gsLst>
                  <a:lin ang="5400000" scaled="1"/>
                </a:gradFill>
                <a:cs typeface="Segoe UI" panose="020B0502040204020203" pitchFamily="34" charset="0"/>
              </a:rPr>
              <a:t>dev.office.com</a:t>
            </a:r>
          </a:p>
          <a:p>
            <a:pPr defTabSz="577652"/>
            <a:endParaRPr lang="en-US" sz="2000" dirty="0" smtClean="0">
              <a:gradFill>
                <a:gsLst>
                  <a:gs pos="0">
                    <a:srgbClr val="FFFFFF"/>
                  </a:gs>
                  <a:gs pos="100000">
                    <a:srgbClr val="FFFFFF"/>
                  </a:gs>
                </a:gsLst>
                <a:lin ang="5400000" scaled="1"/>
              </a:gradFill>
              <a:cs typeface="Segoe UI Light" panose="020B0502040204020203" pitchFamily="34" charset="0"/>
            </a:endParaRPr>
          </a:p>
          <a:p>
            <a:pPr defTabSz="577652"/>
            <a:r>
              <a:rPr lang="en-US" sz="2800" dirty="0" smtClean="0">
                <a:gradFill>
                  <a:gsLst>
                    <a:gs pos="0">
                      <a:srgbClr val="FFFFFF"/>
                    </a:gs>
                    <a:gs pos="100000">
                      <a:srgbClr val="FFFFFF"/>
                    </a:gs>
                  </a:gsLst>
                  <a:lin ang="5400000" scaled="1"/>
                </a:gradFill>
                <a:cs typeface="Segoe UI Light" panose="020B0502040204020203" pitchFamily="34" charset="0"/>
              </a:rPr>
              <a:t>Play </a:t>
            </a:r>
            <a:r>
              <a:rPr lang="en-US" sz="2800" dirty="0">
                <a:gradFill>
                  <a:gsLst>
                    <a:gs pos="0">
                      <a:srgbClr val="FFFFFF"/>
                    </a:gs>
                    <a:gs pos="100000">
                      <a:srgbClr val="FFFFFF"/>
                    </a:gs>
                  </a:gsLst>
                  <a:lin ang="5400000" scaled="1"/>
                </a:gradFill>
                <a:cs typeface="Segoe UI Light" panose="020B0502040204020203" pitchFamily="34" charset="0"/>
              </a:rPr>
              <a:t>with our code samples</a:t>
            </a:r>
          </a:p>
          <a:p>
            <a:pPr defTabSz="577652"/>
            <a:r>
              <a:rPr lang="en-US" sz="2000" dirty="0">
                <a:gradFill>
                  <a:gsLst>
                    <a:gs pos="0">
                      <a:srgbClr val="FFFFFF"/>
                    </a:gs>
                    <a:gs pos="100000">
                      <a:srgbClr val="FFFFFF"/>
                    </a:gs>
                  </a:gsLst>
                  <a:lin ang="5400000" scaled="1"/>
                </a:gradFill>
                <a:cs typeface="Segoe UI Light" panose="020B0502040204020203" pitchFamily="34" charset="0"/>
              </a:rPr>
              <a:t>http://aka.ms/OfficeDevSamples</a:t>
            </a:r>
          </a:p>
          <a:p>
            <a:pPr defTabSz="577652"/>
            <a:endParaRPr lang="en-US" sz="2000" dirty="0" smtClean="0">
              <a:gradFill>
                <a:gsLst>
                  <a:gs pos="0">
                    <a:srgbClr val="FFFFFF"/>
                  </a:gs>
                  <a:gs pos="100000">
                    <a:srgbClr val="FFFFFF"/>
                  </a:gs>
                </a:gsLst>
                <a:lin ang="5400000" scaled="1"/>
              </a:gradFill>
              <a:cs typeface="Segoe UI Light" panose="020B0502040204020203" pitchFamily="34" charset="0"/>
            </a:endParaRPr>
          </a:p>
          <a:p>
            <a:pPr defTabSz="577652"/>
            <a:r>
              <a:rPr lang="en-US" sz="2800" dirty="0" smtClean="0">
                <a:gradFill>
                  <a:gsLst>
                    <a:gs pos="0">
                      <a:srgbClr val="FFFFFF"/>
                    </a:gs>
                    <a:gs pos="100000">
                      <a:srgbClr val="FFFFFF"/>
                    </a:gs>
                  </a:gsLst>
                  <a:lin ang="5400000" scaled="1"/>
                </a:gradFill>
                <a:cs typeface="Segoe UI Light" panose="020B0502040204020203" pitchFamily="34" charset="0"/>
              </a:rPr>
              <a:t>Follow </a:t>
            </a:r>
            <a:r>
              <a:rPr lang="en-US" sz="2800" dirty="0">
                <a:gradFill>
                  <a:gsLst>
                    <a:gs pos="0">
                      <a:srgbClr val="FFFFFF"/>
                    </a:gs>
                    <a:gs pos="100000">
                      <a:srgbClr val="FFFFFF"/>
                    </a:gs>
                  </a:gsLst>
                  <a:lin ang="5400000" scaled="1"/>
                </a:gradFill>
                <a:cs typeface="Segoe UI Light" panose="020B0502040204020203" pitchFamily="34" charset="0"/>
              </a:rPr>
              <a:t>our patterns &amp; practices</a:t>
            </a:r>
          </a:p>
          <a:p>
            <a:pPr defTabSz="577652"/>
            <a:r>
              <a:rPr lang="en-US" sz="2000" dirty="0">
                <a:gradFill>
                  <a:gsLst>
                    <a:gs pos="0">
                      <a:srgbClr val="FFFFFF"/>
                    </a:gs>
                    <a:gs pos="100000">
                      <a:srgbClr val="FFFFFF"/>
                    </a:gs>
                  </a:gsLst>
                  <a:lin ang="5400000" scaled="1"/>
                </a:gradFill>
                <a:cs typeface="Segoe UI Light" panose="020B0502040204020203" pitchFamily="34" charset="0"/>
              </a:rPr>
              <a:t>http://aka.ms/OfficeDevPnP</a:t>
            </a:r>
          </a:p>
          <a:p>
            <a:pPr defTabSz="577652"/>
            <a:endParaRPr lang="en-US" sz="2000" dirty="0" smtClean="0">
              <a:gradFill>
                <a:gsLst>
                  <a:gs pos="0">
                    <a:srgbClr val="FFFFFF"/>
                  </a:gs>
                  <a:gs pos="100000">
                    <a:srgbClr val="FFFFFF"/>
                  </a:gs>
                </a:gsLst>
                <a:lin ang="5400000" scaled="1"/>
              </a:gradFill>
              <a:cs typeface="Segoe UI Light" panose="020B0502040204020203" pitchFamily="34" charset="0"/>
            </a:endParaRPr>
          </a:p>
          <a:p>
            <a:pPr defTabSz="577652"/>
            <a:r>
              <a:rPr lang="en-US" sz="2800" dirty="0" smtClean="0">
                <a:gradFill>
                  <a:gsLst>
                    <a:gs pos="0">
                      <a:srgbClr val="FFFFFF"/>
                    </a:gs>
                    <a:gs pos="100000">
                      <a:srgbClr val="FFFFFF"/>
                    </a:gs>
                  </a:gsLst>
                  <a:lin ang="5400000" scaled="1"/>
                </a:gradFill>
                <a:cs typeface="Segoe UI Light" panose="020B0502040204020203" pitchFamily="34" charset="0"/>
              </a:rPr>
              <a:t>Get </a:t>
            </a:r>
            <a:r>
              <a:rPr lang="en-US" sz="2800" dirty="0">
                <a:gradFill>
                  <a:gsLst>
                    <a:gs pos="0">
                      <a:srgbClr val="FFFFFF"/>
                    </a:gs>
                    <a:gs pos="100000">
                      <a:srgbClr val="FFFFFF"/>
                    </a:gs>
                  </a:gsLst>
                  <a:lin ang="5400000" scaled="1"/>
                </a:gradFill>
                <a:cs typeface="Segoe UI Light" panose="020B0502040204020203" pitchFamily="34" charset="0"/>
              </a:rPr>
              <a:t>answers</a:t>
            </a:r>
          </a:p>
          <a:p>
            <a:pPr defTabSz="577652"/>
            <a:r>
              <a:rPr lang="en-US" sz="2000" dirty="0">
                <a:gradFill>
                  <a:gsLst>
                    <a:gs pos="0">
                      <a:srgbClr val="FFFFFF"/>
                    </a:gs>
                    <a:gs pos="100000">
                      <a:srgbClr val="FFFFFF"/>
                    </a:gs>
                  </a:gsLst>
                  <a:lin ang="5400000" scaled="1"/>
                </a:gradFill>
                <a:cs typeface="Segoe UI Light" panose="020B0502040204020203" pitchFamily="34" charset="0"/>
              </a:rPr>
              <a:t>http://aka.ms/AskSharePoint</a:t>
            </a:r>
          </a:p>
          <a:p>
            <a:pPr defTabSz="577652"/>
            <a:r>
              <a:rPr lang="en-US" sz="2000" dirty="0">
                <a:gradFill>
                  <a:gsLst>
                    <a:gs pos="0">
                      <a:srgbClr val="FFFFFF"/>
                    </a:gs>
                    <a:gs pos="100000">
                      <a:srgbClr val="FFFFFF"/>
                    </a:gs>
                  </a:gsLst>
                  <a:lin ang="5400000" scaled="1"/>
                </a:gradFill>
                <a:cs typeface="Segoe UI Light" panose="020B0502040204020203" pitchFamily="34" charset="0"/>
              </a:rPr>
              <a:t>http://aka.ms/AskOffice</a:t>
            </a:r>
          </a:p>
          <a:p>
            <a:pPr defTabSz="577652"/>
            <a:endParaRPr lang="en-US" sz="2000" dirty="0" smtClean="0">
              <a:gradFill>
                <a:gsLst>
                  <a:gs pos="0">
                    <a:srgbClr val="FFFFFF"/>
                  </a:gs>
                  <a:gs pos="100000">
                    <a:srgbClr val="FFFFFF"/>
                  </a:gs>
                </a:gsLst>
                <a:lin ang="5400000" scaled="1"/>
              </a:gradFill>
              <a:cs typeface="Segoe UI Light" panose="020B0502040204020203" pitchFamily="34" charset="0"/>
            </a:endParaRPr>
          </a:p>
          <a:p>
            <a:pPr defTabSz="577652"/>
            <a:r>
              <a:rPr lang="en-US" sz="2800" dirty="0" smtClean="0">
                <a:gradFill>
                  <a:gsLst>
                    <a:gs pos="0">
                      <a:srgbClr val="FFFFFF"/>
                    </a:gs>
                    <a:gs pos="100000">
                      <a:srgbClr val="FFFFFF"/>
                    </a:gs>
                  </a:gsLst>
                  <a:lin ang="5400000" scaled="1"/>
                </a:gradFill>
                <a:cs typeface="Segoe UI Light" panose="020B0502040204020203" pitchFamily="34" charset="0"/>
              </a:rPr>
              <a:t>Give </a:t>
            </a:r>
            <a:r>
              <a:rPr lang="en-US" sz="2800" dirty="0">
                <a:gradFill>
                  <a:gsLst>
                    <a:gs pos="0">
                      <a:srgbClr val="FFFFFF"/>
                    </a:gs>
                    <a:gs pos="100000">
                      <a:srgbClr val="FFFFFF"/>
                    </a:gs>
                  </a:gsLst>
                  <a:lin ang="5400000" scaled="1"/>
                </a:gradFill>
                <a:cs typeface="Segoe UI Light" panose="020B0502040204020203" pitchFamily="34" charset="0"/>
              </a:rPr>
              <a:t>feedback </a:t>
            </a:r>
            <a:r>
              <a:rPr lang="en-US" sz="2000" dirty="0">
                <a:gradFill>
                  <a:gsLst>
                    <a:gs pos="0">
                      <a:srgbClr val="FFFFFF"/>
                    </a:gs>
                    <a:gs pos="100000">
                      <a:srgbClr val="FFFFFF"/>
                    </a:gs>
                  </a:gsLst>
                  <a:lin ang="5400000" scaled="1"/>
                </a:gradFill>
                <a:cs typeface="Segoe UI Light" panose="020B0502040204020203" pitchFamily="34" charset="0"/>
              </a:rPr>
              <a:t/>
            </a:r>
            <a:br>
              <a:rPr lang="en-US" sz="2000" dirty="0">
                <a:gradFill>
                  <a:gsLst>
                    <a:gs pos="0">
                      <a:srgbClr val="FFFFFF"/>
                    </a:gs>
                    <a:gs pos="100000">
                      <a:srgbClr val="FFFFFF"/>
                    </a:gs>
                  </a:gsLst>
                  <a:lin ang="5400000" scaled="1"/>
                </a:gradFill>
                <a:cs typeface="Segoe UI Light" panose="020B0502040204020203" pitchFamily="34" charset="0"/>
              </a:rPr>
            </a:br>
            <a:r>
              <a:rPr lang="en-US" sz="2000" dirty="0">
                <a:gradFill>
                  <a:gsLst>
                    <a:gs pos="0">
                      <a:srgbClr val="FFFFFF"/>
                    </a:gs>
                    <a:gs pos="100000">
                      <a:srgbClr val="FFFFFF"/>
                    </a:gs>
                  </a:gsLst>
                  <a:lin ang="5400000" scaled="1"/>
                </a:gradFill>
                <a:cs typeface="Segoe UI Light" panose="020B0502040204020203" pitchFamily="34" charset="0"/>
              </a:rPr>
              <a:t>Drive our roadmap </a:t>
            </a:r>
            <a:r>
              <a:rPr lang="en-US" sz="2000" dirty="0" smtClean="0">
                <a:gradFill>
                  <a:gsLst>
                    <a:gs pos="0">
                      <a:srgbClr val="FFFFFF"/>
                    </a:gs>
                    <a:gs pos="100000">
                      <a:srgbClr val="FFFFFF"/>
                    </a:gs>
                  </a:gsLst>
                  <a:lin ang="5400000" scaled="1"/>
                </a:gradFill>
                <a:cs typeface="Segoe UI Light" panose="020B0502040204020203" pitchFamily="34" charset="0"/>
              </a:rPr>
              <a:t>http</a:t>
            </a:r>
            <a:r>
              <a:rPr lang="en-US" sz="2000" dirty="0">
                <a:gradFill>
                  <a:gsLst>
                    <a:gs pos="0">
                      <a:srgbClr val="FFFFFF"/>
                    </a:gs>
                    <a:gs pos="100000">
                      <a:srgbClr val="FFFFFF"/>
                    </a:gs>
                  </a:gsLst>
                  <a:lin ang="5400000" scaled="1"/>
                </a:gradFill>
                <a:cs typeface="Segoe UI Light" panose="020B0502040204020203" pitchFamily="34" charset="0"/>
              </a:rPr>
              <a:t>://aka.ms/OfficeDevFeedback</a:t>
            </a:r>
          </a:p>
          <a:p>
            <a:pPr defTabSz="577652"/>
            <a:endParaRPr lang="en-US" sz="3997"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3" name="TextBox 2"/>
          <p:cNvSpPr txBox="1"/>
          <p:nvPr/>
        </p:nvSpPr>
        <p:spPr>
          <a:xfrm>
            <a:off x="4662379" y="123332"/>
            <a:ext cx="4199737" cy="1001456"/>
          </a:xfrm>
          <a:prstGeom prst="rect">
            <a:avLst/>
          </a:prstGeom>
          <a:noFill/>
        </p:spPr>
        <p:txBody>
          <a:bodyPr wrap="none" lIns="182781" tIns="146224" rIns="182781" bIns="146224" rtlCol="0">
            <a:spAutoFit/>
          </a:bodyPr>
          <a:lstStyle/>
          <a:p>
            <a:pPr defTabSz="932194">
              <a:lnSpc>
                <a:spcPct val="90000"/>
              </a:lnSpc>
              <a:spcAft>
                <a:spcPts val="600"/>
              </a:spcAft>
            </a:pPr>
            <a:r>
              <a:rPr lang="en-US" sz="4999" dirty="0">
                <a:gradFill>
                  <a:gsLst>
                    <a:gs pos="2917">
                      <a:srgbClr val="FFFFFF"/>
                    </a:gs>
                    <a:gs pos="30000">
                      <a:srgbClr val="FFFFFF"/>
                    </a:gs>
                  </a:gsLst>
                  <a:lin ang="5400000" scaled="0"/>
                </a:gradFill>
                <a:latin typeface="Segoe UI Light"/>
              </a:rPr>
              <a:t>Calls to action</a:t>
            </a:r>
          </a:p>
        </p:txBody>
      </p:sp>
      <p:grpSp>
        <p:nvGrpSpPr>
          <p:cNvPr id="10" name="Group 9"/>
          <p:cNvGrpSpPr/>
          <p:nvPr/>
        </p:nvGrpSpPr>
        <p:grpSpPr>
          <a:xfrm>
            <a:off x="711076" y="4391048"/>
            <a:ext cx="3951303" cy="2167995"/>
            <a:chOff x="-2301875" y="-2038350"/>
            <a:chExt cx="1924050" cy="1055688"/>
          </a:xfrm>
        </p:grpSpPr>
        <p:sp>
          <p:nvSpPr>
            <p:cNvPr id="11" name="Freeform 10"/>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468"/>
              <a:endParaRPr lang="en-US" sz="1836">
                <a:solidFill>
                  <a:srgbClr val="000000"/>
                </a:solidFill>
              </a:endParaRPr>
            </a:p>
          </p:txBody>
        </p:sp>
        <p:sp>
          <p:nvSpPr>
            <p:cNvPr id="12" name="Freeform 11"/>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468"/>
              <a:endParaRPr lang="en-US" sz="1836">
                <a:solidFill>
                  <a:srgbClr val="000000"/>
                </a:solidFill>
              </a:endParaRPr>
            </a:p>
          </p:txBody>
        </p:sp>
        <p:sp>
          <p:nvSpPr>
            <p:cNvPr id="13" name="Oval 12"/>
            <p:cNvSpPr>
              <a:spLocks noChangeArrowheads="1"/>
            </p:cNvSpPr>
            <p:nvPr/>
          </p:nvSpPr>
          <p:spPr bwMode="auto">
            <a:xfrm>
              <a:off x="-1808163" y="-1262063"/>
              <a:ext cx="493713" cy="103188"/>
            </a:xfrm>
            <a:prstGeom prst="ellipse">
              <a:avLst/>
            </a:pr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468"/>
              <a:endParaRPr lang="en-US" sz="1836">
                <a:solidFill>
                  <a:srgbClr val="000000"/>
                </a:solidFill>
              </a:endParaRPr>
            </a:p>
          </p:txBody>
        </p:sp>
        <p:sp>
          <p:nvSpPr>
            <p:cNvPr id="14" name="Freeform 13"/>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468"/>
              <a:endParaRPr lang="en-US" sz="1836">
                <a:solidFill>
                  <a:srgbClr val="000000"/>
                </a:solidFill>
              </a:endParaRPr>
            </a:p>
          </p:txBody>
        </p:sp>
        <p:sp>
          <p:nvSpPr>
            <p:cNvPr id="15" name="Rectangle 14"/>
            <p:cNvSpPr>
              <a:spLocks noChangeArrowheads="1"/>
            </p:cNvSpPr>
            <p:nvPr/>
          </p:nvSpPr>
          <p:spPr bwMode="auto">
            <a:xfrm>
              <a:off x="-2130425" y="-2000250"/>
              <a:ext cx="1117600" cy="63341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468"/>
              <a:endParaRPr lang="en-US" sz="1836">
                <a:solidFill>
                  <a:srgbClr val="000000"/>
                </a:solidFill>
              </a:endParaRPr>
            </a:p>
          </p:txBody>
        </p:sp>
        <p:sp>
          <p:nvSpPr>
            <p:cNvPr id="19" name="Rectangle 18"/>
            <p:cNvSpPr>
              <a:spLocks noChangeArrowheads="1"/>
            </p:cNvSpPr>
            <p:nvPr/>
          </p:nvSpPr>
          <p:spPr bwMode="auto">
            <a:xfrm>
              <a:off x="-2301875" y="-1039813"/>
              <a:ext cx="1477963" cy="55563"/>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468"/>
              <a:endParaRPr lang="en-US" sz="1836">
                <a:solidFill>
                  <a:srgbClr val="000000"/>
                </a:solidFill>
              </a:endParaRPr>
            </a:p>
          </p:txBody>
        </p:sp>
        <p:sp>
          <p:nvSpPr>
            <p:cNvPr id="20" name="Freeform 19"/>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468"/>
              <a:endParaRPr lang="en-US" sz="1836">
                <a:solidFill>
                  <a:srgbClr val="000000"/>
                </a:solidFill>
              </a:endParaRPr>
            </a:p>
          </p:txBody>
        </p:sp>
      </p:grpSp>
    </p:spTree>
    <p:extLst>
      <p:ext uri="{BB962C8B-B14F-4D97-AF65-F5344CB8AC3E}">
        <p14:creationId xmlns:p14="http://schemas.microsoft.com/office/powerpoint/2010/main" val="204610987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childTnLst>
                                </p:cTn>
                              </p:par>
                              <p:par>
                                <p:cTn id="8" presetID="63" presetClass="path" presetSubtype="0" decel="100000" fill="hold" grpId="1" nodeType="withEffect">
                                  <p:stCondLst>
                                    <p:cond delay="0"/>
                                  </p:stCondLst>
                                  <p:childTnLst>
                                    <p:animMotion origin="layout" path="M -0.02412 -9.98638E-8 L -8.88435E-7 -9.98638E-8 " pathEditMode="relative" rAng="0" ptsTypes="AA">
                                      <p:cBhvr>
                                        <p:cTn id="9" dur="1000" fill="hold"/>
                                        <p:tgtEl>
                                          <p:spTgt spid="23"/>
                                        </p:tgtEl>
                                        <p:attrNameLst>
                                          <p:attrName>ppt_x</p:attrName>
                                          <p:attrName>ppt_y</p:attrName>
                                        </p:attrNameLst>
                                      </p:cBhvr>
                                      <p:rCtr x="1200" y="0"/>
                                    </p:animMotion>
                                  </p:childTnLst>
                                </p:cTn>
                              </p:par>
                              <p:par>
                                <p:cTn id="10" presetID="10" presetClass="entr" presetSubtype="0" fill="hold" nodeType="withEffect">
                                  <p:stCondLst>
                                    <p:cond delay="75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par>
                                <p:cTn id="13" presetID="10" presetClass="entr" presetSubtype="0" fill="hold" nodeType="withEffect">
                                  <p:stCondLst>
                                    <p:cond delay="40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2000"/>
                                        <p:tgtEl>
                                          <p:spTgt spid="6"/>
                                        </p:tgtEl>
                                      </p:cBhvr>
                                    </p:animEffect>
                                  </p:childTnLst>
                                </p:cTn>
                              </p:par>
                              <p:par>
                                <p:cTn id="16" presetID="10" presetClass="entr" presetSubtype="0" fill="hold" nodeType="withEffect">
                                  <p:stCondLst>
                                    <p:cond delay="80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2000"/>
                                        <p:tgtEl>
                                          <p:spTgt spid="5"/>
                                        </p:tgtEl>
                                      </p:cBhvr>
                                    </p:animEffect>
                                  </p:childTnLst>
                                </p:cTn>
                              </p:par>
                              <p:par>
                                <p:cTn id="19" presetID="53" presetClass="entr" presetSubtype="16" fill="hold" grpId="0" nodeType="withEffect">
                                  <p:stCondLst>
                                    <p:cond delay="800"/>
                                  </p:stCondLst>
                                  <p:childTnLst>
                                    <p:set>
                                      <p:cBhvr>
                                        <p:cTn id="20" dur="1" fill="hold">
                                          <p:stCondLst>
                                            <p:cond delay="0"/>
                                          </p:stCondLst>
                                        </p:cTn>
                                        <p:tgtEl>
                                          <p:spTgt spid="17"/>
                                        </p:tgtEl>
                                        <p:attrNameLst>
                                          <p:attrName>style.visibility</p:attrName>
                                        </p:attrNameLst>
                                      </p:cBhvr>
                                      <p:to>
                                        <p:strVal val="visible"/>
                                      </p:to>
                                    </p:set>
                                    <p:anim calcmode="lin" valueType="num">
                                      <p:cBhvr>
                                        <p:cTn id="21" dur="500" fill="hold"/>
                                        <p:tgtEl>
                                          <p:spTgt spid="17"/>
                                        </p:tgtEl>
                                        <p:attrNameLst>
                                          <p:attrName>ppt_w</p:attrName>
                                        </p:attrNameLst>
                                      </p:cBhvr>
                                      <p:tavLst>
                                        <p:tav tm="0">
                                          <p:val>
                                            <p:fltVal val="0"/>
                                          </p:val>
                                        </p:tav>
                                        <p:tav tm="100000">
                                          <p:val>
                                            <p:strVal val="#ppt_w"/>
                                          </p:val>
                                        </p:tav>
                                      </p:tavLst>
                                    </p:anim>
                                    <p:anim calcmode="lin" valueType="num">
                                      <p:cBhvr>
                                        <p:cTn id="22" dur="500" fill="hold"/>
                                        <p:tgtEl>
                                          <p:spTgt spid="17"/>
                                        </p:tgtEl>
                                        <p:attrNameLst>
                                          <p:attrName>ppt_h</p:attrName>
                                        </p:attrNameLst>
                                      </p:cBhvr>
                                      <p:tavLst>
                                        <p:tav tm="0">
                                          <p:val>
                                            <p:fltVal val="0"/>
                                          </p:val>
                                        </p:tav>
                                        <p:tav tm="100000">
                                          <p:val>
                                            <p:strVal val="#ppt_h"/>
                                          </p:val>
                                        </p:tav>
                                      </p:tavLst>
                                    </p:anim>
                                    <p:animEffect transition="in" filter="fade">
                                      <p:cBhvr>
                                        <p:cTn id="23" dur="500"/>
                                        <p:tgtEl>
                                          <p:spTgt spid="17"/>
                                        </p:tgtEl>
                                      </p:cBhvr>
                                    </p:animEffect>
                                  </p:childTnLst>
                                </p:cTn>
                              </p:par>
                              <p:par>
                                <p:cTn id="24" presetID="53" presetClass="entr" presetSubtype="16" fill="hold" grpId="0" nodeType="withEffect">
                                  <p:stCondLst>
                                    <p:cond delay="100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fltVal val="0"/>
                                          </p:val>
                                        </p:tav>
                                        <p:tav tm="100000">
                                          <p:val>
                                            <p:strVal val="#ppt_h"/>
                                          </p:val>
                                        </p:tav>
                                      </p:tavLst>
                                    </p:anim>
                                    <p:animEffect transition="in" filter="fade">
                                      <p:cBhvr>
                                        <p:cTn id="28" dur="500"/>
                                        <p:tgtEl>
                                          <p:spTgt spid="18"/>
                                        </p:tgtEl>
                                      </p:cBhvr>
                                    </p:animEffect>
                                  </p:childTnLst>
                                </p:cTn>
                              </p:par>
                              <p:par>
                                <p:cTn id="29" presetID="53" presetClass="entr" presetSubtype="16" fill="hold" nodeType="withEffect">
                                  <p:stCondLst>
                                    <p:cond delay="120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3" grpId="0"/>
      <p:bldP spid="23"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10435" y="1407"/>
            <a:ext cx="12431473" cy="699171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p:cNvSpPr txBox="1"/>
          <p:nvPr/>
        </p:nvSpPr>
        <p:spPr>
          <a:xfrm>
            <a:off x="6302341" y="1200306"/>
            <a:ext cx="6322056" cy="5557942"/>
          </a:xfrm>
          <a:prstGeom prst="rect">
            <a:avLst/>
          </a:prstGeom>
          <a:noFill/>
        </p:spPr>
        <p:txBody>
          <a:bodyPr wrap="square" lIns="182806" tIns="146246" rIns="182806" bIns="146246" rtlCol="0">
            <a:spAutoFit/>
          </a:bodyPr>
          <a:lstStyle/>
          <a:p>
            <a:pPr defTabSz="932372">
              <a:lnSpc>
                <a:spcPct val="90000"/>
              </a:lnSpc>
              <a:spcBef>
                <a:spcPts val="600"/>
              </a:spcBef>
            </a:pPr>
            <a:r>
              <a:rPr lang="en-US" sz="3997"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Patterns and practices</a:t>
            </a:r>
          </a:p>
          <a:p>
            <a:pPr marL="0" lvl="1" defTabSz="577652">
              <a:lnSpc>
                <a:spcPct val="90000"/>
              </a:lnSpc>
              <a:spcBef>
                <a:spcPts val="600"/>
              </a:spcBef>
              <a:spcAft>
                <a:spcPts val="1000"/>
              </a:spcAft>
            </a:pPr>
            <a:r>
              <a:rPr lang="en-US" sz="1999" dirty="0">
                <a:gradFill>
                  <a:gsLst>
                    <a:gs pos="0">
                      <a:srgbClr val="FFFFFF"/>
                    </a:gs>
                    <a:gs pos="100000">
                      <a:srgbClr val="FFFFFF"/>
                    </a:gs>
                  </a:gsLst>
                  <a:lin ang="5400000" scaled="1"/>
                </a:gradFill>
                <a:cs typeface="Segoe UI" panose="020B0502040204020203" pitchFamily="34" charset="0"/>
              </a:rPr>
              <a:t>Providing App Model Patterns for common </a:t>
            </a:r>
            <a:br>
              <a:rPr lang="en-US" sz="1999" dirty="0">
                <a:gradFill>
                  <a:gsLst>
                    <a:gs pos="0">
                      <a:srgbClr val="FFFFFF"/>
                    </a:gs>
                    <a:gs pos="100000">
                      <a:srgbClr val="FFFFFF"/>
                    </a:gs>
                  </a:gsLst>
                  <a:lin ang="5400000" scaled="1"/>
                </a:gradFill>
                <a:cs typeface="Segoe UI" panose="020B0502040204020203" pitchFamily="34" charset="0"/>
              </a:rPr>
            </a:br>
            <a:r>
              <a:rPr lang="en-US" sz="1999" dirty="0">
                <a:gradFill>
                  <a:gsLst>
                    <a:gs pos="0">
                      <a:srgbClr val="FFFFFF"/>
                    </a:gs>
                    <a:gs pos="100000">
                      <a:srgbClr val="FFFFFF"/>
                    </a:gs>
                  </a:gsLst>
                  <a:lin ang="5400000" scaled="1"/>
                </a:gradFill>
                <a:cs typeface="Segoe UI" panose="020B0502040204020203" pitchFamily="34" charset="0"/>
              </a:rPr>
              <a:t>Full Trust Code scenarios</a:t>
            </a:r>
            <a:endParaRPr lang="en-US" sz="2399" b="1" dirty="0">
              <a:gradFill>
                <a:gsLst>
                  <a:gs pos="0">
                    <a:srgbClr val="FFFFFF"/>
                  </a:gs>
                  <a:gs pos="100000">
                    <a:srgbClr val="FFFFFF"/>
                  </a:gs>
                </a:gsLst>
                <a:lin ang="5400000" scaled="1"/>
              </a:gradFill>
            </a:endParaRPr>
          </a:p>
          <a:p>
            <a:pPr defTabSz="932372">
              <a:lnSpc>
                <a:spcPct val="90000"/>
              </a:lnSpc>
            </a:pPr>
            <a:r>
              <a:rPr lang="en-US" sz="3997"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30+ Visual Studio projects</a:t>
            </a:r>
            <a:br>
              <a:rPr lang="en-US" sz="3997"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319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Common scenarios</a:t>
            </a:r>
          </a:p>
          <a:p>
            <a:pPr marL="234856" lvl="1" indent="-234856" defTabSz="577652">
              <a:lnSpc>
                <a:spcPct val="90000"/>
              </a:lnSpc>
              <a:spcBef>
                <a:spcPts val="300"/>
              </a:spcBef>
              <a:buFont typeface="Arial" panose="020B0604020202020204" pitchFamily="34" charset="0"/>
              <a:buChar char="•"/>
            </a:pPr>
            <a:r>
              <a:rPr lang="en-US" sz="1999" dirty="0">
                <a:gradFill>
                  <a:gsLst>
                    <a:gs pos="0">
                      <a:srgbClr val="FFFFFF"/>
                    </a:gs>
                    <a:gs pos="100000">
                      <a:srgbClr val="FFFFFF"/>
                    </a:gs>
                  </a:gsLst>
                  <a:lin ang="5400000" scaled="1"/>
                </a:gradFill>
                <a:cs typeface="Segoe UI" panose="020B0502040204020203" pitchFamily="34" charset="0"/>
              </a:rPr>
              <a:t>Branding</a:t>
            </a:r>
          </a:p>
          <a:p>
            <a:pPr marL="234856" lvl="1" indent="-234856" defTabSz="577652">
              <a:lnSpc>
                <a:spcPct val="90000"/>
              </a:lnSpc>
              <a:spcBef>
                <a:spcPts val="300"/>
              </a:spcBef>
              <a:buFont typeface="Arial" panose="020B0604020202020204" pitchFamily="34" charset="0"/>
              <a:buChar char="•"/>
            </a:pPr>
            <a:r>
              <a:rPr lang="en-US" sz="1999" dirty="0">
                <a:gradFill>
                  <a:gsLst>
                    <a:gs pos="0">
                      <a:srgbClr val="FFFFFF"/>
                    </a:gs>
                    <a:gs pos="100000">
                      <a:srgbClr val="FFFFFF"/>
                    </a:gs>
                  </a:gsLst>
                  <a:lin ang="5400000" scaled="1"/>
                </a:gradFill>
                <a:cs typeface="Segoe UI" panose="020B0502040204020203" pitchFamily="34" charset="0"/>
              </a:rPr>
              <a:t>Site provisioning</a:t>
            </a:r>
          </a:p>
          <a:p>
            <a:pPr marL="234856" lvl="1" indent="-234856" defTabSz="577652">
              <a:lnSpc>
                <a:spcPct val="90000"/>
              </a:lnSpc>
              <a:spcBef>
                <a:spcPts val="300"/>
              </a:spcBef>
              <a:buFont typeface="Arial" panose="020B0604020202020204" pitchFamily="34" charset="0"/>
              <a:buChar char="•"/>
            </a:pPr>
            <a:r>
              <a:rPr lang="en-US" sz="1999" dirty="0">
                <a:gradFill>
                  <a:gsLst>
                    <a:gs pos="0">
                      <a:srgbClr val="FFFFFF"/>
                    </a:gs>
                    <a:gs pos="100000">
                      <a:srgbClr val="FFFFFF"/>
                    </a:gs>
                  </a:gsLst>
                  <a:lin ang="5400000" scaled="1"/>
                </a:gradFill>
                <a:cs typeface="Segoe UI" panose="020B0502040204020203" pitchFamily="34" charset="0"/>
              </a:rPr>
              <a:t>Remote event receivers </a:t>
            </a:r>
          </a:p>
          <a:p>
            <a:pPr marL="234856" lvl="1" indent="-234856" defTabSz="577652">
              <a:lnSpc>
                <a:spcPct val="90000"/>
              </a:lnSpc>
              <a:spcBef>
                <a:spcPts val="300"/>
              </a:spcBef>
              <a:buFont typeface="Arial" panose="020B0604020202020204" pitchFamily="34" charset="0"/>
              <a:buChar char="•"/>
            </a:pPr>
            <a:r>
              <a:rPr lang="en-US" sz="1999" dirty="0">
                <a:gradFill>
                  <a:gsLst>
                    <a:gs pos="0">
                      <a:srgbClr val="FFFFFF"/>
                    </a:gs>
                    <a:gs pos="100000">
                      <a:srgbClr val="FFFFFF"/>
                    </a:gs>
                  </a:gsLst>
                  <a:lin ang="5400000" scaled="1"/>
                </a:gradFill>
                <a:cs typeface="Segoe UI" panose="020B0502040204020203" pitchFamily="34" charset="0"/>
              </a:rPr>
              <a:t>Large file support</a:t>
            </a:r>
          </a:p>
          <a:p>
            <a:pPr marL="234856" lvl="1" indent="-234856" defTabSz="577652">
              <a:lnSpc>
                <a:spcPct val="90000"/>
              </a:lnSpc>
              <a:spcBef>
                <a:spcPts val="300"/>
              </a:spcBef>
              <a:buFont typeface="Arial" panose="020B0604020202020204" pitchFamily="34" charset="0"/>
              <a:buChar char="•"/>
            </a:pPr>
            <a:r>
              <a:rPr lang="en-US" sz="1999" dirty="0">
                <a:gradFill>
                  <a:gsLst>
                    <a:gs pos="0">
                      <a:srgbClr val="FFFFFF"/>
                    </a:gs>
                    <a:gs pos="100000">
                      <a:srgbClr val="FFFFFF"/>
                    </a:gs>
                  </a:gsLst>
                  <a:lin ang="5400000" scaled="1"/>
                </a:gradFill>
                <a:cs typeface="Segoe UI" panose="020B0502040204020203" pitchFamily="34" charset="0"/>
              </a:rPr>
              <a:t>Taxonomy driven navigation</a:t>
            </a:r>
          </a:p>
          <a:p>
            <a:pPr marL="234856" lvl="1" indent="-234856" defTabSz="577652">
              <a:lnSpc>
                <a:spcPct val="90000"/>
              </a:lnSpc>
              <a:spcBef>
                <a:spcPts val="300"/>
              </a:spcBef>
              <a:spcAft>
                <a:spcPts val="1000"/>
              </a:spcAft>
              <a:buFont typeface="Arial" panose="020B0604020202020204" pitchFamily="34" charset="0"/>
              <a:buChar char="•"/>
            </a:pPr>
            <a:r>
              <a:rPr lang="en-US" sz="1999" dirty="0">
                <a:gradFill>
                  <a:gsLst>
                    <a:gs pos="0">
                      <a:srgbClr val="FFFFFF"/>
                    </a:gs>
                    <a:gs pos="100000">
                      <a:srgbClr val="FFFFFF"/>
                    </a:gs>
                  </a:gsLst>
                  <a:lin ang="5400000" scaled="1"/>
                </a:gradFill>
                <a:cs typeface="Segoe UI" panose="020B0502040204020203" pitchFamily="34" charset="0"/>
              </a:rPr>
              <a:t>And much more…</a:t>
            </a:r>
            <a:endParaRPr lang="en-US" sz="2399" dirty="0">
              <a:gradFill>
                <a:gsLst>
                  <a:gs pos="0">
                    <a:srgbClr val="FFFFFF"/>
                  </a:gs>
                  <a:gs pos="100000">
                    <a:srgbClr val="FFFFFF"/>
                  </a:gs>
                </a:gsLst>
                <a:lin ang="5400000" scaled="1"/>
              </a:gradFill>
            </a:endParaRPr>
          </a:p>
          <a:p>
            <a:pPr defTabSz="932372">
              <a:lnSpc>
                <a:spcPct val="90000"/>
              </a:lnSpc>
            </a:pPr>
            <a:r>
              <a:rPr lang="en-US" sz="3997"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Contribute</a:t>
            </a:r>
          </a:p>
          <a:p>
            <a:pPr marL="0" lvl="1" defTabSz="577652">
              <a:lnSpc>
                <a:spcPct val="90000"/>
              </a:lnSpc>
            </a:pPr>
            <a:r>
              <a:rPr lang="en-US" sz="1999" dirty="0">
                <a:gradFill>
                  <a:gsLst>
                    <a:gs pos="0">
                      <a:srgbClr val="FFFFFF"/>
                    </a:gs>
                    <a:gs pos="100000">
                      <a:srgbClr val="FFFFFF"/>
                    </a:gs>
                  </a:gsLst>
                  <a:lin ang="5400000" scaled="1"/>
                </a:gradFill>
                <a:cs typeface="Segoe UI" panose="020B0502040204020203" pitchFamily="34" charset="0"/>
              </a:rPr>
              <a:t>Open source coming soon!</a:t>
            </a:r>
          </a:p>
        </p:txBody>
      </p:sp>
      <p:sp>
        <p:nvSpPr>
          <p:cNvPr id="10" name="Rectangle 9"/>
          <p:cNvSpPr/>
          <p:nvPr/>
        </p:nvSpPr>
        <p:spPr bwMode="auto">
          <a:xfrm>
            <a:off x="2501" y="1361843"/>
            <a:ext cx="6299840" cy="563127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599420" y="374319"/>
            <a:ext cx="5376875" cy="1001456"/>
          </a:xfrm>
          <a:prstGeom prst="rect">
            <a:avLst/>
          </a:prstGeom>
          <a:noFill/>
        </p:spPr>
        <p:txBody>
          <a:bodyPr wrap="none" lIns="182781" tIns="146224" rIns="182781" bIns="146224" rtlCol="0">
            <a:spAutoFit/>
          </a:bodyPr>
          <a:lstStyle/>
          <a:p>
            <a:pPr defTabSz="932194">
              <a:lnSpc>
                <a:spcPct val="90000"/>
              </a:lnSpc>
              <a:spcAft>
                <a:spcPts val="600"/>
              </a:spcAft>
            </a:pPr>
            <a:r>
              <a:rPr lang="en-US" sz="4999" dirty="0">
                <a:gradFill>
                  <a:gsLst>
                    <a:gs pos="2917">
                      <a:srgbClr val="FFFFFF"/>
                    </a:gs>
                    <a:gs pos="30000">
                      <a:srgbClr val="FFFFFF"/>
                    </a:gs>
                  </a:gsLst>
                  <a:lin ang="5400000" scaled="0"/>
                </a:gradFill>
                <a:latin typeface="Segoe UI Light"/>
              </a:rPr>
              <a:t>aka.ms/</a:t>
            </a:r>
            <a:r>
              <a:rPr lang="en-US" sz="4999" dirty="0" err="1">
                <a:gradFill>
                  <a:gsLst>
                    <a:gs pos="2917">
                      <a:srgbClr val="FFFFFF"/>
                    </a:gs>
                    <a:gs pos="30000">
                      <a:srgbClr val="FFFFFF"/>
                    </a:gs>
                  </a:gsLst>
                  <a:lin ang="5400000" scaled="0"/>
                </a:gradFill>
                <a:latin typeface="Segoe UI Light"/>
              </a:rPr>
              <a:t>OfficeAMS</a:t>
            </a:r>
            <a:endParaRPr lang="en-US" sz="4999" dirty="0">
              <a:gradFill>
                <a:gsLst>
                  <a:gs pos="2917">
                    <a:srgbClr val="FFFFFF"/>
                  </a:gs>
                  <a:gs pos="30000">
                    <a:srgbClr val="FFFFFF"/>
                  </a:gs>
                </a:gsLst>
                <a:lin ang="5400000" scaled="0"/>
              </a:gradFill>
              <a:latin typeface="Segoe UI Light"/>
            </a:endParaRPr>
          </a:p>
        </p:txBody>
      </p:sp>
      <p:sp>
        <p:nvSpPr>
          <p:cNvPr id="8" name="Rectangle 7"/>
          <p:cNvSpPr/>
          <p:nvPr/>
        </p:nvSpPr>
        <p:spPr bwMode="auto">
          <a:xfrm>
            <a:off x="2502" y="287042"/>
            <a:ext cx="12431473" cy="67060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2502" y="1407"/>
            <a:ext cx="12431473" cy="285635"/>
          </a:xfrm>
          <a:prstGeom prst="rect">
            <a:avLst/>
          </a:prstGeom>
          <a:solidFill>
            <a:srgbClr val="F0F1F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p:nvPicPr>
        <p:blipFill>
          <a:blip r:embed="rId2"/>
          <a:stretch>
            <a:fillRect/>
          </a:stretch>
        </p:blipFill>
        <p:spPr>
          <a:xfrm>
            <a:off x="2428585" y="1407"/>
            <a:ext cx="8073951" cy="6975711"/>
          </a:xfrm>
          <a:prstGeom prst="rect">
            <a:avLst/>
          </a:prstGeom>
          <a:noFill/>
          <a:ln>
            <a:noFill/>
          </a:ln>
        </p:spPr>
      </p:pic>
    </p:spTree>
    <p:extLst>
      <p:ext uri="{BB962C8B-B14F-4D97-AF65-F5344CB8AC3E}">
        <p14:creationId xmlns:p14="http://schemas.microsoft.com/office/powerpoint/2010/main" val="2172296550"/>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decel="100000" fill="hold" nodeType="afterEffect">
                                  <p:stCondLst>
                                    <p:cond delay="1000"/>
                                  </p:stCondLst>
                                  <p:childTnLst>
                                    <p:animScale>
                                      <p:cBhvr>
                                        <p:cTn id="6" dur="500" fill="hold"/>
                                        <p:tgtEl>
                                          <p:spTgt spid="6"/>
                                        </p:tgtEl>
                                      </p:cBhvr>
                                      <p:by x="72000" y="72000"/>
                                    </p:animScale>
                                  </p:childTnLst>
                                </p:cTn>
                              </p:par>
                              <p:par>
                                <p:cTn id="7" presetID="42" presetClass="path" presetSubtype="0" accel="50000" decel="50000" fill="hold" nodeType="withEffect">
                                  <p:stCondLst>
                                    <p:cond delay="1000"/>
                                  </p:stCondLst>
                                  <p:childTnLst>
                                    <p:animMotion origin="layout" path="M -3.19888E-6 4.81616E-6 L -0.25274 0.0556 " pathEditMode="relative" rAng="0" ptsTypes="AA">
                                      <p:cBhvr>
                                        <p:cTn id="8" dur="500" fill="hold"/>
                                        <p:tgtEl>
                                          <p:spTgt spid="6"/>
                                        </p:tgtEl>
                                        <p:attrNameLst>
                                          <p:attrName>ppt_x</p:attrName>
                                          <p:attrName>ppt_y</p:attrName>
                                        </p:attrNameLst>
                                      </p:cBhvr>
                                      <p:rCtr x="-12637" y="2769"/>
                                    </p:animMotion>
                                  </p:childTnLst>
                                </p:cTn>
                              </p:par>
                              <p:par>
                                <p:cTn id="9" presetID="10" presetClass="exit" presetSubtype="0" fill="hold" grpId="0" nodeType="withEffect">
                                  <p:stCondLst>
                                    <p:cond delay="1000"/>
                                  </p:stCondLst>
                                  <p:childTnLst>
                                    <p:animEffect transition="out" filter="fade">
                                      <p:cBhvr>
                                        <p:cTn id="10" dur="500"/>
                                        <p:tgtEl>
                                          <p:spTgt spid="8"/>
                                        </p:tgtEl>
                                      </p:cBhvr>
                                    </p:animEffect>
                                    <p:set>
                                      <p:cBhvr>
                                        <p:cTn id="11" dur="1" fill="hold">
                                          <p:stCondLst>
                                            <p:cond delay="499"/>
                                          </p:stCondLst>
                                        </p:cTn>
                                        <p:tgtEl>
                                          <p:spTgt spid="8"/>
                                        </p:tgtEl>
                                        <p:attrNameLst>
                                          <p:attrName>style.visibility</p:attrName>
                                        </p:attrNameLst>
                                      </p:cBhvr>
                                      <p:to>
                                        <p:strVal val="hidden"/>
                                      </p:to>
                                    </p:set>
                                  </p:childTnLst>
                                </p:cTn>
                              </p:par>
                              <p:par>
                                <p:cTn id="12" presetID="10" presetClass="exit" presetSubtype="0" fill="hold" grpId="0" nodeType="withEffect">
                                  <p:stCondLst>
                                    <p:cond delay="1000"/>
                                  </p:stCondLst>
                                  <p:childTnLst>
                                    <p:animEffect transition="out" filter="fade">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par>
                          <p:cTn id="15" fill="hold">
                            <p:stCondLst>
                              <p:cond delay="1500"/>
                            </p:stCondLst>
                            <p:childTnLst>
                              <p:par>
                                <p:cTn id="16" presetID="2" presetClass="entr" presetSubtype="8" decel="10000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0-#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4726744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defTabSz="914363">
              <a:lnSpc>
                <a:spcPct val="100000"/>
              </a:lnSpc>
              <a:spcBef>
                <a:spcPts val="0"/>
              </a:spcBef>
              <a:defRPr/>
            </a:pPr>
            <a:r>
              <a:rPr lang="en-US" sz="5400" dirty="0"/>
              <a:t>Getting started with Mobile development with Office 365</a:t>
            </a:r>
          </a:p>
        </p:txBody>
      </p:sp>
      <p:sp>
        <p:nvSpPr>
          <p:cNvPr id="5" name="Subtitle 4"/>
          <p:cNvSpPr>
            <a:spLocks noGrp="1"/>
          </p:cNvSpPr>
          <p:nvPr>
            <p:ph type="subTitle" idx="1"/>
          </p:nvPr>
        </p:nvSpPr>
        <p:spPr>
          <a:xfrm>
            <a:off x="543079" y="4830051"/>
            <a:ext cx="7795851" cy="1916182"/>
          </a:xfrm>
        </p:spPr>
        <p:txBody>
          <a:bodyPr/>
          <a:lstStyle/>
          <a:p>
            <a:r>
              <a:rPr lang="en-US" dirty="0"/>
              <a:t>Jeremy Thake </a:t>
            </a:r>
            <a:endParaRPr lang="en-US" dirty="0" smtClean="0"/>
          </a:p>
          <a:p>
            <a:r>
              <a:rPr lang="en-US" dirty="0" smtClean="0"/>
              <a:t>Technical </a:t>
            </a:r>
            <a:r>
              <a:rPr lang="en-US" dirty="0"/>
              <a:t>Product </a:t>
            </a:r>
            <a:r>
              <a:rPr lang="en-US" dirty="0" smtClean="0"/>
              <a:t>Manager, Microsoft</a:t>
            </a:r>
          </a:p>
          <a:p>
            <a:endParaRPr lang="en-US" dirty="0" smtClean="0"/>
          </a:p>
          <a:p>
            <a:r>
              <a:rPr lang="en-US" dirty="0" smtClean="0"/>
              <a:t>Scot </a:t>
            </a:r>
            <a:r>
              <a:rPr lang="en-US" dirty="0"/>
              <a:t>Hillier</a:t>
            </a:r>
          </a:p>
          <a:p>
            <a:r>
              <a:rPr lang="en-US" dirty="0"/>
              <a:t>SharePoint </a:t>
            </a:r>
            <a:r>
              <a:rPr lang="en-US" dirty="0" smtClean="0"/>
              <a:t>MVP, Scot </a:t>
            </a:r>
            <a:r>
              <a:rPr lang="en-US" dirty="0"/>
              <a:t>Hillier Technical Solutions, LLC</a:t>
            </a:r>
          </a:p>
        </p:txBody>
      </p:sp>
    </p:spTree>
    <p:extLst>
      <p:ext uri="{BB962C8B-B14F-4D97-AF65-F5344CB8AC3E}">
        <p14:creationId xmlns:p14="http://schemas.microsoft.com/office/powerpoint/2010/main" val="13195616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5751937" y="-1"/>
            <a:ext cx="6682038" cy="6994525"/>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pic>
        <p:nvPicPr>
          <p:cNvPr id="18" name="Picture 17"/>
          <p:cNvPicPr>
            <a:picLocks noChangeAspect="1"/>
          </p:cNvPicPr>
          <p:nvPr/>
        </p:nvPicPr>
        <p:blipFill>
          <a:blip r:embed="rId3"/>
          <a:stretch>
            <a:fillRect/>
          </a:stretch>
        </p:blipFill>
        <p:spPr>
          <a:xfrm>
            <a:off x="8396452" y="1571270"/>
            <a:ext cx="3846004" cy="1585376"/>
          </a:xfrm>
          <a:prstGeom prst="rect">
            <a:avLst/>
          </a:prstGeom>
        </p:spPr>
      </p:pic>
      <p:sp>
        <p:nvSpPr>
          <p:cNvPr id="5" name="Title 4"/>
          <p:cNvSpPr>
            <a:spLocks noGrp="1"/>
          </p:cNvSpPr>
          <p:nvPr>
            <p:ph type="title"/>
          </p:nvPr>
        </p:nvSpPr>
        <p:spPr/>
        <p:txBody>
          <a:bodyPr/>
          <a:lstStyle/>
          <a:p>
            <a:r>
              <a:rPr lang="en-US" dirty="0" smtClean="0"/>
              <a:t>Agenda </a:t>
            </a:r>
            <a:br>
              <a:rPr lang="en-US" dirty="0" smtClean="0"/>
            </a:br>
            <a:endParaRPr lang="en-US" dirty="0"/>
          </a:p>
        </p:txBody>
      </p:sp>
      <p:sp>
        <p:nvSpPr>
          <p:cNvPr id="2" name="Text Placeholder 1"/>
          <p:cNvSpPr>
            <a:spLocks noGrp="1"/>
          </p:cNvSpPr>
          <p:nvPr>
            <p:ph type="body" sz="quarter" idx="10"/>
          </p:nvPr>
        </p:nvSpPr>
        <p:spPr/>
        <p:txBody>
          <a:bodyPr/>
          <a:lstStyle/>
          <a:p>
            <a:pPr marL="0" indent="0">
              <a:buNone/>
            </a:pPr>
            <a:r>
              <a:rPr lang="en-US" sz="3672" spc="-71" dirty="0" smtClean="0">
                <a:solidFill>
                  <a:schemeClr val="bg1">
                    <a:lumMod val="50000"/>
                  </a:schemeClr>
                </a:solidFill>
                <a:latin typeface="Segoe UI Light" panose="020B0502040204020203" pitchFamily="34" charset="0"/>
                <a:cs typeface="Segoe UI Light" panose="020B0502040204020203" pitchFamily="34" charset="0"/>
              </a:rPr>
              <a:t>Intro</a:t>
            </a:r>
          </a:p>
          <a:p>
            <a:pPr marL="0" indent="0">
              <a:buNone/>
            </a:pPr>
            <a:r>
              <a:rPr lang="en-US" sz="3672" spc="-71" dirty="0" smtClean="0">
                <a:solidFill>
                  <a:schemeClr val="bg1">
                    <a:lumMod val="50000"/>
                  </a:schemeClr>
                </a:solidFill>
                <a:latin typeface="Segoe UI Light" panose="020B0502040204020203" pitchFamily="34" charset="0"/>
                <a:cs typeface="Segoe UI Light" panose="020B0502040204020203" pitchFamily="34" charset="0"/>
              </a:rPr>
              <a:t>Microsoft Platform</a:t>
            </a:r>
            <a:endParaRPr lang="en-US" sz="3672" spc="-71" dirty="0">
              <a:solidFill>
                <a:schemeClr val="bg1">
                  <a:lumMod val="50000"/>
                </a:schemeClr>
              </a:solidFill>
              <a:latin typeface="Segoe UI Light" panose="020B0502040204020203" pitchFamily="34" charset="0"/>
              <a:cs typeface="Segoe UI Light" panose="020B0502040204020203" pitchFamily="34" charset="0"/>
            </a:endParaRPr>
          </a:p>
          <a:p>
            <a:pPr marL="0" indent="0">
              <a:buNone/>
            </a:pPr>
            <a:r>
              <a:rPr lang="en-US" sz="3672" spc="-71" dirty="0" smtClean="0">
                <a:solidFill>
                  <a:schemeClr val="bg1">
                    <a:lumMod val="50000"/>
                  </a:schemeClr>
                </a:solidFill>
                <a:latin typeface="Segoe UI Light" panose="020B0502040204020203" pitchFamily="34" charset="0"/>
                <a:cs typeface="Segoe UI Light" panose="020B0502040204020203" pitchFamily="34" charset="0"/>
              </a:rPr>
              <a:t>Non-Microsoft Platforms</a:t>
            </a:r>
          </a:p>
          <a:p>
            <a:pPr marL="0" indent="0">
              <a:buNone/>
            </a:pPr>
            <a:r>
              <a:rPr lang="en-US" sz="3672" spc="-71" dirty="0" smtClean="0">
                <a:solidFill>
                  <a:schemeClr val="bg1">
                    <a:lumMod val="50000"/>
                  </a:schemeClr>
                </a:solidFill>
                <a:latin typeface="Segoe UI Light" panose="020B0502040204020203" pitchFamily="34" charset="0"/>
                <a:cs typeface="Segoe UI Light" panose="020B0502040204020203" pitchFamily="34" charset="0"/>
              </a:rPr>
              <a:t>Multi-platform </a:t>
            </a:r>
          </a:p>
        </p:txBody>
      </p:sp>
      <p:pic>
        <p:nvPicPr>
          <p:cNvPr id="7" name="Picture 6"/>
          <p:cNvPicPr>
            <a:picLocks noChangeAspect="1"/>
          </p:cNvPicPr>
          <p:nvPr/>
        </p:nvPicPr>
        <p:blipFill>
          <a:blip r:embed="rId4"/>
          <a:stretch>
            <a:fillRect/>
          </a:stretch>
        </p:blipFill>
        <p:spPr>
          <a:xfrm>
            <a:off x="7636057" y="5355159"/>
            <a:ext cx="2560699" cy="724162"/>
          </a:xfrm>
          <a:prstGeom prst="rect">
            <a:avLst/>
          </a:prstGeom>
        </p:spPr>
      </p:pic>
      <p:pic>
        <p:nvPicPr>
          <p:cNvPr id="8" name="Picture 7"/>
          <p:cNvPicPr>
            <a:picLocks noChangeAspect="1"/>
          </p:cNvPicPr>
          <p:nvPr/>
        </p:nvPicPr>
        <p:blipFill>
          <a:blip r:embed="rId5"/>
          <a:stretch>
            <a:fillRect/>
          </a:stretch>
        </p:blipFill>
        <p:spPr>
          <a:xfrm>
            <a:off x="6288249" y="3053579"/>
            <a:ext cx="828443" cy="2006506"/>
          </a:xfrm>
          <a:prstGeom prst="rect">
            <a:avLst/>
          </a:prstGeom>
        </p:spPr>
      </p:pic>
      <p:pic>
        <p:nvPicPr>
          <p:cNvPr id="9" name="Picture 8"/>
          <p:cNvPicPr>
            <a:picLocks noChangeAspect="1"/>
          </p:cNvPicPr>
          <p:nvPr/>
        </p:nvPicPr>
        <p:blipFill>
          <a:blip r:embed="rId6"/>
          <a:stretch>
            <a:fillRect/>
          </a:stretch>
        </p:blipFill>
        <p:spPr>
          <a:xfrm>
            <a:off x="7482071" y="2953508"/>
            <a:ext cx="2714684" cy="2168627"/>
          </a:xfrm>
          <a:prstGeom prst="rect">
            <a:avLst/>
          </a:prstGeom>
        </p:spPr>
      </p:pic>
      <p:pic>
        <p:nvPicPr>
          <p:cNvPr id="10" name="Picture 9"/>
          <p:cNvPicPr>
            <a:picLocks noChangeAspect="1"/>
          </p:cNvPicPr>
          <p:nvPr/>
        </p:nvPicPr>
        <p:blipFill>
          <a:blip r:embed="rId7"/>
          <a:stretch>
            <a:fillRect/>
          </a:stretch>
        </p:blipFill>
        <p:spPr>
          <a:xfrm>
            <a:off x="10987923" y="3959658"/>
            <a:ext cx="970944" cy="1113952"/>
          </a:xfrm>
          <a:prstGeom prst="rect">
            <a:avLst/>
          </a:prstGeom>
        </p:spPr>
      </p:pic>
      <p:pic>
        <p:nvPicPr>
          <p:cNvPr id="11" name="Picture 10"/>
          <p:cNvPicPr>
            <a:picLocks noChangeAspect="1"/>
          </p:cNvPicPr>
          <p:nvPr/>
        </p:nvPicPr>
        <p:blipFill>
          <a:blip r:embed="rId8"/>
          <a:stretch>
            <a:fillRect/>
          </a:stretch>
        </p:blipFill>
        <p:spPr>
          <a:xfrm>
            <a:off x="9783651" y="4817057"/>
            <a:ext cx="839733" cy="279911"/>
          </a:xfrm>
          <a:prstGeom prst="rect">
            <a:avLst/>
          </a:prstGeom>
        </p:spPr>
      </p:pic>
      <p:pic>
        <p:nvPicPr>
          <p:cNvPr id="13" name="Picture 12"/>
          <p:cNvPicPr>
            <a:picLocks noChangeAspect="1"/>
          </p:cNvPicPr>
          <p:nvPr/>
        </p:nvPicPr>
        <p:blipFill>
          <a:blip r:embed="rId9"/>
          <a:stretch>
            <a:fillRect/>
          </a:stretch>
        </p:blipFill>
        <p:spPr>
          <a:xfrm>
            <a:off x="7482071" y="6286992"/>
            <a:ext cx="2321272" cy="297187"/>
          </a:xfrm>
          <a:prstGeom prst="rect">
            <a:avLst/>
          </a:prstGeom>
        </p:spPr>
      </p:pic>
      <p:pic>
        <p:nvPicPr>
          <p:cNvPr id="14" name="Picture 13"/>
          <p:cNvPicPr>
            <a:picLocks noChangeAspect="1"/>
          </p:cNvPicPr>
          <p:nvPr/>
        </p:nvPicPr>
        <p:blipFill>
          <a:blip r:embed="rId4"/>
          <a:stretch>
            <a:fillRect/>
          </a:stretch>
        </p:blipFill>
        <p:spPr>
          <a:xfrm>
            <a:off x="7543945" y="5355159"/>
            <a:ext cx="2590936" cy="732714"/>
          </a:xfrm>
          <a:prstGeom prst="rect">
            <a:avLst/>
          </a:prstGeom>
        </p:spPr>
      </p:pic>
      <p:grpSp>
        <p:nvGrpSpPr>
          <p:cNvPr id="20" name="Group 4"/>
          <p:cNvGrpSpPr>
            <a:grpSpLocks noChangeAspect="1"/>
          </p:cNvGrpSpPr>
          <p:nvPr/>
        </p:nvGrpSpPr>
        <p:grpSpPr bwMode="auto">
          <a:xfrm>
            <a:off x="6511816" y="1372151"/>
            <a:ext cx="1884636" cy="1021653"/>
            <a:chOff x="3934" y="997"/>
            <a:chExt cx="1164" cy="631"/>
          </a:xfrm>
        </p:grpSpPr>
        <p:sp>
          <p:nvSpPr>
            <p:cNvPr id="21" name="AutoShape 3"/>
            <p:cNvSpPr>
              <a:spLocks noChangeAspect="1" noChangeArrowheads="1" noTextEdit="1"/>
            </p:cNvSpPr>
            <p:nvPr/>
          </p:nvSpPr>
          <p:spPr bwMode="auto">
            <a:xfrm>
              <a:off x="3934" y="997"/>
              <a:ext cx="1164" cy="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2" name="Freeform 5"/>
            <p:cNvSpPr>
              <a:spLocks/>
            </p:cNvSpPr>
            <p:nvPr/>
          </p:nvSpPr>
          <p:spPr bwMode="auto">
            <a:xfrm>
              <a:off x="3929" y="997"/>
              <a:ext cx="1174" cy="631"/>
            </a:xfrm>
            <a:custGeom>
              <a:avLst/>
              <a:gdLst>
                <a:gd name="T0" fmla="*/ 210 w 242"/>
                <a:gd name="T1" fmla="*/ 64 h 129"/>
                <a:gd name="T2" fmla="*/ 209 w 242"/>
                <a:gd name="T3" fmla="*/ 64 h 129"/>
                <a:gd name="T4" fmla="*/ 144 w 242"/>
                <a:gd name="T5" fmla="*/ 0 h 129"/>
                <a:gd name="T6" fmla="*/ 80 w 242"/>
                <a:gd name="T7" fmla="*/ 56 h 129"/>
                <a:gd name="T8" fmla="*/ 45 w 242"/>
                <a:gd name="T9" fmla="*/ 39 h 129"/>
                <a:gd name="T10" fmla="*/ 0 w 242"/>
                <a:gd name="T11" fmla="*/ 84 h 129"/>
                <a:gd name="T12" fmla="*/ 45 w 242"/>
                <a:gd name="T13" fmla="*/ 129 h 129"/>
                <a:gd name="T14" fmla="*/ 210 w 242"/>
                <a:gd name="T15" fmla="*/ 129 h 129"/>
                <a:gd name="T16" fmla="*/ 242 w 242"/>
                <a:gd name="T17" fmla="*/ 96 h 129"/>
                <a:gd name="T18" fmla="*/ 210 w 242"/>
                <a:gd name="T19" fmla="*/ 6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129">
                  <a:moveTo>
                    <a:pt x="210" y="64"/>
                  </a:moveTo>
                  <a:cubicBezTo>
                    <a:pt x="210" y="64"/>
                    <a:pt x="209" y="64"/>
                    <a:pt x="209" y="64"/>
                  </a:cubicBezTo>
                  <a:cubicBezTo>
                    <a:pt x="209" y="28"/>
                    <a:pt x="180" y="0"/>
                    <a:pt x="144" y="0"/>
                  </a:cubicBezTo>
                  <a:cubicBezTo>
                    <a:pt x="111" y="0"/>
                    <a:pt x="84" y="24"/>
                    <a:pt x="80" y="56"/>
                  </a:cubicBezTo>
                  <a:cubicBezTo>
                    <a:pt x="72" y="46"/>
                    <a:pt x="59" y="39"/>
                    <a:pt x="45" y="39"/>
                  </a:cubicBezTo>
                  <a:cubicBezTo>
                    <a:pt x="20" y="39"/>
                    <a:pt x="0" y="59"/>
                    <a:pt x="0" y="84"/>
                  </a:cubicBezTo>
                  <a:cubicBezTo>
                    <a:pt x="0" y="109"/>
                    <a:pt x="20" y="129"/>
                    <a:pt x="45" y="129"/>
                  </a:cubicBezTo>
                  <a:cubicBezTo>
                    <a:pt x="210" y="129"/>
                    <a:pt x="210" y="129"/>
                    <a:pt x="210" y="129"/>
                  </a:cubicBezTo>
                  <a:cubicBezTo>
                    <a:pt x="228" y="129"/>
                    <a:pt x="242" y="114"/>
                    <a:pt x="242" y="96"/>
                  </a:cubicBezTo>
                  <a:cubicBezTo>
                    <a:pt x="242" y="78"/>
                    <a:pt x="228" y="64"/>
                    <a:pt x="210" y="64"/>
                  </a:cubicBez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grpSp>
        <p:nvGrpSpPr>
          <p:cNvPr id="23" name="Group 8"/>
          <p:cNvGrpSpPr>
            <a:grpSpLocks noChangeAspect="1"/>
          </p:cNvGrpSpPr>
          <p:nvPr/>
        </p:nvGrpSpPr>
        <p:grpSpPr bwMode="auto">
          <a:xfrm>
            <a:off x="8143838" y="259611"/>
            <a:ext cx="2252173" cy="1274234"/>
            <a:chOff x="4802" y="253"/>
            <a:chExt cx="1391" cy="787"/>
          </a:xfrm>
        </p:grpSpPr>
        <p:sp>
          <p:nvSpPr>
            <p:cNvPr id="24" name="AutoShape 7"/>
            <p:cNvSpPr>
              <a:spLocks noChangeAspect="1" noChangeArrowheads="1" noTextEdit="1"/>
            </p:cNvSpPr>
            <p:nvPr/>
          </p:nvSpPr>
          <p:spPr bwMode="auto">
            <a:xfrm>
              <a:off x="4802" y="253"/>
              <a:ext cx="1391" cy="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5" name="Freeform 9"/>
            <p:cNvSpPr>
              <a:spLocks/>
            </p:cNvSpPr>
            <p:nvPr/>
          </p:nvSpPr>
          <p:spPr bwMode="auto">
            <a:xfrm>
              <a:off x="4809" y="247"/>
              <a:ext cx="1384" cy="787"/>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grpSp>
        <p:nvGrpSpPr>
          <p:cNvPr id="26" name="Group 12"/>
          <p:cNvGrpSpPr>
            <a:grpSpLocks noChangeAspect="1"/>
          </p:cNvGrpSpPr>
          <p:nvPr/>
        </p:nvGrpSpPr>
        <p:grpSpPr bwMode="auto">
          <a:xfrm>
            <a:off x="10432763" y="5310658"/>
            <a:ext cx="909936" cy="782027"/>
            <a:chOff x="6442" y="3280"/>
            <a:chExt cx="562" cy="483"/>
          </a:xfrm>
        </p:grpSpPr>
        <p:sp>
          <p:nvSpPr>
            <p:cNvPr id="27" name="AutoShape 11"/>
            <p:cNvSpPr>
              <a:spLocks noChangeAspect="1" noChangeArrowheads="1" noTextEdit="1"/>
            </p:cNvSpPr>
            <p:nvPr/>
          </p:nvSpPr>
          <p:spPr bwMode="auto">
            <a:xfrm>
              <a:off x="6442" y="3280"/>
              <a:ext cx="562"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8" name="Freeform 13"/>
            <p:cNvSpPr>
              <a:spLocks noEditPoints="1"/>
            </p:cNvSpPr>
            <p:nvPr/>
          </p:nvSpPr>
          <p:spPr bwMode="auto">
            <a:xfrm>
              <a:off x="6444" y="3280"/>
              <a:ext cx="558" cy="483"/>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9" name="Freeform 14"/>
            <p:cNvSpPr>
              <a:spLocks/>
            </p:cNvSpPr>
            <p:nvPr/>
          </p:nvSpPr>
          <p:spPr bwMode="auto">
            <a:xfrm>
              <a:off x="6514" y="3469"/>
              <a:ext cx="58" cy="72"/>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0" name="Freeform 15"/>
            <p:cNvSpPr>
              <a:spLocks/>
            </p:cNvSpPr>
            <p:nvPr/>
          </p:nvSpPr>
          <p:spPr bwMode="auto">
            <a:xfrm>
              <a:off x="6600"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8 w 38"/>
                <a:gd name="T11" fmla="*/ 6 h 70"/>
                <a:gd name="T12" fmla="*/ 8 w 38"/>
                <a:gd name="T13" fmla="*/ 29 h 70"/>
                <a:gd name="T14" fmla="*/ 34 w 38"/>
                <a:gd name="T15" fmla="*/ 29 h 70"/>
                <a:gd name="T16" fmla="*/ 34 w 38"/>
                <a:gd name="T17" fmla="*/ 37 h 70"/>
                <a:gd name="T18" fmla="*/ 8 w 38"/>
                <a:gd name="T19" fmla="*/ 37 h 70"/>
                <a:gd name="T20" fmla="*/ 8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8" y="6"/>
                  </a:lnTo>
                  <a:lnTo>
                    <a:pt x="8" y="29"/>
                  </a:lnTo>
                  <a:lnTo>
                    <a:pt x="34" y="29"/>
                  </a:lnTo>
                  <a:lnTo>
                    <a:pt x="34" y="37"/>
                  </a:lnTo>
                  <a:lnTo>
                    <a:pt x="8" y="37"/>
                  </a:lnTo>
                  <a:lnTo>
                    <a:pt x="8"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1" name="Freeform 16"/>
            <p:cNvSpPr>
              <a:spLocks/>
            </p:cNvSpPr>
            <p:nvPr/>
          </p:nvSpPr>
          <p:spPr bwMode="auto">
            <a:xfrm>
              <a:off x="6662"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9 w 38"/>
                <a:gd name="T11" fmla="*/ 6 h 70"/>
                <a:gd name="T12" fmla="*/ 9 w 38"/>
                <a:gd name="T13" fmla="*/ 29 h 70"/>
                <a:gd name="T14" fmla="*/ 35 w 38"/>
                <a:gd name="T15" fmla="*/ 29 h 70"/>
                <a:gd name="T16" fmla="*/ 35 w 38"/>
                <a:gd name="T17" fmla="*/ 37 h 70"/>
                <a:gd name="T18" fmla="*/ 9 w 38"/>
                <a:gd name="T19" fmla="*/ 37 h 70"/>
                <a:gd name="T20" fmla="*/ 9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9" y="6"/>
                  </a:lnTo>
                  <a:lnTo>
                    <a:pt x="9" y="29"/>
                  </a:lnTo>
                  <a:lnTo>
                    <a:pt x="35" y="29"/>
                  </a:lnTo>
                  <a:lnTo>
                    <a:pt x="35" y="37"/>
                  </a:lnTo>
                  <a:lnTo>
                    <a:pt x="9" y="37"/>
                  </a:lnTo>
                  <a:lnTo>
                    <a:pt x="9"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2" name="Freeform 17"/>
            <p:cNvSpPr>
              <a:spLocks/>
            </p:cNvSpPr>
            <p:nvPr/>
          </p:nvSpPr>
          <p:spPr bwMode="auto">
            <a:xfrm>
              <a:off x="6725" y="3471"/>
              <a:ext cx="49" cy="70"/>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3" name="Freeform 18"/>
            <p:cNvSpPr>
              <a:spLocks noEditPoints="1"/>
            </p:cNvSpPr>
            <p:nvPr/>
          </p:nvSpPr>
          <p:spPr bwMode="auto">
            <a:xfrm>
              <a:off x="6444" y="3280"/>
              <a:ext cx="558" cy="483"/>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4" name="Freeform 19"/>
            <p:cNvSpPr>
              <a:spLocks/>
            </p:cNvSpPr>
            <p:nvPr/>
          </p:nvSpPr>
          <p:spPr bwMode="auto">
            <a:xfrm>
              <a:off x="6514" y="3469"/>
              <a:ext cx="58" cy="72"/>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5" name="Freeform 20"/>
            <p:cNvSpPr>
              <a:spLocks/>
            </p:cNvSpPr>
            <p:nvPr/>
          </p:nvSpPr>
          <p:spPr bwMode="auto">
            <a:xfrm>
              <a:off x="6600"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8 w 38"/>
                <a:gd name="T11" fmla="*/ 6 h 70"/>
                <a:gd name="T12" fmla="*/ 8 w 38"/>
                <a:gd name="T13" fmla="*/ 29 h 70"/>
                <a:gd name="T14" fmla="*/ 34 w 38"/>
                <a:gd name="T15" fmla="*/ 29 h 70"/>
                <a:gd name="T16" fmla="*/ 34 w 38"/>
                <a:gd name="T17" fmla="*/ 37 h 70"/>
                <a:gd name="T18" fmla="*/ 8 w 38"/>
                <a:gd name="T19" fmla="*/ 37 h 70"/>
                <a:gd name="T20" fmla="*/ 8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8" y="6"/>
                  </a:lnTo>
                  <a:lnTo>
                    <a:pt x="8" y="29"/>
                  </a:lnTo>
                  <a:lnTo>
                    <a:pt x="34" y="29"/>
                  </a:lnTo>
                  <a:lnTo>
                    <a:pt x="34" y="37"/>
                  </a:lnTo>
                  <a:lnTo>
                    <a:pt x="8" y="37"/>
                  </a:lnTo>
                  <a:lnTo>
                    <a:pt x="8"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6" name="Freeform 21"/>
            <p:cNvSpPr>
              <a:spLocks/>
            </p:cNvSpPr>
            <p:nvPr/>
          </p:nvSpPr>
          <p:spPr bwMode="auto">
            <a:xfrm>
              <a:off x="6662"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9 w 38"/>
                <a:gd name="T11" fmla="*/ 6 h 70"/>
                <a:gd name="T12" fmla="*/ 9 w 38"/>
                <a:gd name="T13" fmla="*/ 29 h 70"/>
                <a:gd name="T14" fmla="*/ 35 w 38"/>
                <a:gd name="T15" fmla="*/ 29 h 70"/>
                <a:gd name="T16" fmla="*/ 35 w 38"/>
                <a:gd name="T17" fmla="*/ 37 h 70"/>
                <a:gd name="T18" fmla="*/ 9 w 38"/>
                <a:gd name="T19" fmla="*/ 37 h 70"/>
                <a:gd name="T20" fmla="*/ 9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9" y="6"/>
                  </a:lnTo>
                  <a:lnTo>
                    <a:pt x="9" y="29"/>
                  </a:lnTo>
                  <a:lnTo>
                    <a:pt x="35" y="29"/>
                  </a:lnTo>
                  <a:lnTo>
                    <a:pt x="35" y="37"/>
                  </a:lnTo>
                  <a:lnTo>
                    <a:pt x="9" y="37"/>
                  </a:lnTo>
                  <a:lnTo>
                    <a:pt x="9"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7" name="Freeform 22"/>
            <p:cNvSpPr>
              <a:spLocks/>
            </p:cNvSpPr>
            <p:nvPr/>
          </p:nvSpPr>
          <p:spPr bwMode="auto">
            <a:xfrm>
              <a:off x="6725" y="3471"/>
              <a:ext cx="49" cy="70"/>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8" name="Rectangle 23"/>
            <p:cNvSpPr>
              <a:spLocks noChangeArrowheads="1"/>
            </p:cNvSpPr>
            <p:nvPr/>
          </p:nvSpPr>
          <p:spPr bwMode="auto">
            <a:xfrm>
              <a:off x="6843" y="3372"/>
              <a:ext cx="36" cy="4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9" name="Rectangle 24"/>
            <p:cNvSpPr>
              <a:spLocks noChangeArrowheads="1"/>
            </p:cNvSpPr>
            <p:nvPr/>
          </p:nvSpPr>
          <p:spPr bwMode="auto">
            <a:xfrm>
              <a:off x="6843" y="3594"/>
              <a:ext cx="36" cy="4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spTree>
    <p:extLst>
      <p:ext uri="{BB962C8B-B14F-4D97-AF65-F5344CB8AC3E}">
        <p14:creationId xmlns:p14="http://schemas.microsoft.com/office/powerpoint/2010/main" val="1291684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p:cNvSpPr/>
          <p:nvPr/>
        </p:nvSpPr>
        <p:spPr bwMode="auto">
          <a:xfrm>
            <a:off x="4264686" y="1212507"/>
            <a:ext cx="3928955" cy="5483416"/>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797" tIns="146238" rIns="182797" bIns="146238" numCol="1" rtlCol="0" anchor="t" anchorCtr="0" compatLnSpc="1">
            <a:prstTxWarp prst="textNoShape">
              <a:avLst/>
            </a:prstTxWarp>
          </a:bodyPr>
          <a:lstStyle/>
          <a:p>
            <a:pPr defTabSz="932015" fontAlgn="base">
              <a:spcBef>
                <a:spcPct val="0"/>
              </a:spcBef>
              <a:spcAft>
                <a:spcPct val="0"/>
              </a:spcAft>
            </a:pPr>
            <a:r>
              <a:rPr lang="en-US" sz="2799" dirty="0">
                <a:gradFill>
                  <a:gsLst>
                    <a:gs pos="8876">
                      <a:schemeClr val="tx1"/>
                    </a:gs>
                    <a:gs pos="58000">
                      <a:schemeClr val="tx1"/>
                    </a:gs>
                  </a:gsLst>
                  <a:lin ang="5400000" scaled="0"/>
                </a:gradFill>
                <a:latin typeface="Segoe UI Light"/>
              </a:rPr>
              <a:t>Robust APIs</a:t>
            </a:r>
            <a:endParaRPr lang="en-US" sz="2799" dirty="0">
              <a:gradFill>
                <a:gsLst>
                  <a:gs pos="8876">
                    <a:schemeClr val="tx1"/>
                  </a:gs>
                  <a:gs pos="58000">
                    <a:schemeClr val="tx1"/>
                  </a:gs>
                </a:gsLst>
                <a:lin ang="5400000" scaled="0"/>
              </a:gradFill>
              <a:latin typeface="Segoe UI Light"/>
            </a:endParaRPr>
          </a:p>
        </p:txBody>
      </p:sp>
      <p:sp>
        <p:nvSpPr>
          <p:cNvPr id="2" name="Title 1"/>
          <p:cNvSpPr>
            <a:spLocks noGrp="1"/>
          </p:cNvSpPr>
          <p:nvPr>
            <p:ph type="title"/>
          </p:nvPr>
        </p:nvSpPr>
        <p:spPr/>
        <p:txBody>
          <a:bodyPr/>
          <a:lstStyle/>
          <a:p>
            <a:r>
              <a:rPr lang="en-US" dirty="0" smtClean="0"/>
              <a:t>The new Office development platform </a:t>
            </a:r>
            <a:endParaRPr lang="en-US" dirty="0"/>
          </a:p>
        </p:txBody>
      </p:sp>
      <p:sp>
        <p:nvSpPr>
          <p:cNvPr id="6" name="Rectangle 5"/>
          <p:cNvSpPr/>
          <p:nvPr/>
        </p:nvSpPr>
        <p:spPr bwMode="auto">
          <a:xfrm>
            <a:off x="277030" y="1212507"/>
            <a:ext cx="3928955" cy="5483416"/>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797" tIns="146238" rIns="182797" bIns="146238" numCol="1" rtlCol="0" anchor="t" anchorCtr="0" compatLnSpc="1">
            <a:prstTxWarp prst="textNoShape">
              <a:avLst/>
            </a:prstTxWarp>
          </a:bodyPr>
          <a:lstStyle/>
          <a:p>
            <a:pPr defTabSz="932015" fontAlgn="base">
              <a:spcBef>
                <a:spcPct val="0"/>
              </a:spcBef>
              <a:spcAft>
                <a:spcPct val="0"/>
              </a:spcAft>
            </a:pPr>
            <a:r>
              <a:rPr lang="en-US" sz="2799" dirty="0">
                <a:gradFill>
                  <a:gsLst>
                    <a:gs pos="8876">
                      <a:schemeClr val="tx1"/>
                    </a:gs>
                    <a:gs pos="58000">
                      <a:schemeClr val="tx1"/>
                    </a:gs>
                  </a:gsLst>
                  <a:lin ang="5400000" scaled="0"/>
                </a:gradFill>
                <a:latin typeface="Segoe UI Light"/>
              </a:rPr>
              <a:t>Contextual apps</a:t>
            </a:r>
          </a:p>
        </p:txBody>
      </p:sp>
      <p:sp>
        <p:nvSpPr>
          <p:cNvPr id="65" name="Rectangle 64"/>
          <p:cNvSpPr/>
          <p:nvPr/>
        </p:nvSpPr>
        <p:spPr bwMode="auto">
          <a:xfrm>
            <a:off x="8232858" y="1212507"/>
            <a:ext cx="3928955" cy="5483416"/>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797" tIns="146238" rIns="182797" bIns="146238" numCol="1" rtlCol="0" anchor="t" anchorCtr="0" compatLnSpc="1">
            <a:prstTxWarp prst="textNoShape">
              <a:avLst/>
            </a:prstTxWarp>
          </a:bodyPr>
          <a:lstStyle/>
          <a:p>
            <a:pPr defTabSz="932015" fontAlgn="base">
              <a:spcBef>
                <a:spcPct val="0"/>
              </a:spcBef>
              <a:spcAft>
                <a:spcPct val="0"/>
              </a:spcAft>
            </a:pPr>
            <a:r>
              <a:rPr lang="en-US" sz="2799" dirty="0">
                <a:gradFill>
                  <a:gsLst>
                    <a:gs pos="8876">
                      <a:schemeClr val="tx1"/>
                    </a:gs>
                    <a:gs pos="58000">
                      <a:schemeClr val="tx1"/>
                    </a:gs>
                  </a:gsLst>
                  <a:lin ang="5400000" scaled="0"/>
                </a:gradFill>
                <a:latin typeface="Segoe UI Light"/>
              </a:rPr>
              <a:t>Flexible tools</a:t>
            </a:r>
          </a:p>
        </p:txBody>
      </p:sp>
      <p:sp>
        <p:nvSpPr>
          <p:cNvPr id="74" name="Rectangle 73"/>
          <p:cNvSpPr/>
          <p:nvPr/>
        </p:nvSpPr>
        <p:spPr bwMode="auto">
          <a:xfrm>
            <a:off x="4482506" y="5015072"/>
            <a:ext cx="1759707" cy="520925"/>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45702" rIns="0" bIns="45702" numCol="1" rtlCol="0" anchor="ctr" anchorCtr="0" compatLnSpc="1">
            <a:prstTxWarp prst="textNoShape">
              <a:avLst/>
            </a:prstTxWarp>
          </a:bodyPr>
          <a:lstStyle/>
          <a:p>
            <a:pPr defTabSz="932284">
              <a:lnSpc>
                <a:spcPct val="90000"/>
              </a:lnSpc>
              <a:spcAft>
                <a:spcPts val="600"/>
              </a:spcAft>
            </a:pPr>
            <a:r>
              <a:rPr lang="en-US" sz="1399" b="1" dirty="0">
                <a:gradFill>
                  <a:gsLst>
                    <a:gs pos="50427">
                      <a:srgbClr val="FFFFFF"/>
                    </a:gs>
                    <a:gs pos="30000">
                      <a:srgbClr val="FFFFFF"/>
                    </a:gs>
                  </a:gsLst>
                  <a:lin ang="5400000" scaled="0"/>
                </a:gradFill>
              </a:rPr>
              <a:t>Documents</a:t>
            </a:r>
          </a:p>
        </p:txBody>
      </p:sp>
      <p:sp>
        <p:nvSpPr>
          <p:cNvPr id="75" name="Rectangle 74"/>
          <p:cNvSpPr/>
          <p:nvPr/>
        </p:nvSpPr>
        <p:spPr bwMode="auto">
          <a:xfrm>
            <a:off x="6292672" y="5015072"/>
            <a:ext cx="1759707" cy="520925"/>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06" tIns="45702" rIns="0" bIns="45702" numCol="1" spcCol="0" rtlCol="0" fromWordArt="0" anchor="ctr" anchorCtr="0" forceAA="0" compatLnSpc="1">
            <a:prstTxWarp prst="textNoShape">
              <a:avLst/>
            </a:prstTxWarp>
            <a:noAutofit/>
          </a:bodyPr>
          <a:lstStyle/>
          <a:p>
            <a:pPr defTabSz="932284">
              <a:lnSpc>
                <a:spcPct val="90000"/>
              </a:lnSpc>
              <a:spcAft>
                <a:spcPts val="600"/>
              </a:spcAft>
            </a:pPr>
            <a:r>
              <a:rPr lang="en-US" sz="1399" b="1" dirty="0">
                <a:gradFill>
                  <a:gsLst>
                    <a:gs pos="50427">
                      <a:srgbClr val="FFFFFF"/>
                    </a:gs>
                    <a:gs pos="30000">
                      <a:srgbClr val="FFFFFF"/>
                    </a:gs>
                  </a:gsLst>
                  <a:lin ang="5400000" scaled="0"/>
                </a:gradFill>
              </a:rPr>
              <a:t>Search</a:t>
            </a:r>
          </a:p>
        </p:txBody>
      </p:sp>
      <p:sp>
        <p:nvSpPr>
          <p:cNvPr id="77" name="Rectangle 76"/>
          <p:cNvSpPr/>
          <p:nvPr/>
        </p:nvSpPr>
        <p:spPr bwMode="auto">
          <a:xfrm>
            <a:off x="4482506" y="5584786"/>
            <a:ext cx="1759707" cy="520925"/>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06" tIns="45702" rIns="0" bIns="45702" numCol="1" spcCol="0" rtlCol="0" fromWordArt="0" anchor="ctr" anchorCtr="0" forceAA="0" compatLnSpc="1">
            <a:prstTxWarp prst="textNoShape">
              <a:avLst/>
            </a:prstTxWarp>
            <a:noAutofit/>
          </a:bodyPr>
          <a:lstStyle/>
          <a:p>
            <a:pPr defTabSz="932284">
              <a:lnSpc>
                <a:spcPct val="90000"/>
              </a:lnSpc>
              <a:spcAft>
                <a:spcPts val="600"/>
              </a:spcAft>
            </a:pPr>
            <a:r>
              <a:rPr lang="en-US" sz="1399" b="1">
                <a:gradFill>
                  <a:gsLst>
                    <a:gs pos="50427">
                      <a:srgbClr val="FFFFFF"/>
                    </a:gs>
                    <a:gs pos="30000">
                      <a:srgbClr val="FFFFFF"/>
                    </a:gs>
                  </a:gsLst>
                  <a:lin ang="5400000" scaled="0"/>
                </a:gradFill>
              </a:rPr>
              <a:t>Mail</a:t>
            </a:r>
            <a:endParaRPr lang="en-US" sz="1399" b="1" dirty="0">
              <a:gradFill>
                <a:gsLst>
                  <a:gs pos="50427">
                    <a:srgbClr val="FFFFFF"/>
                  </a:gs>
                  <a:gs pos="30000">
                    <a:srgbClr val="FFFFFF"/>
                  </a:gs>
                </a:gsLst>
                <a:lin ang="5400000" scaled="0"/>
              </a:gradFill>
            </a:endParaRPr>
          </a:p>
        </p:txBody>
      </p:sp>
      <p:sp>
        <p:nvSpPr>
          <p:cNvPr id="80" name="Rectangle 79"/>
          <p:cNvSpPr/>
          <p:nvPr/>
        </p:nvSpPr>
        <p:spPr bwMode="auto">
          <a:xfrm>
            <a:off x="4482506" y="6154501"/>
            <a:ext cx="1759707" cy="520925"/>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06" tIns="45702" rIns="0" bIns="45702" numCol="1" spcCol="0" rtlCol="0" fromWordArt="0" anchor="ctr" anchorCtr="0" forceAA="0" compatLnSpc="1">
            <a:prstTxWarp prst="textNoShape">
              <a:avLst/>
            </a:prstTxWarp>
            <a:noAutofit/>
          </a:bodyPr>
          <a:lstStyle/>
          <a:p>
            <a:pPr defTabSz="932284">
              <a:lnSpc>
                <a:spcPct val="90000"/>
              </a:lnSpc>
              <a:spcAft>
                <a:spcPts val="600"/>
              </a:spcAft>
            </a:pPr>
            <a:r>
              <a:rPr lang="en-US" sz="1399" b="1">
                <a:gradFill>
                  <a:gsLst>
                    <a:gs pos="50427">
                      <a:srgbClr val="FFFFFF"/>
                    </a:gs>
                    <a:gs pos="30000">
                      <a:srgbClr val="FFFFFF"/>
                    </a:gs>
                  </a:gsLst>
                  <a:lin ang="5400000" scaled="0"/>
                </a:gradFill>
              </a:rPr>
              <a:t>Calendar</a:t>
            </a:r>
            <a:endParaRPr lang="en-US" sz="1399" b="1" dirty="0">
              <a:gradFill>
                <a:gsLst>
                  <a:gs pos="50427">
                    <a:srgbClr val="FFFFFF"/>
                  </a:gs>
                  <a:gs pos="30000">
                    <a:srgbClr val="FFFFFF"/>
                  </a:gs>
                </a:gsLst>
                <a:lin ang="5400000" scaled="0"/>
              </a:gradFill>
            </a:endParaRPr>
          </a:p>
        </p:txBody>
      </p:sp>
      <p:sp>
        <p:nvSpPr>
          <p:cNvPr id="81" name="Rectangle 80"/>
          <p:cNvSpPr/>
          <p:nvPr/>
        </p:nvSpPr>
        <p:spPr bwMode="auto">
          <a:xfrm>
            <a:off x="6292672" y="6144436"/>
            <a:ext cx="1759707" cy="520925"/>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06" tIns="45702" rIns="0" bIns="45702" numCol="1" spcCol="0" rtlCol="0" fromWordArt="0" anchor="ctr" anchorCtr="0" forceAA="0" compatLnSpc="1">
            <a:prstTxWarp prst="textNoShape">
              <a:avLst/>
            </a:prstTxWarp>
            <a:noAutofit/>
          </a:bodyPr>
          <a:lstStyle/>
          <a:p>
            <a:pPr defTabSz="932284">
              <a:lnSpc>
                <a:spcPct val="90000"/>
              </a:lnSpc>
              <a:spcAft>
                <a:spcPts val="600"/>
              </a:spcAft>
            </a:pPr>
            <a:r>
              <a:rPr lang="en-US" sz="1399" b="1">
                <a:gradFill>
                  <a:gsLst>
                    <a:gs pos="50427">
                      <a:srgbClr val="FFFFFF"/>
                    </a:gs>
                    <a:gs pos="30000">
                      <a:srgbClr val="FFFFFF"/>
                    </a:gs>
                  </a:gsLst>
                  <a:lin ang="5400000" scaled="0"/>
                </a:gradFill>
              </a:rPr>
              <a:t>People</a:t>
            </a:r>
            <a:endParaRPr lang="en-US" sz="1399" b="1" dirty="0">
              <a:gradFill>
                <a:gsLst>
                  <a:gs pos="50427">
                    <a:srgbClr val="FFFFFF"/>
                  </a:gs>
                  <a:gs pos="30000">
                    <a:srgbClr val="FFFFFF"/>
                  </a:gs>
                </a:gsLst>
                <a:lin ang="5400000" scaled="0"/>
              </a:gradFill>
            </a:endParaRPr>
          </a:p>
        </p:txBody>
      </p:sp>
      <p:sp>
        <p:nvSpPr>
          <p:cNvPr id="76" name="Rectangle 75"/>
          <p:cNvSpPr/>
          <p:nvPr/>
        </p:nvSpPr>
        <p:spPr bwMode="auto">
          <a:xfrm>
            <a:off x="6288298" y="5584787"/>
            <a:ext cx="1759707" cy="520925"/>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06" tIns="45702" rIns="0" bIns="45702" numCol="1" spcCol="0" rtlCol="0" fromWordArt="0" anchor="ctr" anchorCtr="0" forceAA="0" compatLnSpc="1">
            <a:prstTxWarp prst="textNoShape">
              <a:avLst/>
            </a:prstTxWarp>
            <a:noAutofit/>
          </a:bodyPr>
          <a:lstStyle/>
          <a:p>
            <a:pPr defTabSz="932284">
              <a:lnSpc>
                <a:spcPct val="90000"/>
              </a:lnSpc>
              <a:spcAft>
                <a:spcPts val="600"/>
              </a:spcAft>
            </a:pPr>
            <a:r>
              <a:rPr lang="en-US" sz="1399" b="1" dirty="0">
                <a:gradFill>
                  <a:gsLst>
                    <a:gs pos="50427">
                      <a:srgbClr val="FFFFFF"/>
                    </a:gs>
                    <a:gs pos="30000">
                      <a:srgbClr val="FFFFFF"/>
                    </a:gs>
                  </a:gsLst>
                  <a:lin ang="5400000" scaled="0"/>
                </a:gradFill>
              </a:rPr>
              <a:t>Social</a:t>
            </a:r>
          </a:p>
        </p:txBody>
      </p:sp>
      <p:sp>
        <p:nvSpPr>
          <p:cNvPr id="86" name="Freeform 232"/>
          <p:cNvSpPr>
            <a:spLocks noChangeAspect="1" noEditPoints="1"/>
          </p:cNvSpPr>
          <p:nvPr/>
        </p:nvSpPr>
        <p:spPr bwMode="auto">
          <a:xfrm>
            <a:off x="7652357" y="5165540"/>
            <a:ext cx="229776" cy="219991"/>
          </a:xfrm>
          <a:custGeom>
            <a:avLst/>
            <a:gdLst>
              <a:gd name="T0" fmla="*/ 33 w 90"/>
              <a:gd name="T1" fmla="*/ 12 h 86"/>
              <a:gd name="T2" fmla="*/ 54 w 90"/>
              <a:gd name="T3" fmla="*/ 33 h 86"/>
              <a:gd name="T4" fmla="*/ 33 w 90"/>
              <a:gd name="T5" fmla="*/ 54 h 86"/>
              <a:gd name="T6" fmla="*/ 13 w 90"/>
              <a:gd name="T7" fmla="*/ 33 h 86"/>
              <a:gd name="T8" fmla="*/ 33 w 90"/>
              <a:gd name="T9" fmla="*/ 12 h 86"/>
              <a:gd name="T10" fmla="*/ 33 w 90"/>
              <a:gd name="T11" fmla="*/ 0 h 86"/>
              <a:gd name="T12" fmla="*/ 0 w 90"/>
              <a:gd name="T13" fmla="*/ 33 h 86"/>
              <a:gd name="T14" fmla="*/ 33 w 90"/>
              <a:gd name="T15" fmla="*/ 66 h 86"/>
              <a:gd name="T16" fmla="*/ 55 w 90"/>
              <a:gd name="T17" fmla="*/ 58 h 86"/>
              <a:gd name="T18" fmla="*/ 80 w 90"/>
              <a:gd name="T19" fmla="*/ 84 h 86"/>
              <a:gd name="T20" fmla="*/ 88 w 90"/>
              <a:gd name="T21" fmla="*/ 84 h 86"/>
              <a:gd name="T22" fmla="*/ 88 w 90"/>
              <a:gd name="T23" fmla="*/ 84 h 86"/>
              <a:gd name="T24" fmla="*/ 88 w 90"/>
              <a:gd name="T25" fmla="*/ 76 h 86"/>
              <a:gd name="T26" fmla="*/ 61 w 90"/>
              <a:gd name="T27" fmla="*/ 50 h 86"/>
              <a:gd name="T28" fmla="*/ 66 w 90"/>
              <a:gd name="T29" fmla="*/ 33 h 86"/>
              <a:gd name="T30" fmla="*/ 33 w 90"/>
              <a:gd name="T3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 h="86">
                <a:moveTo>
                  <a:pt x="33" y="12"/>
                </a:moveTo>
                <a:cubicBezTo>
                  <a:pt x="44" y="12"/>
                  <a:pt x="54" y="22"/>
                  <a:pt x="54" y="33"/>
                </a:cubicBezTo>
                <a:cubicBezTo>
                  <a:pt x="54" y="44"/>
                  <a:pt x="44" y="54"/>
                  <a:pt x="33" y="54"/>
                </a:cubicBezTo>
                <a:cubicBezTo>
                  <a:pt x="22" y="54"/>
                  <a:pt x="13" y="44"/>
                  <a:pt x="13" y="33"/>
                </a:cubicBezTo>
                <a:cubicBezTo>
                  <a:pt x="13" y="22"/>
                  <a:pt x="22" y="12"/>
                  <a:pt x="33" y="12"/>
                </a:cubicBezTo>
                <a:close/>
                <a:moveTo>
                  <a:pt x="33" y="0"/>
                </a:moveTo>
                <a:cubicBezTo>
                  <a:pt x="15" y="0"/>
                  <a:pt x="0" y="15"/>
                  <a:pt x="0" y="33"/>
                </a:cubicBezTo>
                <a:cubicBezTo>
                  <a:pt x="0" y="51"/>
                  <a:pt x="15" y="66"/>
                  <a:pt x="33" y="66"/>
                </a:cubicBezTo>
                <a:cubicBezTo>
                  <a:pt x="41" y="66"/>
                  <a:pt x="49" y="63"/>
                  <a:pt x="55" y="58"/>
                </a:cubicBezTo>
                <a:cubicBezTo>
                  <a:pt x="80" y="84"/>
                  <a:pt x="80" y="84"/>
                  <a:pt x="80" y="84"/>
                </a:cubicBezTo>
                <a:cubicBezTo>
                  <a:pt x="82" y="86"/>
                  <a:pt x="86" y="86"/>
                  <a:pt x="88" y="84"/>
                </a:cubicBezTo>
                <a:cubicBezTo>
                  <a:pt x="88" y="84"/>
                  <a:pt x="88" y="84"/>
                  <a:pt x="88" y="84"/>
                </a:cubicBezTo>
                <a:cubicBezTo>
                  <a:pt x="90" y="82"/>
                  <a:pt x="90" y="78"/>
                  <a:pt x="88" y="76"/>
                </a:cubicBezTo>
                <a:cubicBezTo>
                  <a:pt x="61" y="50"/>
                  <a:pt x="61" y="50"/>
                  <a:pt x="61" y="50"/>
                </a:cubicBezTo>
                <a:cubicBezTo>
                  <a:pt x="65" y="45"/>
                  <a:pt x="66" y="39"/>
                  <a:pt x="66" y="33"/>
                </a:cubicBezTo>
                <a:cubicBezTo>
                  <a:pt x="66" y="15"/>
                  <a:pt x="51" y="0"/>
                  <a:pt x="33"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06" tIns="45702" rIns="0" bIns="45702" numCol="1" spcCol="0" rtlCol="0" fromWordArt="0" anchor="ctr" anchorCtr="0" forceAA="0" compatLnSpc="1">
            <a:prstTxWarp prst="textNoShape">
              <a:avLst/>
            </a:prstTxWarp>
            <a:noAutofit/>
          </a:bodyPr>
          <a:lstStyle/>
          <a:p>
            <a:pPr defTabSz="932284">
              <a:lnSpc>
                <a:spcPct val="90000"/>
              </a:lnSpc>
              <a:spcAft>
                <a:spcPts val="600"/>
              </a:spcAft>
            </a:pPr>
            <a:endParaRPr lang="en-US" sz="1399" b="1">
              <a:gradFill>
                <a:gsLst>
                  <a:gs pos="50427">
                    <a:srgbClr val="FFFFFF"/>
                  </a:gs>
                  <a:gs pos="30000">
                    <a:srgbClr val="FFFFFF"/>
                  </a:gs>
                </a:gsLst>
                <a:lin ang="5400000" scaled="0"/>
              </a:gradFill>
            </a:endParaRPr>
          </a:p>
        </p:txBody>
      </p:sp>
      <p:pic>
        <p:nvPicPr>
          <p:cNvPr id="109" name="Picture 10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04888" y="2317046"/>
            <a:ext cx="755623" cy="1373665"/>
          </a:xfrm>
          <a:prstGeom prst="rect">
            <a:avLst/>
          </a:prstGeom>
        </p:spPr>
      </p:pic>
      <p:pic>
        <p:nvPicPr>
          <p:cNvPr id="110" name="Picture 10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98639" y="2327640"/>
            <a:ext cx="739150" cy="1352453"/>
          </a:xfrm>
          <a:prstGeom prst="rect">
            <a:avLst/>
          </a:prstGeom>
        </p:spPr>
      </p:pic>
      <p:sp>
        <p:nvSpPr>
          <p:cNvPr id="84" name="Freeform 18"/>
          <p:cNvSpPr>
            <a:spLocks noChangeAspect="1" noEditPoints="1"/>
          </p:cNvSpPr>
          <p:nvPr/>
        </p:nvSpPr>
        <p:spPr bwMode="auto">
          <a:xfrm>
            <a:off x="5875583" y="5752938"/>
            <a:ext cx="274470" cy="184627"/>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06" tIns="45702" rIns="0" bIns="45702" numCol="1" spcCol="0" rtlCol="0" fromWordArt="0" anchor="ctr" anchorCtr="0" forceAA="0" compatLnSpc="1">
            <a:prstTxWarp prst="textNoShape">
              <a:avLst/>
            </a:prstTxWarp>
            <a:noAutofit/>
          </a:bodyPr>
          <a:lstStyle/>
          <a:p>
            <a:pPr defTabSz="932284">
              <a:lnSpc>
                <a:spcPct val="90000"/>
              </a:lnSpc>
              <a:spcAft>
                <a:spcPts val="600"/>
              </a:spcAft>
            </a:pPr>
            <a:endParaRPr lang="en-US" sz="1399" b="1">
              <a:gradFill>
                <a:gsLst>
                  <a:gs pos="50427">
                    <a:srgbClr val="FFFFFF"/>
                  </a:gs>
                  <a:gs pos="30000">
                    <a:srgbClr val="FFFFFF"/>
                  </a:gs>
                </a:gsLst>
                <a:lin ang="5400000" scaled="0"/>
              </a:gradFill>
            </a:endParaRPr>
          </a:p>
        </p:txBody>
      </p:sp>
      <p:sp>
        <p:nvSpPr>
          <p:cNvPr id="85" name="Freeform 109"/>
          <p:cNvSpPr>
            <a:spLocks noChangeAspect="1" noEditPoints="1"/>
          </p:cNvSpPr>
          <p:nvPr/>
        </p:nvSpPr>
        <p:spPr bwMode="auto">
          <a:xfrm>
            <a:off x="5872362" y="6300926"/>
            <a:ext cx="280912" cy="228077"/>
          </a:xfrm>
          <a:custGeom>
            <a:avLst/>
            <a:gdLst>
              <a:gd name="T0" fmla="*/ 49 w 80"/>
              <a:gd name="T1" fmla="*/ 51 h 65"/>
              <a:gd name="T2" fmla="*/ 43 w 80"/>
              <a:gd name="T3" fmla="*/ 50 h 65"/>
              <a:gd name="T4" fmla="*/ 42 w 80"/>
              <a:gd name="T5" fmla="*/ 50 h 65"/>
              <a:gd name="T6" fmla="*/ 42 w 80"/>
              <a:gd name="T7" fmla="*/ 44 h 65"/>
              <a:gd name="T8" fmla="*/ 43 w 80"/>
              <a:gd name="T9" fmla="*/ 44 h 65"/>
              <a:gd name="T10" fmla="*/ 51 w 80"/>
              <a:gd name="T11" fmla="*/ 45 h 65"/>
              <a:gd name="T12" fmla="*/ 52 w 80"/>
              <a:gd name="T13" fmla="*/ 42 h 65"/>
              <a:gd name="T14" fmla="*/ 44 w 80"/>
              <a:gd name="T15" fmla="*/ 40 h 65"/>
              <a:gd name="T16" fmla="*/ 43 w 80"/>
              <a:gd name="T17" fmla="*/ 40 h 65"/>
              <a:gd name="T18" fmla="*/ 43 w 80"/>
              <a:gd name="T19" fmla="*/ 25 h 65"/>
              <a:gd name="T20" fmla="*/ 58 w 80"/>
              <a:gd name="T21" fmla="*/ 25 h 65"/>
              <a:gd name="T22" fmla="*/ 58 w 80"/>
              <a:gd name="T23" fmla="*/ 30 h 65"/>
              <a:gd name="T24" fmla="*/ 49 w 80"/>
              <a:gd name="T25" fmla="*/ 30 h 65"/>
              <a:gd name="T26" fmla="*/ 49 w 80"/>
              <a:gd name="T27" fmla="*/ 34 h 65"/>
              <a:gd name="T28" fmla="*/ 57 w 80"/>
              <a:gd name="T29" fmla="*/ 36 h 65"/>
              <a:gd name="T30" fmla="*/ 59 w 80"/>
              <a:gd name="T31" fmla="*/ 42 h 65"/>
              <a:gd name="T32" fmla="*/ 56 w 80"/>
              <a:gd name="T33" fmla="*/ 48 h 65"/>
              <a:gd name="T34" fmla="*/ 49 w 80"/>
              <a:gd name="T35" fmla="*/ 51 h 65"/>
              <a:gd name="T36" fmla="*/ 38 w 80"/>
              <a:gd name="T37" fmla="*/ 45 h 65"/>
              <a:gd name="T38" fmla="*/ 29 w 80"/>
              <a:gd name="T39" fmla="*/ 45 h 65"/>
              <a:gd name="T40" fmla="*/ 33 w 80"/>
              <a:gd name="T41" fmla="*/ 41 h 65"/>
              <a:gd name="T42" fmla="*/ 39 w 80"/>
              <a:gd name="T43" fmla="*/ 32 h 65"/>
              <a:gd name="T44" fmla="*/ 36 w 80"/>
              <a:gd name="T45" fmla="*/ 26 h 65"/>
              <a:gd name="T46" fmla="*/ 30 w 80"/>
              <a:gd name="T47" fmla="*/ 24 h 65"/>
              <a:gd name="T48" fmla="*/ 22 w 80"/>
              <a:gd name="T49" fmla="*/ 26 h 65"/>
              <a:gd name="T50" fmla="*/ 22 w 80"/>
              <a:gd name="T51" fmla="*/ 27 h 65"/>
              <a:gd name="T52" fmla="*/ 22 w 80"/>
              <a:gd name="T53" fmla="*/ 33 h 65"/>
              <a:gd name="T54" fmla="*/ 23 w 80"/>
              <a:gd name="T55" fmla="*/ 32 h 65"/>
              <a:gd name="T56" fmla="*/ 29 w 80"/>
              <a:gd name="T57" fmla="*/ 30 h 65"/>
              <a:gd name="T58" fmla="*/ 32 w 80"/>
              <a:gd name="T59" fmla="*/ 33 h 65"/>
              <a:gd name="T60" fmla="*/ 31 w 80"/>
              <a:gd name="T61" fmla="*/ 35 h 65"/>
              <a:gd name="T62" fmla="*/ 28 w 80"/>
              <a:gd name="T63" fmla="*/ 39 h 65"/>
              <a:gd name="T64" fmla="*/ 21 w 80"/>
              <a:gd name="T65" fmla="*/ 46 h 65"/>
              <a:gd name="T66" fmla="*/ 21 w 80"/>
              <a:gd name="T67" fmla="*/ 50 h 65"/>
              <a:gd name="T68" fmla="*/ 38 w 80"/>
              <a:gd name="T69" fmla="*/ 50 h 65"/>
              <a:gd name="T70" fmla="*/ 38 w 80"/>
              <a:gd name="T71" fmla="*/ 45 h 65"/>
              <a:gd name="T72" fmla="*/ 71 w 80"/>
              <a:gd name="T73" fmla="*/ 19 h 65"/>
              <a:gd name="T74" fmla="*/ 9 w 80"/>
              <a:gd name="T75" fmla="*/ 19 h 65"/>
              <a:gd name="T76" fmla="*/ 9 w 80"/>
              <a:gd name="T77" fmla="*/ 56 h 65"/>
              <a:gd name="T78" fmla="*/ 9 w 80"/>
              <a:gd name="T79" fmla="*/ 57 h 65"/>
              <a:gd name="T80" fmla="*/ 70 w 80"/>
              <a:gd name="T81" fmla="*/ 57 h 65"/>
              <a:gd name="T82" fmla="*/ 71 w 80"/>
              <a:gd name="T83" fmla="*/ 56 h 65"/>
              <a:gd name="T84" fmla="*/ 71 w 80"/>
              <a:gd name="T85" fmla="*/ 19 h 65"/>
              <a:gd name="T86" fmla="*/ 76 w 80"/>
              <a:gd name="T87" fmla="*/ 0 h 65"/>
              <a:gd name="T88" fmla="*/ 80 w 80"/>
              <a:gd name="T89" fmla="*/ 4 h 65"/>
              <a:gd name="T90" fmla="*/ 80 w 80"/>
              <a:gd name="T91" fmla="*/ 62 h 65"/>
              <a:gd name="T92" fmla="*/ 76 w 80"/>
              <a:gd name="T93" fmla="*/ 65 h 65"/>
              <a:gd name="T94" fmla="*/ 4 w 80"/>
              <a:gd name="T95" fmla="*/ 65 h 65"/>
              <a:gd name="T96" fmla="*/ 0 w 80"/>
              <a:gd name="T97" fmla="*/ 62 h 65"/>
              <a:gd name="T98" fmla="*/ 0 w 80"/>
              <a:gd name="T99" fmla="*/ 4 h 65"/>
              <a:gd name="T100" fmla="*/ 4 w 80"/>
              <a:gd name="T101" fmla="*/ 0 h 65"/>
              <a:gd name="T102" fmla="*/ 76 w 80"/>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65">
                <a:moveTo>
                  <a:pt x="49" y="51"/>
                </a:moveTo>
                <a:cubicBezTo>
                  <a:pt x="46" y="51"/>
                  <a:pt x="44" y="51"/>
                  <a:pt x="43" y="50"/>
                </a:cubicBezTo>
                <a:cubicBezTo>
                  <a:pt x="42" y="50"/>
                  <a:pt x="42" y="50"/>
                  <a:pt x="42" y="50"/>
                </a:cubicBezTo>
                <a:cubicBezTo>
                  <a:pt x="42" y="44"/>
                  <a:pt x="42" y="44"/>
                  <a:pt x="42" y="44"/>
                </a:cubicBezTo>
                <a:cubicBezTo>
                  <a:pt x="43" y="44"/>
                  <a:pt x="43" y="44"/>
                  <a:pt x="43" y="44"/>
                </a:cubicBezTo>
                <a:cubicBezTo>
                  <a:pt x="46" y="46"/>
                  <a:pt x="50" y="46"/>
                  <a:pt x="51" y="45"/>
                </a:cubicBezTo>
                <a:cubicBezTo>
                  <a:pt x="52" y="44"/>
                  <a:pt x="52" y="43"/>
                  <a:pt x="52" y="42"/>
                </a:cubicBezTo>
                <a:cubicBezTo>
                  <a:pt x="52" y="41"/>
                  <a:pt x="51" y="39"/>
                  <a:pt x="44" y="40"/>
                </a:cubicBezTo>
                <a:cubicBezTo>
                  <a:pt x="43" y="40"/>
                  <a:pt x="43" y="40"/>
                  <a:pt x="43" y="40"/>
                </a:cubicBezTo>
                <a:cubicBezTo>
                  <a:pt x="43" y="25"/>
                  <a:pt x="43" y="25"/>
                  <a:pt x="43" y="25"/>
                </a:cubicBezTo>
                <a:cubicBezTo>
                  <a:pt x="58" y="25"/>
                  <a:pt x="58" y="25"/>
                  <a:pt x="58" y="25"/>
                </a:cubicBezTo>
                <a:cubicBezTo>
                  <a:pt x="58" y="30"/>
                  <a:pt x="58" y="30"/>
                  <a:pt x="58" y="30"/>
                </a:cubicBezTo>
                <a:cubicBezTo>
                  <a:pt x="49" y="30"/>
                  <a:pt x="49" y="30"/>
                  <a:pt x="49" y="30"/>
                </a:cubicBezTo>
                <a:cubicBezTo>
                  <a:pt x="49" y="34"/>
                  <a:pt x="49" y="34"/>
                  <a:pt x="49" y="34"/>
                </a:cubicBezTo>
                <a:cubicBezTo>
                  <a:pt x="52" y="34"/>
                  <a:pt x="55" y="34"/>
                  <a:pt x="57" y="36"/>
                </a:cubicBezTo>
                <a:cubicBezTo>
                  <a:pt x="58" y="38"/>
                  <a:pt x="59" y="40"/>
                  <a:pt x="59" y="42"/>
                </a:cubicBezTo>
                <a:cubicBezTo>
                  <a:pt x="59" y="44"/>
                  <a:pt x="58" y="47"/>
                  <a:pt x="56" y="48"/>
                </a:cubicBezTo>
                <a:cubicBezTo>
                  <a:pt x="55" y="50"/>
                  <a:pt x="52" y="51"/>
                  <a:pt x="49" y="51"/>
                </a:cubicBezTo>
                <a:moveTo>
                  <a:pt x="38" y="45"/>
                </a:moveTo>
                <a:cubicBezTo>
                  <a:pt x="29" y="45"/>
                  <a:pt x="29" y="45"/>
                  <a:pt x="29" y="45"/>
                </a:cubicBezTo>
                <a:cubicBezTo>
                  <a:pt x="33" y="41"/>
                  <a:pt x="33" y="41"/>
                  <a:pt x="33" y="41"/>
                </a:cubicBezTo>
                <a:cubicBezTo>
                  <a:pt x="37" y="38"/>
                  <a:pt x="39" y="35"/>
                  <a:pt x="39" y="32"/>
                </a:cubicBezTo>
                <a:cubicBezTo>
                  <a:pt x="39" y="30"/>
                  <a:pt x="38" y="28"/>
                  <a:pt x="36" y="26"/>
                </a:cubicBezTo>
                <a:cubicBezTo>
                  <a:pt x="35" y="25"/>
                  <a:pt x="33" y="24"/>
                  <a:pt x="30" y="24"/>
                </a:cubicBezTo>
                <a:cubicBezTo>
                  <a:pt x="27" y="24"/>
                  <a:pt x="25" y="25"/>
                  <a:pt x="22" y="26"/>
                </a:cubicBezTo>
                <a:cubicBezTo>
                  <a:pt x="22" y="27"/>
                  <a:pt x="22" y="27"/>
                  <a:pt x="22" y="27"/>
                </a:cubicBezTo>
                <a:cubicBezTo>
                  <a:pt x="22" y="33"/>
                  <a:pt x="22" y="33"/>
                  <a:pt x="22" y="33"/>
                </a:cubicBezTo>
                <a:cubicBezTo>
                  <a:pt x="23" y="32"/>
                  <a:pt x="23" y="32"/>
                  <a:pt x="23" y="32"/>
                </a:cubicBezTo>
                <a:cubicBezTo>
                  <a:pt x="25" y="30"/>
                  <a:pt x="27" y="30"/>
                  <a:pt x="29" y="30"/>
                </a:cubicBezTo>
                <a:cubicBezTo>
                  <a:pt x="31" y="30"/>
                  <a:pt x="32" y="31"/>
                  <a:pt x="32" y="33"/>
                </a:cubicBezTo>
                <a:cubicBezTo>
                  <a:pt x="32" y="33"/>
                  <a:pt x="32" y="34"/>
                  <a:pt x="31" y="35"/>
                </a:cubicBezTo>
                <a:cubicBezTo>
                  <a:pt x="31" y="36"/>
                  <a:pt x="30" y="37"/>
                  <a:pt x="28" y="39"/>
                </a:cubicBezTo>
                <a:cubicBezTo>
                  <a:pt x="21" y="46"/>
                  <a:pt x="21" y="46"/>
                  <a:pt x="21" y="46"/>
                </a:cubicBezTo>
                <a:cubicBezTo>
                  <a:pt x="21" y="50"/>
                  <a:pt x="21" y="50"/>
                  <a:pt x="21" y="50"/>
                </a:cubicBezTo>
                <a:cubicBezTo>
                  <a:pt x="38" y="50"/>
                  <a:pt x="38" y="50"/>
                  <a:pt x="38" y="50"/>
                </a:cubicBezTo>
                <a:lnTo>
                  <a:pt x="38" y="45"/>
                </a:lnTo>
                <a:close/>
                <a:moveTo>
                  <a:pt x="71" y="19"/>
                </a:moveTo>
                <a:cubicBezTo>
                  <a:pt x="9" y="19"/>
                  <a:pt x="9" y="19"/>
                  <a:pt x="9" y="19"/>
                </a:cubicBezTo>
                <a:cubicBezTo>
                  <a:pt x="9" y="56"/>
                  <a:pt x="9" y="56"/>
                  <a:pt x="9" y="56"/>
                </a:cubicBezTo>
                <a:cubicBezTo>
                  <a:pt x="9" y="57"/>
                  <a:pt x="9" y="57"/>
                  <a:pt x="9" y="57"/>
                </a:cubicBezTo>
                <a:cubicBezTo>
                  <a:pt x="70" y="57"/>
                  <a:pt x="70" y="57"/>
                  <a:pt x="70" y="57"/>
                </a:cubicBezTo>
                <a:cubicBezTo>
                  <a:pt x="71" y="57"/>
                  <a:pt x="71" y="57"/>
                  <a:pt x="71" y="56"/>
                </a:cubicBezTo>
                <a:lnTo>
                  <a:pt x="71" y="19"/>
                </a:lnTo>
                <a:close/>
                <a:moveTo>
                  <a:pt x="76" y="0"/>
                </a:moveTo>
                <a:cubicBezTo>
                  <a:pt x="78" y="0"/>
                  <a:pt x="80" y="1"/>
                  <a:pt x="80" y="4"/>
                </a:cubicBezTo>
                <a:cubicBezTo>
                  <a:pt x="80" y="62"/>
                  <a:pt x="80" y="62"/>
                  <a:pt x="80" y="62"/>
                </a:cubicBezTo>
                <a:cubicBezTo>
                  <a:pt x="80" y="64"/>
                  <a:pt x="78" y="65"/>
                  <a:pt x="76" y="65"/>
                </a:cubicBezTo>
                <a:cubicBezTo>
                  <a:pt x="4" y="65"/>
                  <a:pt x="4" y="65"/>
                  <a:pt x="4" y="65"/>
                </a:cubicBezTo>
                <a:cubicBezTo>
                  <a:pt x="2" y="65"/>
                  <a:pt x="0" y="64"/>
                  <a:pt x="0" y="62"/>
                </a:cubicBezTo>
                <a:cubicBezTo>
                  <a:pt x="0" y="4"/>
                  <a:pt x="0" y="4"/>
                  <a:pt x="0" y="4"/>
                </a:cubicBezTo>
                <a:cubicBezTo>
                  <a:pt x="0" y="1"/>
                  <a:pt x="2" y="0"/>
                  <a:pt x="4" y="0"/>
                </a:cubicBezTo>
                <a:cubicBezTo>
                  <a:pt x="76" y="0"/>
                  <a:pt x="76" y="0"/>
                  <a:pt x="76" y="0"/>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3915"/>
            <a:endParaRPr lang="en-US" sz="1799">
              <a:solidFill>
                <a:srgbClr val="FFFFFF"/>
              </a:solidFill>
            </a:endParaRPr>
          </a:p>
        </p:txBody>
      </p:sp>
      <p:sp>
        <p:nvSpPr>
          <p:cNvPr id="88" name="Freeform 5"/>
          <p:cNvSpPr>
            <a:spLocks noChangeAspect="1" noEditPoints="1"/>
          </p:cNvSpPr>
          <p:nvPr/>
        </p:nvSpPr>
        <p:spPr bwMode="auto">
          <a:xfrm>
            <a:off x="7674133" y="6278360"/>
            <a:ext cx="297701" cy="253076"/>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06" tIns="45702" rIns="0" bIns="45702" numCol="1" spcCol="0" rtlCol="0" fromWordArt="0" anchor="ctr" anchorCtr="0" forceAA="0" compatLnSpc="1">
            <a:prstTxWarp prst="textNoShape">
              <a:avLst/>
            </a:prstTxWarp>
            <a:noAutofit/>
          </a:bodyPr>
          <a:lstStyle/>
          <a:p>
            <a:pPr defTabSz="932284">
              <a:lnSpc>
                <a:spcPct val="90000"/>
              </a:lnSpc>
              <a:spcAft>
                <a:spcPts val="600"/>
              </a:spcAft>
            </a:pPr>
            <a:endParaRPr lang="en-US" sz="1399" b="1">
              <a:gradFill>
                <a:gsLst>
                  <a:gs pos="50427">
                    <a:srgbClr val="FFFFFF"/>
                  </a:gs>
                  <a:gs pos="30000">
                    <a:srgbClr val="FFFFFF"/>
                  </a:gs>
                </a:gsLst>
                <a:lin ang="5400000" scaled="0"/>
              </a:gradFill>
            </a:endParaRPr>
          </a:p>
        </p:txBody>
      </p:sp>
      <p:sp>
        <p:nvSpPr>
          <p:cNvPr id="91" name="Freeform 212"/>
          <p:cNvSpPr>
            <a:spLocks noChangeAspect="1" noEditPoints="1"/>
          </p:cNvSpPr>
          <p:nvPr/>
        </p:nvSpPr>
        <p:spPr bwMode="auto">
          <a:xfrm>
            <a:off x="7620433" y="5727521"/>
            <a:ext cx="293624" cy="235458"/>
          </a:xfrm>
          <a:custGeom>
            <a:avLst/>
            <a:gdLst>
              <a:gd name="T0" fmla="*/ 46 w 126"/>
              <a:gd name="T1" fmla="*/ 20 h 101"/>
              <a:gd name="T2" fmla="*/ 92 w 126"/>
              <a:gd name="T3" fmla="*/ 55 h 101"/>
              <a:gd name="T4" fmla="*/ 46 w 126"/>
              <a:gd name="T5" fmla="*/ 90 h 101"/>
              <a:gd name="T6" fmla="*/ 33 w 126"/>
              <a:gd name="T7" fmla="*/ 88 h 101"/>
              <a:gd name="T8" fmla="*/ 9 w 126"/>
              <a:gd name="T9" fmla="*/ 98 h 101"/>
              <a:gd name="T10" fmla="*/ 22 w 126"/>
              <a:gd name="T11" fmla="*/ 85 h 101"/>
              <a:gd name="T12" fmla="*/ 0 w 126"/>
              <a:gd name="T13" fmla="*/ 55 h 101"/>
              <a:gd name="T14" fmla="*/ 46 w 126"/>
              <a:gd name="T15" fmla="*/ 20 h 101"/>
              <a:gd name="T16" fmla="*/ 80 w 126"/>
              <a:gd name="T17" fmla="*/ 0 h 101"/>
              <a:gd name="T18" fmla="*/ 41 w 126"/>
              <a:gd name="T19" fmla="*/ 15 h 101"/>
              <a:gd name="T20" fmla="*/ 93 w 126"/>
              <a:gd name="T21" fmla="*/ 69 h 101"/>
              <a:gd name="T22" fmla="*/ 117 w 126"/>
              <a:gd name="T23" fmla="*/ 79 h 101"/>
              <a:gd name="T24" fmla="*/ 103 w 126"/>
              <a:gd name="T25" fmla="*/ 65 h 101"/>
              <a:gd name="T26" fmla="*/ 126 w 126"/>
              <a:gd name="T27" fmla="*/ 35 h 101"/>
              <a:gd name="T28" fmla="*/ 80 w 126"/>
              <a:gd name="T2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101">
                <a:moveTo>
                  <a:pt x="46" y="20"/>
                </a:moveTo>
                <a:cubicBezTo>
                  <a:pt x="72" y="20"/>
                  <a:pt x="92" y="35"/>
                  <a:pt x="92" y="55"/>
                </a:cubicBezTo>
                <a:cubicBezTo>
                  <a:pt x="92" y="74"/>
                  <a:pt x="72" y="90"/>
                  <a:pt x="46" y="90"/>
                </a:cubicBezTo>
                <a:cubicBezTo>
                  <a:pt x="42" y="90"/>
                  <a:pt x="37" y="89"/>
                  <a:pt x="33" y="88"/>
                </a:cubicBezTo>
                <a:cubicBezTo>
                  <a:pt x="28" y="98"/>
                  <a:pt x="18" y="101"/>
                  <a:pt x="9" y="98"/>
                </a:cubicBezTo>
                <a:cubicBezTo>
                  <a:pt x="14" y="94"/>
                  <a:pt x="19" y="89"/>
                  <a:pt x="22" y="85"/>
                </a:cubicBezTo>
                <a:cubicBezTo>
                  <a:pt x="9" y="79"/>
                  <a:pt x="0" y="68"/>
                  <a:pt x="0" y="55"/>
                </a:cubicBezTo>
                <a:cubicBezTo>
                  <a:pt x="0" y="35"/>
                  <a:pt x="21" y="20"/>
                  <a:pt x="46" y="20"/>
                </a:cubicBezTo>
                <a:close/>
                <a:moveTo>
                  <a:pt x="80" y="0"/>
                </a:moveTo>
                <a:cubicBezTo>
                  <a:pt x="64" y="0"/>
                  <a:pt x="50" y="6"/>
                  <a:pt x="41" y="15"/>
                </a:cubicBezTo>
                <a:cubicBezTo>
                  <a:pt x="62" y="10"/>
                  <a:pt x="112" y="32"/>
                  <a:pt x="93" y="69"/>
                </a:cubicBezTo>
                <a:cubicBezTo>
                  <a:pt x="99" y="79"/>
                  <a:pt x="108" y="81"/>
                  <a:pt x="117" y="79"/>
                </a:cubicBezTo>
                <a:cubicBezTo>
                  <a:pt x="111" y="74"/>
                  <a:pt x="107" y="70"/>
                  <a:pt x="103" y="65"/>
                </a:cubicBezTo>
                <a:cubicBezTo>
                  <a:pt x="117" y="59"/>
                  <a:pt x="126" y="48"/>
                  <a:pt x="126" y="35"/>
                </a:cubicBezTo>
                <a:cubicBezTo>
                  <a:pt x="126" y="16"/>
                  <a:pt x="105" y="0"/>
                  <a:pt x="80"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06" tIns="45702" rIns="0" bIns="45702" numCol="1" spcCol="0" rtlCol="0" fromWordArt="0" anchor="ctr" anchorCtr="0" forceAA="0" compatLnSpc="1">
            <a:prstTxWarp prst="textNoShape">
              <a:avLst/>
            </a:prstTxWarp>
            <a:noAutofit/>
          </a:bodyPr>
          <a:lstStyle/>
          <a:p>
            <a:pPr defTabSz="932284">
              <a:lnSpc>
                <a:spcPct val="90000"/>
              </a:lnSpc>
              <a:spcAft>
                <a:spcPts val="600"/>
              </a:spcAft>
            </a:pPr>
            <a:endParaRPr lang="en-US" sz="1399" b="1">
              <a:gradFill>
                <a:gsLst>
                  <a:gs pos="50427">
                    <a:srgbClr val="FFFFFF"/>
                  </a:gs>
                  <a:gs pos="30000">
                    <a:srgbClr val="FFFFFF"/>
                  </a:gs>
                </a:gsLst>
                <a:lin ang="5400000" scaled="0"/>
              </a:gradFill>
            </a:endParaRPr>
          </a:p>
        </p:txBody>
      </p:sp>
      <p:sp>
        <p:nvSpPr>
          <p:cNvPr id="56" name="Freeform 5"/>
          <p:cNvSpPr>
            <a:spLocks noChangeAspect="1" noEditPoints="1"/>
          </p:cNvSpPr>
          <p:nvPr/>
        </p:nvSpPr>
        <p:spPr bwMode="auto">
          <a:xfrm>
            <a:off x="5900294" y="5131202"/>
            <a:ext cx="225046" cy="288668"/>
          </a:xfrm>
          <a:custGeom>
            <a:avLst/>
            <a:gdLst>
              <a:gd name="T0" fmla="*/ 120 w 304"/>
              <a:gd name="T1" fmla="*/ 0 h 390"/>
              <a:gd name="T2" fmla="*/ 45 w 304"/>
              <a:gd name="T3" fmla="*/ 65 h 390"/>
              <a:gd name="T4" fmla="*/ 45 w 304"/>
              <a:gd name="T5" fmla="*/ 91 h 390"/>
              <a:gd name="T6" fmla="*/ 0 w 304"/>
              <a:gd name="T7" fmla="*/ 132 h 390"/>
              <a:gd name="T8" fmla="*/ 0 w 304"/>
              <a:gd name="T9" fmla="*/ 390 h 390"/>
              <a:gd name="T10" fmla="*/ 263 w 304"/>
              <a:gd name="T11" fmla="*/ 390 h 390"/>
              <a:gd name="T12" fmla="*/ 263 w 304"/>
              <a:gd name="T13" fmla="*/ 323 h 390"/>
              <a:gd name="T14" fmla="*/ 304 w 304"/>
              <a:gd name="T15" fmla="*/ 323 h 390"/>
              <a:gd name="T16" fmla="*/ 304 w 304"/>
              <a:gd name="T17" fmla="*/ 0 h 390"/>
              <a:gd name="T18" fmla="*/ 120 w 304"/>
              <a:gd name="T19" fmla="*/ 0 h 390"/>
              <a:gd name="T20" fmla="*/ 120 w 304"/>
              <a:gd name="T21" fmla="*/ 0 h 390"/>
              <a:gd name="T22" fmla="*/ 120 w 304"/>
              <a:gd name="T23" fmla="*/ 0 h 390"/>
              <a:gd name="T24" fmla="*/ 237 w 304"/>
              <a:gd name="T25" fmla="*/ 366 h 390"/>
              <a:gd name="T26" fmla="*/ 26 w 304"/>
              <a:gd name="T27" fmla="*/ 366 h 390"/>
              <a:gd name="T28" fmla="*/ 26 w 304"/>
              <a:gd name="T29" fmla="*/ 156 h 390"/>
              <a:gd name="T30" fmla="*/ 45 w 304"/>
              <a:gd name="T31" fmla="*/ 156 h 390"/>
              <a:gd name="T32" fmla="*/ 45 w 304"/>
              <a:gd name="T33" fmla="*/ 323 h 390"/>
              <a:gd name="T34" fmla="*/ 237 w 304"/>
              <a:gd name="T35" fmla="*/ 323 h 390"/>
              <a:gd name="T36" fmla="*/ 237 w 304"/>
              <a:gd name="T37" fmla="*/ 366 h 390"/>
              <a:gd name="T38" fmla="*/ 237 w 304"/>
              <a:gd name="T39" fmla="*/ 366 h 390"/>
              <a:gd name="T40" fmla="*/ 237 w 304"/>
              <a:gd name="T41" fmla="*/ 366 h 390"/>
              <a:gd name="T42" fmla="*/ 278 w 304"/>
              <a:gd name="T43" fmla="*/ 299 h 390"/>
              <a:gd name="T44" fmla="*/ 72 w 304"/>
              <a:gd name="T45" fmla="*/ 299 h 390"/>
              <a:gd name="T46" fmla="*/ 72 w 304"/>
              <a:gd name="T47" fmla="*/ 87 h 390"/>
              <a:gd name="T48" fmla="*/ 152 w 304"/>
              <a:gd name="T49" fmla="*/ 87 h 390"/>
              <a:gd name="T50" fmla="*/ 152 w 304"/>
              <a:gd name="T51" fmla="*/ 24 h 390"/>
              <a:gd name="T52" fmla="*/ 278 w 304"/>
              <a:gd name="T53" fmla="*/ 24 h 390"/>
              <a:gd name="T54" fmla="*/ 278 w 304"/>
              <a:gd name="T55" fmla="*/ 299 h 390"/>
              <a:gd name="T56" fmla="*/ 278 w 304"/>
              <a:gd name="T57" fmla="*/ 299 h 390"/>
              <a:gd name="T58" fmla="*/ 278 w 304"/>
              <a:gd name="T59" fmla="*/ 299 h 390"/>
              <a:gd name="T60" fmla="*/ 113 w 304"/>
              <a:gd name="T61" fmla="*/ 135 h 390"/>
              <a:gd name="T62" fmla="*/ 251 w 304"/>
              <a:gd name="T63" fmla="*/ 135 h 390"/>
              <a:gd name="T64" fmla="*/ 251 w 304"/>
              <a:gd name="T65" fmla="*/ 159 h 390"/>
              <a:gd name="T66" fmla="*/ 113 w 304"/>
              <a:gd name="T67" fmla="*/ 159 h 390"/>
              <a:gd name="T68" fmla="*/ 113 w 304"/>
              <a:gd name="T69" fmla="*/ 135 h 390"/>
              <a:gd name="T70" fmla="*/ 113 w 304"/>
              <a:gd name="T71" fmla="*/ 135 h 390"/>
              <a:gd name="T72" fmla="*/ 113 w 304"/>
              <a:gd name="T73" fmla="*/ 173 h 390"/>
              <a:gd name="T74" fmla="*/ 251 w 304"/>
              <a:gd name="T75" fmla="*/ 173 h 390"/>
              <a:gd name="T76" fmla="*/ 251 w 304"/>
              <a:gd name="T77" fmla="*/ 197 h 390"/>
              <a:gd name="T78" fmla="*/ 113 w 304"/>
              <a:gd name="T79" fmla="*/ 197 h 390"/>
              <a:gd name="T80" fmla="*/ 113 w 304"/>
              <a:gd name="T81" fmla="*/ 173 h 390"/>
              <a:gd name="T82" fmla="*/ 113 w 304"/>
              <a:gd name="T83" fmla="*/ 173 h 390"/>
              <a:gd name="T84" fmla="*/ 113 w 304"/>
              <a:gd name="T85" fmla="*/ 212 h 390"/>
              <a:gd name="T86" fmla="*/ 251 w 304"/>
              <a:gd name="T87" fmla="*/ 212 h 390"/>
              <a:gd name="T88" fmla="*/ 251 w 304"/>
              <a:gd name="T89" fmla="*/ 236 h 390"/>
              <a:gd name="T90" fmla="*/ 113 w 304"/>
              <a:gd name="T91" fmla="*/ 236 h 390"/>
              <a:gd name="T92" fmla="*/ 113 w 304"/>
              <a:gd name="T93" fmla="*/ 212 h 390"/>
              <a:gd name="T94" fmla="*/ 113 w 304"/>
              <a:gd name="T95" fmla="*/ 212 h 390"/>
              <a:gd name="T96" fmla="*/ 113 w 304"/>
              <a:gd name="T97" fmla="*/ 250 h 390"/>
              <a:gd name="T98" fmla="*/ 251 w 304"/>
              <a:gd name="T99" fmla="*/ 250 h 390"/>
              <a:gd name="T100" fmla="*/ 251 w 304"/>
              <a:gd name="T101" fmla="*/ 274 h 390"/>
              <a:gd name="T102" fmla="*/ 113 w 304"/>
              <a:gd name="T103" fmla="*/ 274 h 390"/>
              <a:gd name="T104" fmla="*/ 113 w 304"/>
              <a:gd name="T105" fmla="*/ 250 h 390"/>
              <a:gd name="T106" fmla="*/ 113 w 304"/>
              <a:gd name="T107" fmla="*/ 25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90">
                <a:moveTo>
                  <a:pt x="120" y="0"/>
                </a:moveTo>
                <a:lnTo>
                  <a:pt x="45" y="65"/>
                </a:lnTo>
                <a:lnTo>
                  <a:pt x="45" y="91"/>
                </a:lnTo>
                <a:lnTo>
                  <a:pt x="0" y="132"/>
                </a:lnTo>
                <a:lnTo>
                  <a:pt x="0" y="390"/>
                </a:lnTo>
                <a:lnTo>
                  <a:pt x="263" y="390"/>
                </a:lnTo>
                <a:lnTo>
                  <a:pt x="263" y="323"/>
                </a:lnTo>
                <a:lnTo>
                  <a:pt x="304" y="323"/>
                </a:lnTo>
                <a:lnTo>
                  <a:pt x="304" y="0"/>
                </a:lnTo>
                <a:lnTo>
                  <a:pt x="120" y="0"/>
                </a:lnTo>
                <a:lnTo>
                  <a:pt x="120" y="0"/>
                </a:lnTo>
                <a:lnTo>
                  <a:pt x="120" y="0"/>
                </a:lnTo>
                <a:close/>
                <a:moveTo>
                  <a:pt x="237" y="366"/>
                </a:moveTo>
                <a:lnTo>
                  <a:pt x="26" y="366"/>
                </a:lnTo>
                <a:lnTo>
                  <a:pt x="26" y="156"/>
                </a:lnTo>
                <a:lnTo>
                  <a:pt x="45" y="156"/>
                </a:lnTo>
                <a:lnTo>
                  <a:pt x="45" y="323"/>
                </a:lnTo>
                <a:lnTo>
                  <a:pt x="237" y="323"/>
                </a:lnTo>
                <a:lnTo>
                  <a:pt x="237" y="366"/>
                </a:lnTo>
                <a:lnTo>
                  <a:pt x="237" y="366"/>
                </a:lnTo>
                <a:lnTo>
                  <a:pt x="237" y="366"/>
                </a:lnTo>
                <a:close/>
                <a:moveTo>
                  <a:pt x="278" y="299"/>
                </a:moveTo>
                <a:lnTo>
                  <a:pt x="72" y="299"/>
                </a:lnTo>
                <a:lnTo>
                  <a:pt x="72" y="87"/>
                </a:lnTo>
                <a:lnTo>
                  <a:pt x="152" y="87"/>
                </a:lnTo>
                <a:lnTo>
                  <a:pt x="152" y="24"/>
                </a:lnTo>
                <a:lnTo>
                  <a:pt x="278" y="24"/>
                </a:lnTo>
                <a:lnTo>
                  <a:pt x="278" y="299"/>
                </a:lnTo>
                <a:lnTo>
                  <a:pt x="278" y="299"/>
                </a:lnTo>
                <a:lnTo>
                  <a:pt x="278" y="299"/>
                </a:lnTo>
                <a:close/>
                <a:moveTo>
                  <a:pt x="113" y="135"/>
                </a:moveTo>
                <a:lnTo>
                  <a:pt x="251" y="135"/>
                </a:lnTo>
                <a:lnTo>
                  <a:pt x="251" y="159"/>
                </a:lnTo>
                <a:lnTo>
                  <a:pt x="113" y="159"/>
                </a:lnTo>
                <a:lnTo>
                  <a:pt x="113" y="135"/>
                </a:lnTo>
                <a:lnTo>
                  <a:pt x="113" y="135"/>
                </a:lnTo>
                <a:close/>
                <a:moveTo>
                  <a:pt x="113" y="173"/>
                </a:moveTo>
                <a:lnTo>
                  <a:pt x="251" y="173"/>
                </a:lnTo>
                <a:lnTo>
                  <a:pt x="251" y="197"/>
                </a:lnTo>
                <a:lnTo>
                  <a:pt x="113" y="197"/>
                </a:lnTo>
                <a:lnTo>
                  <a:pt x="113" y="173"/>
                </a:lnTo>
                <a:lnTo>
                  <a:pt x="113" y="173"/>
                </a:lnTo>
                <a:close/>
                <a:moveTo>
                  <a:pt x="113" y="212"/>
                </a:moveTo>
                <a:lnTo>
                  <a:pt x="251" y="212"/>
                </a:lnTo>
                <a:lnTo>
                  <a:pt x="251" y="236"/>
                </a:lnTo>
                <a:lnTo>
                  <a:pt x="113" y="236"/>
                </a:lnTo>
                <a:lnTo>
                  <a:pt x="113" y="212"/>
                </a:lnTo>
                <a:lnTo>
                  <a:pt x="113" y="212"/>
                </a:lnTo>
                <a:close/>
                <a:moveTo>
                  <a:pt x="113" y="250"/>
                </a:moveTo>
                <a:lnTo>
                  <a:pt x="251" y="250"/>
                </a:lnTo>
                <a:lnTo>
                  <a:pt x="251" y="274"/>
                </a:lnTo>
                <a:lnTo>
                  <a:pt x="113" y="274"/>
                </a:lnTo>
                <a:lnTo>
                  <a:pt x="113" y="250"/>
                </a:lnTo>
                <a:lnTo>
                  <a:pt x="113" y="250"/>
                </a:lnTo>
                <a:close/>
              </a:path>
            </a:pathLst>
          </a:cu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06" tIns="45702" rIns="0" bIns="45702" numCol="1" spcCol="0" rtlCol="0" fromWordArt="0" anchor="ctr" anchorCtr="0" forceAA="0" compatLnSpc="1">
            <a:prstTxWarp prst="textNoShape">
              <a:avLst/>
            </a:prstTxWarp>
            <a:noAutofit/>
          </a:bodyPr>
          <a:lstStyle/>
          <a:p>
            <a:pPr defTabSz="932284">
              <a:lnSpc>
                <a:spcPct val="90000"/>
              </a:lnSpc>
              <a:spcAft>
                <a:spcPts val="600"/>
              </a:spcAft>
            </a:pPr>
            <a:endParaRPr lang="en-US" sz="1399" b="1">
              <a:gradFill>
                <a:gsLst>
                  <a:gs pos="50427">
                    <a:srgbClr val="FFFFFF"/>
                  </a:gs>
                  <a:gs pos="30000">
                    <a:srgbClr val="FFFFFF"/>
                  </a:gs>
                </a:gsLst>
                <a:lin ang="5400000" scaled="0"/>
              </a:gradFill>
            </a:endParaRPr>
          </a:p>
        </p:txBody>
      </p:sp>
      <p:grpSp>
        <p:nvGrpSpPr>
          <p:cNvPr id="53" name="Group 52"/>
          <p:cNvGrpSpPr/>
          <p:nvPr/>
        </p:nvGrpSpPr>
        <p:grpSpPr>
          <a:xfrm>
            <a:off x="748385" y="1961116"/>
            <a:ext cx="1155814" cy="1406836"/>
            <a:chOff x="763102" y="1671422"/>
            <a:chExt cx="1367382" cy="1664352"/>
          </a:xfrm>
        </p:grpSpPr>
        <p:pic>
          <p:nvPicPr>
            <p:cNvPr id="114" name="Picture 1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3638" y="1671422"/>
              <a:ext cx="1346309" cy="1009733"/>
            </a:xfrm>
            <a:prstGeom prst="rect">
              <a:avLst/>
            </a:prstGeom>
            <a:ln>
              <a:solidFill>
                <a:schemeClr val="bg2">
                  <a:lumMod val="40000"/>
                  <a:lumOff val="60000"/>
                </a:schemeClr>
              </a:solidFill>
            </a:ln>
          </p:spPr>
        </p:pic>
        <p:sp>
          <p:nvSpPr>
            <p:cNvPr id="115" name="Rectangle 114"/>
            <p:cNvSpPr/>
            <p:nvPr/>
          </p:nvSpPr>
          <p:spPr bwMode="auto">
            <a:xfrm>
              <a:off x="763102" y="2693867"/>
              <a:ext cx="1367382" cy="641907"/>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44802" tIns="44802" rIns="44802" bIns="44802"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5736" fontAlgn="base">
                <a:spcBef>
                  <a:spcPct val="0"/>
                </a:spcBef>
                <a:spcAft>
                  <a:spcPct val="0"/>
                </a:spcAft>
              </a:pPr>
              <a:endParaRPr lang="en-US" sz="2156" dirty="0">
                <a:gradFill>
                  <a:gsLst>
                    <a:gs pos="0">
                      <a:srgbClr val="FFFFFF"/>
                    </a:gs>
                    <a:gs pos="100000">
                      <a:srgbClr val="FFFFFF"/>
                    </a:gs>
                  </a:gsLst>
                  <a:lin ang="5400000" scaled="0"/>
                </a:gradFill>
                <a:ea typeface="Segoe UI" pitchFamily="34" charset="0"/>
                <a:cs typeface="Segoe UI" pitchFamily="34" charset="0"/>
              </a:endParaRPr>
            </a:p>
          </p:txBody>
        </p:sp>
        <p:sp>
          <p:nvSpPr>
            <p:cNvPr id="116" name="Freeform 115"/>
            <p:cNvSpPr>
              <a:spLocks noChangeAspect="1" noEditPoints="1"/>
            </p:cNvSpPr>
            <p:nvPr/>
          </p:nvSpPr>
          <p:spPr bwMode="auto">
            <a:xfrm>
              <a:off x="1169604" y="2751505"/>
              <a:ext cx="477733" cy="504030"/>
            </a:xfrm>
            <a:custGeom>
              <a:avLst/>
              <a:gdLst>
                <a:gd name="T0" fmla="*/ 92 w 92"/>
                <a:gd name="T1" fmla="*/ 80 h 96"/>
                <a:gd name="T2" fmla="*/ 60 w 92"/>
                <a:gd name="T3" fmla="*/ 84 h 96"/>
                <a:gd name="T4" fmla="*/ 84 w 92"/>
                <a:gd name="T5" fmla="*/ 72 h 96"/>
                <a:gd name="T6" fmla="*/ 60 w 92"/>
                <a:gd name="T7" fmla="*/ 68 h 96"/>
                <a:gd name="T8" fmla="*/ 84 w 92"/>
                <a:gd name="T9" fmla="*/ 60 h 96"/>
                <a:gd name="T10" fmla="*/ 60 w 92"/>
                <a:gd name="T11" fmla="*/ 56 h 96"/>
                <a:gd name="T12" fmla="*/ 84 w 92"/>
                <a:gd name="T13" fmla="*/ 48 h 96"/>
                <a:gd name="T14" fmla="*/ 60 w 92"/>
                <a:gd name="T15" fmla="*/ 44 h 96"/>
                <a:gd name="T16" fmla="*/ 84 w 92"/>
                <a:gd name="T17" fmla="*/ 36 h 96"/>
                <a:gd name="T18" fmla="*/ 60 w 92"/>
                <a:gd name="T19" fmla="*/ 32 h 96"/>
                <a:gd name="T20" fmla="*/ 84 w 92"/>
                <a:gd name="T21" fmla="*/ 24 h 96"/>
                <a:gd name="T22" fmla="*/ 60 w 92"/>
                <a:gd name="T23" fmla="*/ 20 h 96"/>
                <a:gd name="T24" fmla="*/ 88 w 92"/>
                <a:gd name="T25" fmla="*/ 12 h 96"/>
                <a:gd name="T26" fmla="*/ 56 w 92"/>
                <a:gd name="T27" fmla="*/ 0 h 96"/>
                <a:gd name="T28" fmla="*/ 0 w 92"/>
                <a:gd name="T29" fmla="*/ 83 h 96"/>
                <a:gd name="T30" fmla="*/ 56 w 92"/>
                <a:gd name="T31" fmla="*/ 0 h 96"/>
                <a:gd name="T32" fmla="*/ 41 w 92"/>
                <a:gd name="T33" fmla="*/ 28 h 96"/>
                <a:gd name="T34" fmla="*/ 37 w 92"/>
                <a:gd name="T35" fmla="*/ 53 h 96"/>
                <a:gd name="T36" fmla="*/ 36 w 92"/>
                <a:gd name="T37" fmla="*/ 55 h 96"/>
                <a:gd name="T38" fmla="*/ 36 w 92"/>
                <a:gd name="T39" fmla="*/ 56 h 96"/>
                <a:gd name="T40" fmla="*/ 36 w 92"/>
                <a:gd name="T41" fmla="*/ 54 h 96"/>
                <a:gd name="T42" fmla="*/ 36 w 92"/>
                <a:gd name="T43" fmla="*/ 52 h 96"/>
                <a:gd name="T44" fmla="*/ 24 w 92"/>
                <a:gd name="T45" fmla="*/ 29 h 96"/>
                <a:gd name="T46" fmla="*/ 19 w 92"/>
                <a:gd name="T47" fmla="*/ 52 h 96"/>
                <a:gd name="T48" fmla="*/ 19 w 92"/>
                <a:gd name="T49" fmla="*/ 54 h 96"/>
                <a:gd name="T50" fmla="*/ 19 w 92"/>
                <a:gd name="T51" fmla="*/ 55 h 96"/>
                <a:gd name="T52" fmla="*/ 18 w 92"/>
                <a:gd name="T53" fmla="*/ 53 h 96"/>
                <a:gd name="T54" fmla="*/ 18 w 92"/>
                <a:gd name="T55" fmla="*/ 51 h 96"/>
                <a:gd name="T56" fmla="*/ 8 w 92"/>
                <a:gd name="T57" fmla="*/ 30 h 96"/>
                <a:gd name="T58" fmla="*/ 22 w 92"/>
                <a:gd name="T59" fmla="*/ 63 h 96"/>
                <a:gd name="T60" fmla="*/ 27 w 92"/>
                <a:gd name="T61" fmla="*/ 40 h 96"/>
                <a:gd name="T62" fmla="*/ 27 w 92"/>
                <a:gd name="T63" fmla="*/ 38 h 96"/>
                <a:gd name="T64" fmla="*/ 27 w 92"/>
                <a:gd name="T65" fmla="*/ 37 h 96"/>
                <a:gd name="T66" fmla="*/ 27 w 92"/>
                <a:gd name="T67" fmla="*/ 39 h 96"/>
                <a:gd name="T68" fmla="*/ 28 w 92"/>
                <a:gd name="T69" fmla="*/ 41 h 96"/>
                <a:gd name="T70" fmla="*/ 40 w 92"/>
                <a:gd name="T71" fmla="*/ 6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2" h="96">
                  <a:moveTo>
                    <a:pt x="92" y="16"/>
                  </a:moveTo>
                  <a:cubicBezTo>
                    <a:pt x="92" y="80"/>
                    <a:pt x="92" y="80"/>
                    <a:pt x="92" y="80"/>
                  </a:cubicBezTo>
                  <a:cubicBezTo>
                    <a:pt x="92" y="82"/>
                    <a:pt x="91" y="84"/>
                    <a:pt x="88" y="84"/>
                  </a:cubicBezTo>
                  <a:cubicBezTo>
                    <a:pt x="60" y="84"/>
                    <a:pt x="60" y="84"/>
                    <a:pt x="60" y="84"/>
                  </a:cubicBezTo>
                  <a:cubicBezTo>
                    <a:pt x="60" y="72"/>
                    <a:pt x="60" y="72"/>
                    <a:pt x="60" y="72"/>
                  </a:cubicBezTo>
                  <a:cubicBezTo>
                    <a:pt x="84" y="72"/>
                    <a:pt x="84" y="72"/>
                    <a:pt x="84" y="72"/>
                  </a:cubicBezTo>
                  <a:cubicBezTo>
                    <a:pt x="84" y="68"/>
                    <a:pt x="84" y="68"/>
                    <a:pt x="84" y="68"/>
                  </a:cubicBezTo>
                  <a:cubicBezTo>
                    <a:pt x="60" y="68"/>
                    <a:pt x="60" y="68"/>
                    <a:pt x="60" y="68"/>
                  </a:cubicBezTo>
                  <a:cubicBezTo>
                    <a:pt x="60" y="60"/>
                    <a:pt x="60" y="60"/>
                    <a:pt x="60" y="60"/>
                  </a:cubicBezTo>
                  <a:cubicBezTo>
                    <a:pt x="84" y="60"/>
                    <a:pt x="84" y="60"/>
                    <a:pt x="84" y="60"/>
                  </a:cubicBezTo>
                  <a:cubicBezTo>
                    <a:pt x="84" y="56"/>
                    <a:pt x="84" y="56"/>
                    <a:pt x="84" y="56"/>
                  </a:cubicBezTo>
                  <a:cubicBezTo>
                    <a:pt x="60" y="56"/>
                    <a:pt x="60" y="56"/>
                    <a:pt x="60" y="56"/>
                  </a:cubicBezTo>
                  <a:cubicBezTo>
                    <a:pt x="60" y="48"/>
                    <a:pt x="60" y="48"/>
                    <a:pt x="60" y="48"/>
                  </a:cubicBezTo>
                  <a:cubicBezTo>
                    <a:pt x="84" y="48"/>
                    <a:pt x="84" y="48"/>
                    <a:pt x="84" y="48"/>
                  </a:cubicBezTo>
                  <a:cubicBezTo>
                    <a:pt x="84" y="44"/>
                    <a:pt x="84" y="44"/>
                    <a:pt x="84" y="44"/>
                  </a:cubicBezTo>
                  <a:cubicBezTo>
                    <a:pt x="60" y="44"/>
                    <a:pt x="60" y="44"/>
                    <a:pt x="60" y="44"/>
                  </a:cubicBezTo>
                  <a:cubicBezTo>
                    <a:pt x="60" y="36"/>
                    <a:pt x="60" y="36"/>
                    <a:pt x="60" y="36"/>
                  </a:cubicBezTo>
                  <a:cubicBezTo>
                    <a:pt x="84" y="36"/>
                    <a:pt x="84" y="36"/>
                    <a:pt x="84" y="36"/>
                  </a:cubicBezTo>
                  <a:cubicBezTo>
                    <a:pt x="84" y="32"/>
                    <a:pt x="84" y="32"/>
                    <a:pt x="84" y="32"/>
                  </a:cubicBezTo>
                  <a:cubicBezTo>
                    <a:pt x="60" y="32"/>
                    <a:pt x="60" y="32"/>
                    <a:pt x="60" y="32"/>
                  </a:cubicBezTo>
                  <a:cubicBezTo>
                    <a:pt x="60" y="24"/>
                    <a:pt x="60" y="24"/>
                    <a:pt x="60" y="24"/>
                  </a:cubicBezTo>
                  <a:cubicBezTo>
                    <a:pt x="84" y="24"/>
                    <a:pt x="84" y="24"/>
                    <a:pt x="84" y="24"/>
                  </a:cubicBezTo>
                  <a:cubicBezTo>
                    <a:pt x="84" y="20"/>
                    <a:pt x="84" y="20"/>
                    <a:pt x="84" y="20"/>
                  </a:cubicBezTo>
                  <a:cubicBezTo>
                    <a:pt x="60" y="20"/>
                    <a:pt x="60" y="20"/>
                    <a:pt x="60" y="20"/>
                  </a:cubicBezTo>
                  <a:cubicBezTo>
                    <a:pt x="60" y="12"/>
                    <a:pt x="60" y="12"/>
                    <a:pt x="60" y="12"/>
                  </a:cubicBezTo>
                  <a:cubicBezTo>
                    <a:pt x="88" y="12"/>
                    <a:pt x="88" y="12"/>
                    <a:pt x="88" y="12"/>
                  </a:cubicBezTo>
                  <a:cubicBezTo>
                    <a:pt x="91" y="12"/>
                    <a:pt x="92" y="13"/>
                    <a:pt x="92" y="16"/>
                  </a:cubicBezTo>
                  <a:close/>
                  <a:moveTo>
                    <a:pt x="56" y="0"/>
                  </a:moveTo>
                  <a:cubicBezTo>
                    <a:pt x="56" y="96"/>
                    <a:pt x="56" y="96"/>
                    <a:pt x="56" y="96"/>
                  </a:cubicBezTo>
                  <a:cubicBezTo>
                    <a:pt x="0" y="83"/>
                    <a:pt x="0" y="83"/>
                    <a:pt x="0" y="83"/>
                  </a:cubicBezTo>
                  <a:cubicBezTo>
                    <a:pt x="0" y="13"/>
                    <a:pt x="0" y="13"/>
                    <a:pt x="0" y="13"/>
                  </a:cubicBezTo>
                  <a:lnTo>
                    <a:pt x="56" y="0"/>
                  </a:lnTo>
                  <a:close/>
                  <a:moveTo>
                    <a:pt x="48" y="28"/>
                  </a:moveTo>
                  <a:cubicBezTo>
                    <a:pt x="41" y="28"/>
                    <a:pt x="41" y="28"/>
                    <a:pt x="41" y="28"/>
                  </a:cubicBezTo>
                  <a:cubicBezTo>
                    <a:pt x="37" y="52"/>
                    <a:pt x="37" y="52"/>
                    <a:pt x="37" y="52"/>
                  </a:cubicBezTo>
                  <a:cubicBezTo>
                    <a:pt x="37" y="52"/>
                    <a:pt x="37" y="52"/>
                    <a:pt x="37" y="53"/>
                  </a:cubicBezTo>
                  <a:cubicBezTo>
                    <a:pt x="37" y="53"/>
                    <a:pt x="37" y="53"/>
                    <a:pt x="37" y="54"/>
                  </a:cubicBezTo>
                  <a:cubicBezTo>
                    <a:pt x="36" y="54"/>
                    <a:pt x="36" y="54"/>
                    <a:pt x="36" y="55"/>
                  </a:cubicBezTo>
                  <a:cubicBezTo>
                    <a:pt x="36" y="55"/>
                    <a:pt x="36" y="55"/>
                    <a:pt x="36" y="56"/>
                  </a:cubicBezTo>
                  <a:cubicBezTo>
                    <a:pt x="36" y="56"/>
                    <a:pt x="36" y="56"/>
                    <a:pt x="36" y="56"/>
                  </a:cubicBezTo>
                  <a:cubicBezTo>
                    <a:pt x="36" y="55"/>
                    <a:pt x="36" y="55"/>
                    <a:pt x="36" y="55"/>
                  </a:cubicBezTo>
                  <a:cubicBezTo>
                    <a:pt x="36" y="54"/>
                    <a:pt x="36" y="54"/>
                    <a:pt x="36" y="54"/>
                  </a:cubicBezTo>
                  <a:cubicBezTo>
                    <a:pt x="36" y="53"/>
                    <a:pt x="36" y="53"/>
                    <a:pt x="36" y="53"/>
                  </a:cubicBezTo>
                  <a:cubicBezTo>
                    <a:pt x="36" y="52"/>
                    <a:pt x="36" y="52"/>
                    <a:pt x="36" y="52"/>
                  </a:cubicBezTo>
                  <a:cubicBezTo>
                    <a:pt x="31" y="29"/>
                    <a:pt x="31" y="29"/>
                    <a:pt x="31" y="29"/>
                  </a:cubicBezTo>
                  <a:cubicBezTo>
                    <a:pt x="24" y="29"/>
                    <a:pt x="24" y="29"/>
                    <a:pt x="24" y="29"/>
                  </a:cubicBezTo>
                  <a:cubicBezTo>
                    <a:pt x="19" y="51"/>
                    <a:pt x="19" y="51"/>
                    <a:pt x="19" y="51"/>
                  </a:cubicBezTo>
                  <a:cubicBezTo>
                    <a:pt x="19" y="52"/>
                    <a:pt x="19" y="52"/>
                    <a:pt x="19" y="52"/>
                  </a:cubicBezTo>
                  <a:cubicBezTo>
                    <a:pt x="19" y="53"/>
                    <a:pt x="19" y="53"/>
                    <a:pt x="19" y="53"/>
                  </a:cubicBezTo>
                  <a:cubicBezTo>
                    <a:pt x="19" y="54"/>
                    <a:pt x="19" y="54"/>
                    <a:pt x="19" y="54"/>
                  </a:cubicBezTo>
                  <a:cubicBezTo>
                    <a:pt x="19" y="55"/>
                    <a:pt x="19" y="55"/>
                    <a:pt x="19" y="55"/>
                  </a:cubicBezTo>
                  <a:cubicBezTo>
                    <a:pt x="19" y="55"/>
                    <a:pt x="19" y="55"/>
                    <a:pt x="19" y="55"/>
                  </a:cubicBezTo>
                  <a:cubicBezTo>
                    <a:pt x="19" y="55"/>
                    <a:pt x="18" y="54"/>
                    <a:pt x="18" y="54"/>
                  </a:cubicBezTo>
                  <a:cubicBezTo>
                    <a:pt x="18" y="54"/>
                    <a:pt x="18" y="53"/>
                    <a:pt x="18" y="53"/>
                  </a:cubicBezTo>
                  <a:cubicBezTo>
                    <a:pt x="18" y="53"/>
                    <a:pt x="18" y="52"/>
                    <a:pt x="18" y="52"/>
                  </a:cubicBezTo>
                  <a:cubicBezTo>
                    <a:pt x="18" y="52"/>
                    <a:pt x="18" y="52"/>
                    <a:pt x="18" y="51"/>
                  </a:cubicBezTo>
                  <a:cubicBezTo>
                    <a:pt x="15" y="30"/>
                    <a:pt x="15" y="30"/>
                    <a:pt x="15" y="30"/>
                  </a:cubicBezTo>
                  <a:cubicBezTo>
                    <a:pt x="8" y="30"/>
                    <a:pt x="8" y="30"/>
                    <a:pt x="8" y="30"/>
                  </a:cubicBezTo>
                  <a:cubicBezTo>
                    <a:pt x="15" y="62"/>
                    <a:pt x="15" y="62"/>
                    <a:pt x="15" y="62"/>
                  </a:cubicBezTo>
                  <a:cubicBezTo>
                    <a:pt x="22" y="63"/>
                    <a:pt x="22" y="63"/>
                    <a:pt x="22" y="63"/>
                  </a:cubicBezTo>
                  <a:cubicBezTo>
                    <a:pt x="27" y="41"/>
                    <a:pt x="27" y="41"/>
                    <a:pt x="27" y="41"/>
                  </a:cubicBezTo>
                  <a:cubicBezTo>
                    <a:pt x="27" y="41"/>
                    <a:pt x="27" y="41"/>
                    <a:pt x="27" y="40"/>
                  </a:cubicBezTo>
                  <a:cubicBezTo>
                    <a:pt x="27" y="40"/>
                    <a:pt x="27" y="40"/>
                    <a:pt x="27" y="39"/>
                  </a:cubicBezTo>
                  <a:cubicBezTo>
                    <a:pt x="27" y="39"/>
                    <a:pt x="27" y="39"/>
                    <a:pt x="27" y="38"/>
                  </a:cubicBezTo>
                  <a:cubicBezTo>
                    <a:pt x="27" y="38"/>
                    <a:pt x="27" y="38"/>
                    <a:pt x="27" y="37"/>
                  </a:cubicBezTo>
                  <a:cubicBezTo>
                    <a:pt x="27" y="37"/>
                    <a:pt x="27" y="37"/>
                    <a:pt x="27" y="37"/>
                  </a:cubicBezTo>
                  <a:cubicBezTo>
                    <a:pt x="27" y="38"/>
                    <a:pt x="27" y="38"/>
                    <a:pt x="27" y="38"/>
                  </a:cubicBezTo>
                  <a:cubicBezTo>
                    <a:pt x="27" y="39"/>
                    <a:pt x="27" y="39"/>
                    <a:pt x="27" y="39"/>
                  </a:cubicBezTo>
                  <a:cubicBezTo>
                    <a:pt x="27" y="40"/>
                    <a:pt x="27" y="40"/>
                    <a:pt x="27" y="40"/>
                  </a:cubicBezTo>
                  <a:cubicBezTo>
                    <a:pt x="27" y="41"/>
                    <a:pt x="28" y="41"/>
                    <a:pt x="28" y="41"/>
                  </a:cubicBezTo>
                  <a:cubicBezTo>
                    <a:pt x="32" y="63"/>
                    <a:pt x="32" y="63"/>
                    <a:pt x="32" y="63"/>
                  </a:cubicBezTo>
                  <a:cubicBezTo>
                    <a:pt x="40" y="64"/>
                    <a:pt x="40" y="64"/>
                    <a:pt x="40" y="64"/>
                  </a:cubicBezTo>
                  <a:lnTo>
                    <a:pt x="48" y="28"/>
                  </a:lnTo>
                  <a:close/>
                </a:path>
              </a:pathLst>
            </a:custGeom>
            <a:solidFill>
              <a:schemeClr val="bg1"/>
            </a:solidFill>
            <a:ln>
              <a:noFill/>
            </a:ln>
            <a:extLst/>
          </p:spPr>
          <p:txBody>
            <a:bodyPr vert="horz" wrap="square" lIns="89606" tIns="44802" rIns="89606" bIns="4480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64">
                <a:solidFill>
                  <a:srgbClr val="505050"/>
                </a:solidFill>
              </a:endParaRPr>
            </a:p>
          </p:txBody>
        </p:sp>
      </p:grpSp>
      <p:grpSp>
        <p:nvGrpSpPr>
          <p:cNvPr id="54" name="Group 53"/>
          <p:cNvGrpSpPr/>
          <p:nvPr/>
        </p:nvGrpSpPr>
        <p:grpSpPr>
          <a:xfrm>
            <a:off x="2331456" y="1961116"/>
            <a:ext cx="1159378" cy="1406836"/>
            <a:chOff x="2664498" y="1671422"/>
            <a:chExt cx="1371598" cy="1664352"/>
          </a:xfrm>
        </p:grpSpPr>
        <p:pic>
          <p:nvPicPr>
            <p:cNvPr id="111" name="Picture 1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77143" y="1671422"/>
              <a:ext cx="1346308" cy="1009733"/>
            </a:xfrm>
            <a:prstGeom prst="rect">
              <a:avLst/>
            </a:prstGeom>
            <a:ln>
              <a:solidFill>
                <a:schemeClr val="bg2">
                  <a:lumMod val="40000"/>
                  <a:lumOff val="60000"/>
                </a:schemeClr>
              </a:solidFill>
            </a:ln>
          </p:spPr>
        </p:pic>
        <p:sp>
          <p:nvSpPr>
            <p:cNvPr id="112" name="Rectangle 111"/>
            <p:cNvSpPr/>
            <p:nvPr/>
          </p:nvSpPr>
          <p:spPr bwMode="auto">
            <a:xfrm>
              <a:off x="2664498" y="2693867"/>
              <a:ext cx="1371598" cy="64190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44802" tIns="44802" rIns="44802" bIns="44802"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5736" fontAlgn="base">
                <a:spcBef>
                  <a:spcPct val="0"/>
                </a:spcBef>
                <a:spcAft>
                  <a:spcPct val="0"/>
                </a:spcAft>
              </a:pPr>
              <a:endParaRPr lang="en-US" sz="2156" dirty="0">
                <a:gradFill>
                  <a:gsLst>
                    <a:gs pos="0">
                      <a:srgbClr val="FFFFFF"/>
                    </a:gs>
                    <a:gs pos="100000">
                      <a:srgbClr val="FFFFFF"/>
                    </a:gs>
                  </a:gsLst>
                  <a:lin ang="5400000" scaled="0"/>
                </a:gradFill>
                <a:ea typeface="Segoe UI" pitchFamily="34" charset="0"/>
                <a:cs typeface="Segoe UI" pitchFamily="34" charset="0"/>
              </a:endParaRPr>
            </a:p>
          </p:txBody>
        </p:sp>
        <p:sp>
          <p:nvSpPr>
            <p:cNvPr id="113" name="Freeform 112"/>
            <p:cNvSpPr>
              <a:spLocks noChangeAspect="1" noEditPoints="1"/>
            </p:cNvSpPr>
            <p:nvPr/>
          </p:nvSpPr>
          <p:spPr bwMode="auto">
            <a:xfrm>
              <a:off x="3113269" y="2748409"/>
              <a:ext cx="502697" cy="507126"/>
            </a:xfrm>
            <a:custGeom>
              <a:avLst/>
              <a:gdLst>
                <a:gd name="T0" fmla="*/ 60 w 96"/>
                <a:gd name="T1" fmla="*/ 12 h 96"/>
                <a:gd name="T2" fmla="*/ 68 w 96"/>
                <a:gd name="T3" fmla="*/ 20 h 96"/>
                <a:gd name="T4" fmla="*/ 60 w 96"/>
                <a:gd name="T5" fmla="*/ 28 h 96"/>
                <a:gd name="T6" fmla="*/ 68 w 96"/>
                <a:gd name="T7" fmla="*/ 32 h 96"/>
                <a:gd name="T8" fmla="*/ 60 w 96"/>
                <a:gd name="T9" fmla="*/ 40 h 96"/>
                <a:gd name="T10" fmla="*/ 68 w 96"/>
                <a:gd name="T11" fmla="*/ 44 h 96"/>
                <a:gd name="T12" fmla="*/ 60 w 96"/>
                <a:gd name="T13" fmla="*/ 52 h 96"/>
                <a:gd name="T14" fmla="*/ 68 w 96"/>
                <a:gd name="T15" fmla="*/ 56 h 96"/>
                <a:gd name="T16" fmla="*/ 60 w 96"/>
                <a:gd name="T17" fmla="*/ 64 h 96"/>
                <a:gd name="T18" fmla="*/ 68 w 96"/>
                <a:gd name="T19" fmla="*/ 68 h 96"/>
                <a:gd name="T20" fmla="*/ 60 w 96"/>
                <a:gd name="T21" fmla="*/ 76 h 96"/>
                <a:gd name="T22" fmla="*/ 92 w 96"/>
                <a:gd name="T23" fmla="*/ 84 h 96"/>
                <a:gd name="T24" fmla="*/ 96 w 96"/>
                <a:gd name="T25" fmla="*/ 16 h 96"/>
                <a:gd name="T26" fmla="*/ 88 w 96"/>
                <a:gd name="T27" fmla="*/ 76 h 96"/>
                <a:gd name="T28" fmla="*/ 72 w 96"/>
                <a:gd name="T29" fmla="*/ 68 h 96"/>
                <a:gd name="T30" fmla="*/ 88 w 96"/>
                <a:gd name="T31" fmla="*/ 76 h 96"/>
                <a:gd name="T32" fmla="*/ 72 w 96"/>
                <a:gd name="T33" fmla="*/ 64 h 96"/>
                <a:gd name="T34" fmla="*/ 88 w 96"/>
                <a:gd name="T35" fmla="*/ 56 h 96"/>
                <a:gd name="T36" fmla="*/ 88 w 96"/>
                <a:gd name="T37" fmla="*/ 52 h 96"/>
                <a:gd name="T38" fmla="*/ 72 w 96"/>
                <a:gd name="T39" fmla="*/ 44 h 96"/>
                <a:gd name="T40" fmla="*/ 88 w 96"/>
                <a:gd name="T41" fmla="*/ 52 h 96"/>
                <a:gd name="T42" fmla="*/ 72 w 96"/>
                <a:gd name="T43" fmla="*/ 40 h 96"/>
                <a:gd name="T44" fmla="*/ 88 w 96"/>
                <a:gd name="T45" fmla="*/ 32 h 96"/>
                <a:gd name="T46" fmla="*/ 88 w 96"/>
                <a:gd name="T47" fmla="*/ 28 h 96"/>
                <a:gd name="T48" fmla="*/ 72 w 96"/>
                <a:gd name="T49" fmla="*/ 20 h 96"/>
                <a:gd name="T50" fmla="*/ 88 w 96"/>
                <a:gd name="T51" fmla="*/ 28 h 96"/>
                <a:gd name="T52" fmla="*/ 0 w 96"/>
                <a:gd name="T53" fmla="*/ 83 h 96"/>
                <a:gd name="T54" fmla="*/ 56 w 96"/>
                <a:gd name="T55" fmla="*/ 0 h 96"/>
                <a:gd name="T56" fmla="*/ 33 w 96"/>
                <a:gd name="T57" fmla="*/ 68 h 96"/>
                <a:gd name="T58" fmla="*/ 27 w 96"/>
                <a:gd name="T59" fmla="*/ 54 h 96"/>
                <a:gd name="T60" fmla="*/ 27 w 96"/>
                <a:gd name="T61" fmla="*/ 53 h 96"/>
                <a:gd name="T62" fmla="*/ 26 w 96"/>
                <a:gd name="T63" fmla="*/ 52 h 96"/>
                <a:gd name="T64" fmla="*/ 26 w 96"/>
                <a:gd name="T65" fmla="*/ 53 h 96"/>
                <a:gd name="T66" fmla="*/ 26 w 96"/>
                <a:gd name="T67" fmla="*/ 55 h 96"/>
                <a:gd name="T68" fmla="*/ 12 w 96"/>
                <a:gd name="T69" fmla="*/ 66 h 96"/>
                <a:gd name="T70" fmla="*/ 13 w 96"/>
                <a:gd name="T71" fmla="*/ 30 h 96"/>
                <a:gd name="T72" fmla="*/ 26 w 96"/>
                <a:gd name="T73" fmla="*/ 41 h 96"/>
                <a:gd name="T74" fmla="*/ 26 w 96"/>
                <a:gd name="T75" fmla="*/ 42 h 96"/>
                <a:gd name="T76" fmla="*/ 27 w 96"/>
                <a:gd name="T77" fmla="*/ 44 h 96"/>
                <a:gd name="T78" fmla="*/ 27 w 96"/>
                <a:gd name="T79" fmla="*/ 43 h 96"/>
                <a:gd name="T80" fmla="*/ 28 w 96"/>
                <a:gd name="T81" fmla="*/ 41 h 96"/>
                <a:gd name="T82" fmla="*/ 33 w 96"/>
                <a:gd name="T83" fmla="*/ 29 h 96"/>
                <a:gd name="T84" fmla="*/ 32 w 96"/>
                <a:gd name="T85" fmla="*/ 48 h 96"/>
                <a:gd name="T86" fmla="*/ 33 w 96"/>
                <a:gd name="T87"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 h="96">
                  <a:moveTo>
                    <a:pt x="92" y="12"/>
                  </a:moveTo>
                  <a:cubicBezTo>
                    <a:pt x="60" y="12"/>
                    <a:pt x="60" y="12"/>
                    <a:pt x="60" y="12"/>
                  </a:cubicBezTo>
                  <a:cubicBezTo>
                    <a:pt x="60" y="20"/>
                    <a:pt x="60" y="20"/>
                    <a:pt x="60" y="20"/>
                  </a:cubicBezTo>
                  <a:cubicBezTo>
                    <a:pt x="68" y="20"/>
                    <a:pt x="68" y="20"/>
                    <a:pt x="68" y="20"/>
                  </a:cubicBezTo>
                  <a:cubicBezTo>
                    <a:pt x="68" y="28"/>
                    <a:pt x="68" y="28"/>
                    <a:pt x="68" y="28"/>
                  </a:cubicBezTo>
                  <a:cubicBezTo>
                    <a:pt x="60" y="28"/>
                    <a:pt x="60" y="28"/>
                    <a:pt x="60" y="28"/>
                  </a:cubicBezTo>
                  <a:cubicBezTo>
                    <a:pt x="60" y="32"/>
                    <a:pt x="60" y="32"/>
                    <a:pt x="60" y="32"/>
                  </a:cubicBezTo>
                  <a:cubicBezTo>
                    <a:pt x="68" y="32"/>
                    <a:pt x="68" y="32"/>
                    <a:pt x="68" y="32"/>
                  </a:cubicBezTo>
                  <a:cubicBezTo>
                    <a:pt x="68" y="40"/>
                    <a:pt x="68" y="40"/>
                    <a:pt x="68" y="40"/>
                  </a:cubicBezTo>
                  <a:cubicBezTo>
                    <a:pt x="60" y="40"/>
                    <a:pt x="60" y="40"/>
                    <a:pt x="60" y="40"/>
                  </a:cubicBezTo>
                  <a:cubicBezTo>
                    <a:pt x="60" y="44"/>
                    <a:pt x="60" y="44"/>
                    <a:pt x="60" y="44"/>
                  </a:cubicBezTo>
                  <a:cubicBezTo>
                    <a:pt x="68" y="44"/>
                    <a:pt x="68" y="44"/>
                    <a:pt x="68" y="44"/>
                  </a:cubicBezTo>
                  <a:cubicBezTo>
                    <a:pt x="68" y="52"/>
                    <a:pt x="68" y="52"/>
                    <a:pt x="68" y="52"/>
                  </a:cubicBezTo>
                  <a:cubicBezTo>
                    <a:pt x="60" y="52"/>
                    <a:pt x="60" y="52"/>
                    <a:pt x="60" y="52"/>
                  </a:cubicBezTo>
                  <a:cubicBezTo>
                    <a:pt x="60" y="56"/>
                    <a:pt x="60" y="56"/>
                    <a:pt x="60" y="56"/>
                  </a:cubicBezTo>
                  <a:cubicBezTo>
                    <a:pt x="68" y="56"/>
                    <a:pt x="68" y="56"/>
                    <a:pt x="68" y="56"/>
                  </a:cubicBezTo>
                  <a:cubicBezTo>
                    <a:pt x="68" y="64"/>
                    <a:pt x="68" y="64"/>
                    <a:pt x="68" y="64"/>
                  </a:cubicBezTo>
                  <a:cubicBezTo>
                    <a:pt x="60" y="64"/>
                    <a:pt x="60" y="64"/>
                    <a:pt x="60" y="64"/>
                  </a:cubicBezTo>
                  <a:cubicBezTo>
                    <a:pt x="60" y="68"/>
                    <a:pt x="60" y="68"/>
                    <a:pt x="60" y="68"/>
                  </a:cubicBezTo>
                  <a:cubicBezTo>
                    <a:pt x="68" y="68"/>
                    <a:pt x="68" y="68"/>
                    <a:pt x="68" y="68"/>
                  </a:cubicBezTo>
                  <a:cubicBezTo>
                    <a:pt x="68" y="76"/>
                    <a:pt x="68" y="76"/>
                    <a:pt x="68"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5"/>
                    <a:pt x="93" y="12"/>
                    <a:pt x="92" y="12"/>
                  </a:cubicBezTo>
                  <a:close/>
                  <a:moveTo>
                    <a:pt x="88" y="76"/>
                  </a:moveTo>
                  <a:cubicBezTo>
                    <a:pt x="72" y="76"/>
                    <a:pt x="72" y="76"/>
                    <a:pt x="72" y="76"/>
                  </a:cubicBezTo>
                  <a:cubicBezTo>
                    <a:pt x="72" y="68"/>
                    <a:pt x="72" y="68"/>
                    <a:pt x="72" y="68"/>
                  </a:cubicBezTo>
                  <a:cubicBezTo>
                    <a:pt x="88" y="68"/>
                    <a:pt x="88" y="68"/>
                    <a:pt x="88" y="68"/>
                  </a:cubicBezTo>
                  <a:lnTo>
                    <a:pt x="88" y="76"/>
                  </a:lnTo>
                  <a:close/>
                  <a:moveTo>
                    <a:pt x="88" y="64"/>
                  </a:moveTo>
                  <a:cubicBezTo>
                    <a:pt x="72" y="64"/>
                    <a:pt x="72" y="64"/>
                    <a:pt x="72" y="64"/>
                  </a:cubicBezTo>
                  <a:cubicBezTo>
                    <a:pt x="72" y="56"/>
                    <a:pt x="72" y="56"/>
                    <a:pt x="72" y="56"/>
                  </a:cubicBezTo>
                  <a:cubicBezTo>
                    <a:pt x="88" y="56"/>
                    <a:pt x="88" y="56"/>
                    <a:pt x="88" y="56"/>
                  </a:cubicBezTo>
                  <a:lnTo>
                    <a:pt x="88" y="64"/>
                  </a:lnTo>
                  <a:close/>
                  <a:moveTo>
                    <a:pt x="88" y="52"/>
                  </a:moveTo>
                  <a:cubicBezTo>
                    <a:pt x="72" y="52"/>
                    <a:pt x="72" y="52"/>
                    <a:pt x="72" y="52"/>
                  </a:cubicBezTo>
                  <a:cubicBezTo>
                    <a:pt x="72" y="44"/>
                    <a:pt x="72" y="44"/>
                    <a:pt x="72" y="44"/>
                  </a:cubicBezTo>
                  <a:cubicBezTo>
                    <a:pt x="88" y="44"/>
                    <a:pt x="88" y="44"/>
                    <a:pt x="88" y="44"/>
                  </a:cubicBezTo>
                  <a:lnTo>
                    <a:pt x="88" y="52"/>
                  </a:lnTo>
                  <a:close/>
                  <a:moveTo>
                    <a:pt x="88" y="40"/>
                  </a:moveTo>
                  <a:cubicBezTo>
                    <a:pt x="72" y="40"/>
                    <a:pt x="72" y="40"/>
                    <a:pt x="72" y="40"/>
                  </a:cubicBezTo>
                  <a:cubicBezTo>
                    <a:pt x="72" y="32"/>
                    <a:pt x="72" y="32"/>
                    <a:pt x="72" y="32"/>
                  </a:cubicBezTo>
                  <a:cubicBezTo>
                    <a:pt x="88" y="32"/>
                    <a:pt x="88" y="32"/>
                    <a:pt x="88" y="32"/>
                  </a:cubicBezTo>
                  <a:lnTo>
                    <a:pt x="88" y="40"/>
                  </a:lnTo>
                  <a:close/>
                  <a:moveTo>
                    <a:pt x="88" y="28"/>
                  </a:moveTo>
                  <a:cubicBezTo>
                    <a:pt x="72" y="28"/>
                    <a:pt x="72" y="28"/>
                    <a:pt x="72" y="28"/>
                  </a:cubicBezTo>
                  <a:cubicBezTo>
                    <a:pt x="72" y="20"/>
                    <a:pt x="72" y="20"/>
                    <a:pt x="72" y="20"/>
                  </a:cubicBezTo>
                  <a:cubicBezTo>
                    <a:pt x="88" y="20"/>
                    <a:pt x="88" y="20"/>
                    <a:pt x="88" y="20"/>
                  </a:cubicBezTo>
                  <a:lnTo>
                    <a:pt x="88" y="28"/>
                  </a:lnTo>
                  <a:close/>
                  <a:moveTo>
                    <a:pt x="0" y="13"/>
                  </a:moveTo>
                  <a:cubicBezTo>
                    <a:pt x="0" y="83"/>
                    <a:pt x="0" y="83"/>
                    <a:pt x="0" y="83"/>
                  </a:cubicBezTo>
                  <a:cubicBezTo>
                    <a:pt x="56" y="96"/>
                    <a:pt x="56" y="96"/>
                    <a:pt x="56" y="96"/>
                  </a:cubicBezTo>
                  <a:cubicBezTo>
                    <a:pt x="56" y="0"/>
                    <a:pt x="56" y="0"/>
                    <a:pt x="56" y="0"/>
                  </a:cubicBezTo>
                  <a:lnTo>
                    <a:pt x="0" y="13"/>
                  </a:lnTo>
                  <a:close/>
                  <a:moveTo>
                    <a:pt x="33" y="68"/>
                  </a:moveTo>
                  <a:cubicBezTo>
                    <a:pt x="27" y="55"/>
                    <a:pt x="27" y="55"/>
                    <a:pt x="27" y="55"/>
                  </a:cubicBezTo>
                  <a:cubicBezTo>
                    <a:pt x="27" y="55"/>
                    <a:pt x="27" y="55"/>
                    <a:pt x="27" y="54"/>
                  </a:cubicBezTo>
                  <a:cubicBezTo>
                    <a:pt x="27" y="54"/>
                    <a:pt x="27" y="54"/>
                    <a:pt x="27" y="54"/>
                  </a:cubicBezTo>
                  <a:cubicBezTo>
                    <a:pt x="27" y="54"/>
                    <a:pt x="27" y="53"/>
                    <a:pt x="27" y="53"/>
                  </a:cubicBezTo>
                  <a:cubicBezTo>
                    <a:pt x="27" y="53"/>
                    <a:pt x="27" y="53"/>
                    <a:pt x="27" y="52"/>
                  </a:cubicBezTo>
                  <a:cubicBezTo>
                    <a:pt x="26" y="52"/>
                    <a:pt x="26" y="52"/>
                    <a:pt x="26" y="52"/>
                  </a:cubicBezTo>
                  <a:cubicBezTo>
                    <a:pt x="26" y="52"/>
                    <a:pt x="26" y="53"/>
                    <a:pt x="26" y="53"/>
                  </a:cubicBezTo>
                  <a:cubicBezTo>
                    <a:pt x="26" y="53"/>
                    <a:pt x="26" y="53"/>
                    <a:pt x="26" y="53"/>
                  </a:cubicBezTo>
                  <a:cubicBezTo>
                    <a:pt x="26" y="54"/>
                    <a:pt x="26" y="54"/>
                    <a:pt x="26" y="54"/>
                  </a:cubicBezTo>
                  <a:cubicBezTo>
                    <a:pt x="26" y="54"/>
                    <a:pt x="26" y="55"/>
                    <a:pt x="26" y="55"/>
                  </a:cubicBezTo>
                  <a:cubicBezTo>
                    <a:pt x="20" y="67"/>
                    <a:pt x="20" y="67"/>
                    <a:pt x="20" y="67"/>
                  </a:cubicBezTo>
                  <a:cubicBezTo>
                    <a:pt x="12" y="66"/>
                    <a:pt x="12" y="66"/>
                    <a:pt x="12" y="66"/>
                  </a:cubicBezTo>
                  <a:cubicBezTo>
                    <a:pt x="22" y="48"/>
                    <a:pt x="22" y="48"/>
                    <a:pt x="22" y="48"/>
                  </a:cubicBezTo>
                  <a:cubicBezTo>
                    <a:pt x="13" y="30"/>
                    <a:pt x="13" y="30"/>
                    <a:pt x="13" y="30"/>
                  </a:cubicBezTo>
                  <a:cubicBezTo>
                    <a:pt x="21" y="29"/>
                    <a:pt x="21" y="29"/>
                    <a:pt x="21" y="29"/>
                  </a:cubicBezTo>
                  <a:cubicBezTo>
                    <a:pt x="26" y="41"/>
                    <a:pt x="26" y="41"/>
                    <a:pt x="26" y="41"/>
                  </a:cubicBezTo>
                  <a:cubicBezTo>
                    <a:pt x="26" y="41"/>
                    <a:pt x="26" y="41"/>
                    <a:pt x="26" y="41"/>
                  </a:cubicBezTo>
                  <a:cubicBezTo>
                    <a:pt x="26" y="41"/>
                    <a:pt x="26" y="42"/>
                    <a:pt x="26" y="42"/>
                  </a:cubicBezTo>
                  <a:cubicBezTo>
                    <a:pt x="26" y="42"/>
                    <a:pt x="27" y="43"/>
                    <a:pt x="27" y="43"/>
                  </a:cubicBezTo>
                  <a:cubicBezTo>
                    <a:pt x="27" y="43"/>
                    <a:pt x="27" y="43"/>
                    <a:pt x="27" y="44"/>
                  </a:cubicBezTo>
                  <a:cubicBezTo>
                    <a:pt x="27" y="44"/>
                    <a:pt x="27" y="44"/>
                    <a:pt x="27" y="44"/>
                  </a:cubicBezTo>
                  <a:cubicBezTo>
                    <a:pt x="27" y="44"/>
                    <a:pt x="27" y="43"/>
                    <a:pt x="27" y="43"/>
                  </a:cubicBezTo>
                  <a:cubicBezTo>
                    <a:pt x="27" y="43"/>
                    <a:pt x="27" y="43"/>
                    <a:pt x="27" y="42"/>
                  </a:cubicBezTo>
                  <a:cubicBezTo>
                    <a:pt x="27" y="42"/>
                    <a:pt x="27" y="42"/>
                    <a:pt x="28" y="41"/>
                  </a:cubicBezTo>
                  <a:cubicBezTo>
                    <a:pt x="28" y="41"/>
                    <a:pt x="28" y="41"/>
                    <a:pt x="28" y="40"/>
                  </a:cubicBezTo>
                  <a:cubicBezTo>
                    <a:pt x="33" y="29"/>
                    <a:pt x="33" y="29"/>
                    <a:pt x="33" y="29"/>
                  </a:cubicBezTo>
                  <a:cubicBezTo>
                    <a:pt x="42" y="28"/>
                    <a:pt x="42" y="28"/>
                    <a:pt x="42" y="28"/>
                  </a:cubicBezTo>
                  <a:cubicBezTo>
                    <a:pt x="32" y="48"/>
                    <a:pt x="32" y="48"/>
                    <a:pt x="32" y="48"/>
                  </a:cubicBezTo>
                  <a:cubicBezTo>
                    <a:pt x="42" y="68"/>
                    <a:pt x="42" y="68"/>
                    <a:pt x="42" y="68"/>
                  </a:cubicBezTo>
                  <a:lnTo>
                    <a:pt x="33" y="68"/>
                  </a:lnTo>
                  <a:close/>
                </a:path>
              </a:pathLst>
            </a:custGeom>
            <a:solidFill>
              <a:schemeClr val="bg1"/>
            </a:solidFill>
            <a:ln>
              <a:noFill/>
            </a:ln>
            <a:extLst/>
          </p:spPr>
          <p:txBody>
            <a:bodyPr vert="horz" wrap="square" lIns="89606" tIns="44802" rIns="89606" bIns="4480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64">
                <a:solidFill>
                  <a:srgbClr val="505050"/>
                </a:solidFill>
              </a:endParaRPr>
            </a:p>
          </p:txBody>
        </p:sp>
      </p:grpSp>
      <p:grpSp>
        <p:nvGrpSpPr>
          <p:cNvPr id="55" name="Group 54"/>
          <p:cNvGrpSpPr/>
          <p:nvPr/>
        </p:nvGrpSpPr>
        <p:grpSpPr>
          <a:xfrm>
            <a:off x="735913" y="3501090"/>
            <a:ext cx="1159378" cy="1406836"/>
            <a:chOff x="4561836" y="1671422"/>
            <a:chExt cx="1371598" cy="1664352"/>
          </a:xfrm>
        </p:grpSpPr>
        <p:pic>
          <p:nvPicPr>
            <p:cNvPr id="87" name="Picture 8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70357" y="1671422"/>
              <a:ext cx="1354555" cy="1028700"/>
            </a:xfrm>
            <a:prstGeom prst="rect">
              <a:avLst/>
            </a:prstGeom>
            <a:ln>
              <a:solidFill>
                <a:schemeClr val="bg2">
                  <a:lumMod val="40000"/>
                  <a:lumOff val="60000"/>
                </a:schemeClr>
              </a:solidFill>
            </a:ln>
          </p:spPr>
        </p:pic>
        <p:sp>
          <p:nvSpPr>
            <p:cNvPr id="92" name="Rectangle 91"/>
            <p:cNvSpPr/>
            <p:nvPr/>
          </p:nvSpPr>
          <p:spPr bwMode="auto">
            <a:xfrm>
              <a:off x="4561836" y="2693867"/>
              <a:ext cx="1371598" cy="64190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44802" tIns="44802" rIns="44802" bIns="44802"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5736" fontAlgn="base">
                <a:spcBef>
                  <a:spcPct val="0"/>
                </a:spcBef>
                <a:spcAft>
                  <a:spcPct val="0"/>
                </a:spcAft>
              </a:pPr>
              <a:endParaRPr lang="en-US" sz="2156" dirty="0">
                <a:gradFill>
                  <a:gsLst>
                    <a:gs pos="0">
                      <a:srgbClr val="FFFFFF"/>
                    </a:gs>
                    <a:gs pos="100000">
                      <a:srgbClr val="FFFFFF"/>
                    </a:gs>
                  </a:gsLst>
                  <a:lin ang="5400000" scaled="0"/>
                </a:gradFill>
                <a:ea typeface="Segoe UI" pitchFamily="34" charset="0"/>
                <a:cs typeface="Segoe UI" pitchFamily="34" charset="0"/>
              </a:endParaRPr>
            </a:p>
          </p:txBody>
        </p:sp>
        <p:sp>
          <p:nvSpPr>
            <p:cNvPr id="93" name="Freeform 92"/>
            <p:cNvSpPr>
              <a:spLocks noChangeAspect="1" noEditPoints="1"/>
            </p:cNvSpPr>
            <p:nvPr/>
          </p:nvSpPr>
          <p:spPr bwMode="auto">
            <a:xfrm>
              <a:off x="4996982" y="2746990"/>
              <a:ext cx="504123" cy="508545"/>
            </a:xfrm>
            <a:custGeom>
              <a:avLst/>
              <a:gdLst>
                <a:gd name="T0" fmla="*/ 92 w 96"/>
                <a:gd name="T1" fmla="*/ 12 h 96"/>
                <a:gd name="T2" fmla="*/ 60 w 96"/>
                <a:gd name="T3" fmla="*/ 12 h 96"/>
                <a:gd name="T4" fmla="*/ 60 w 96"/>
                <a:gd name="T5" fmla="*/ 60 h 96"/>
                <a:gd name="T6" fmla="*/ 84 w 96"/>
                <a:gd name="T7" fmla="*/ 60 h 96"/>
                <a:gd name="T8" fmla="*/ 84 w 96"/>
                <a:gd name="T9" fmla="*/ 64 h 96"/>
                <a:gd name="T10" fmla="*/ 60 w 96"/>
                <a:gd name="T11" fmla="*/ 64 h 96"/>
                <a:gd name="T12" fmla="*/ 60 w 96"/>
                <a:gd name="T13" fmla="*/ 72 h 96"/>
                <a:gd name="T14" fmla="*/ 84 w 96"/>
                <a:gd name="T15" fmla="*/ 72 h 96"/>
                <a:gd name="T16" fmla="*/ 84 w 96"/>
                <a:gd name="T17" fmla="*/ 76 h 96"/>
                <a:gd name="T18" fmla="*/ 60 w 96"/>
                <a:gd name="T19" fmla="*/ 76 h 96"/>
                <a:gd name="T20" fmla="*/ 60 w 96"/>
                <a:gd name="T21" fmla="*/ 84 h 96"/>
                <a:gd name="T22" fmla="*/ 92 w 96"/>
                <a:gd name="T23" fmla="*/ 84 h 96"/>
                <a:gd name="T24" fmla="*/ 96 w 96"/>
                <a:gd name="T25" fmla="*/ 80 h 96"/>
                <a:gd name="T26" fmla="*/ 96 w 96"/>
                <a:gd name="T27" fmla="*/ 16 h 96"/>
                <a:gd name="T28" fmla="*/ 92 w 96"/>
                <a:gd name="T29" fmla="*/ 12 h 96"/>
                <a:gd name="T30" fmla="*/ 66 w 96"/>
                <a:gd name="T31" fmla="*/ 52 h 96"/>
                <a:gd name="T32" fmla="*/ 60 w 96"/>
                <a:gd name="T33" fmla="*/ 50 h 96"/>
                <a:gd name="T34" fmla="*/ 60 w 96"/>
                <a:gd name="T35" fmla="*/ 30 h 96"/>
                <a:gd name="T36" fmla="*/ 68 w 96"/>
                <a:gd name="T37" fmla="*/ 28 h 96"/>
                <a:gd name="T38" fmla="*/ 68 w 96"/>
                <a:gd name="T39" fmla="*/ 40 h 96"/>
                <a:gd name="T40" fmla="*/ 79 w 96"/>
                <a:gd name="T41" fmla="*/ 40 h 96"/>
                <a:gd name="T42" fmla="*/ 66 w 96"/>
                <a:gd name="T43" fmla="*/ 52 h 96"/>
                <a:gd name="T44" fmla="*/ 72 w 96"/>
                <a:gd name="T45" fmla="*/ 36 h 96"/>
                <a:gd name="T46" fmla="*/ 72 w 96"/>
                <a:gd name="T47" fmla="*/ 24 h 96"/>
                <a:gd name="T48" fmla="*/ 84 w 96"/>
                <a:gd name="T49" fmla="*/ 36 h 96"/>
                <a:gd name="T50" fmla="*/ 72 w 96"/>
                <a:gd name="T51" fmla="*/ 36 h 96"/>
                <a:gd name="T52" fmla="*/ 32 w 96"/>
                <a:gd name="T53" fmla="*/ 38 h 96"/>
                <a:gd name="T54" fmla="*/ 33 w 96"/>
                <a:gd name="T55" fmla="*/ 41 h 96"/>
                <a:gd name="T56" fmla="*/ 32 w 96"/>
                <a:gd name="T57" fmla="*/ 44 h 96"/>
                <a:gd name="T58" fmla="*/ 31 w 96"/>
                <a:gd name="T59" fmla="*/ 46 h 96"/>
                <a:gd name="T60" fmla="*/ 29 w 96"/>
                <a:gd name="T61" fmla="*/ 47 h 96"/>
                <a:gd name="T62" fmla="*/ 27 w 96"/>
                <a:gd name="T63" fmla="*/ 47 h 96"/>
                <a:gd name="T64" fmla="*/ 24 w 96"/>
                <a:gd name="T65" fmla="*/ 47 h 96"/>
                <a:gd name="T66" fmla="*/ 24 w 96"/>
                <a:gd name="T67" fmla="*/ 47 h 96"/>
                <a:gd name="T68" fmla="*/ 24 w 96"/>
                <a:gd name="T69" fmla="*/ 35 h 96"/>
                <a:gd name="T70" fmla="*/ 27 w 96"/>
                <a:gd name="T71" fmla="*/ 35 h 96"/>
                <a:gd name="T72" fmla="*/ 29 w 96"/>
                <a:gd name="T73" fmla="*/ 35 h 96"/>
                <a:gd name="T74" fmla="*/ 31 w 96"/>
                <a:gd name="T75" fmla="*/ 36 h 96"/>
                <a:gd name="T76" fmla="*/ 32 w 96"/>
                <a:gd name="T77" fmla="*/ 38 h 96"/>
                <a:gd name="T78" fmla="*/ 0 w 96"/>
                <a:gd name="T79" fmla="*/ 13 h 96"/>
                <a:gd name="T80" fmla="*/ 0 w 96"/>
                <a:gd name="T81" fmla="*/ 83 h 96"/>
                <a:gd name="T82" fmla="*/ 56 w 96"/>
                <a:gd name="T83" fmla="*/ 96 h 96"/>
                <a:gd name="T84" fmla="*/ 56 w 96"/>
                <a:gd name="T85" fmla="*/ 0 h 96"/>
                <a:gd name="T86" fmla="*/ 0 w 96"/>
                <a:gd name="T87" fmla="*/ 13 h 96"/>
                <a:gd name="T88" fmla="*/ 41 w 96"/>
                <a:gd name="T89" fmla="*/ 43 h 96"/>
                <a:gd name="T90" fmla="*/ 40 w 96"/>
                <a:gd name="T91" fmla="*/ 46 h 96"/>
                <a:gd name="T92" fmla="*/ 39 w 96"/>
                <a:gd name="T93" fmla="*/ 48 h 96"/>
                <a:gd name="T94" fmla="*/ 38 w 96"/>
                <a:gd name="T95" fmla="*/ 50 h 96"/>
                <a:gd name="T96" fmla="*/ 35 w 96"/>
                <a:gd name="T97" fmla="*/ 52 h 96"/>
                <a:gd name="T98" fmla="*/ 33 w 96"/>
                <a:gd name="T99" fmla="*/ 53 h 96"/>
                <a:gd name="T100" fmla="*/ 30 w 96"/>
                <a:gd name="T101" fmla="*/ 54 h 96"/>
                <a:gd name="T102" fmla="*/ 27 w 96"/>
                <a:gd name="T103" fmla="*/ 54 h 96"/>
                <a:gd name="T104" fmla="*/ 24 w 96"/>
                <a:gd name="T105" fmla="*/ 54 h 96"/>
                <a:gd name="T106" fmla="*/ 24 w 96"/>
                <a:gd name="T107" fmla="*/ 68 h 96"/>
                <a:gd name="T108" fmla="*/ 16 w 96"/>
                <a:gd name="T109" fmla="*/ 67 h 96"/>
                <a:gd name="T110" fmla="*/ 16 w 96"/>
                <a:gd name="T111" fmla="*/ 29 h 96"/>
                <a:gd name="T112" fmla="*/ 28 w 96"/>
                <a:gd name="T113" fmla="*/ 28 h 96"/>
                <a:gd name="T114" fmla="*/ 34 w 96"/>
                <a:gd name="T115" fmla="*/ 29 h 96"/>
                <a:gd name="T116" fmla="*/ 38 w 96"/>
                <a:gd name="T117" fmla="*/ 31 h 96"/>
                <a:gd name="T118" fmla="*/ 41 w 96"/>
                <a:gd name="T119" fmla="*/ 35 h 96"/>
                <a:gd name="T120" fmla="*/ 41 w 96"/>
                <a:gd name="T121" fmla="*/ 40 h 96"/>
                <a:gd name="T122" fmla="*/ 41 w 96"/>
                <a:gd name="T123" fmla="*/ 4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6" h="96">
                  <a:moveTo>
                    <a:pt x="92" y="12"/>
                  </a:moveTo>
                  <a:cubicBezTo>
                    <a:pt x="60" y="12"/>
                    <a:pt x="60" y="12"/>
                    <a:pt x="60" y="12"/>
                  </a:cubicBezTo>
                  <a:cubicBezTo>
                    <a:pt x="60" y="60"/>
                    <a:pt x="60" y="60"/>
                    <a:pt x="60" y="60"/>
                  </a:cubicBezTo>
                  <a:cubicBezTo>
                    <a:pt x="84" y="60"/>
                    <a:pt x="84" y="60"/>
                    <a:pt x="84" y="60"/>
                  </a:cubicBezTo>
                  <a:cubicBezTo>
                    <a:pt x="84" y="64"/>
                    <a:pt x="84" y="64"/>
                    <a:pt x="84" y="64"/>
                  </a:cubicBezTo>
                  <a:cubicBezTo>
                    <a:pt x="60" y="64"/>
                    <a:pt x="60" y="64"/>
                    <a:pt x="60" y="64"/>
                  </a:cubicBezTo>
                  <a:cubicBezTo>
                    <a:pt x="60" y="72"/>
                    <a:pt x="60" y="72"/>
                    <a:pt x="60" y="72"/>
                  </a:cubicBezTo>
                  <a:cubicBezTo>
                    <a:pt x="84" y="72"/>
                    <a:pt x="84" y="72"/>
                    <a:pt x="84" y="72"/>
                  </a:cubicBezTo>
                  <a:cubicBezTo>
                    <a:pt x="84" y="76"/>
                    <a:pt x="84" y="76"/>
                    <a:pt x="84"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5"/>
                    <a:pt x="93" y="12"/>
                    <a:pt x="92" y="12"/>
                  </a:cubicBezTo>
                  <a:close/>
                  <a:moveTo>
                    <a:pt x="66" y="52"/>
                  </a:moveTo>
                  <a:cubicBezTo>
                    <a:pt x="64" y="52"/>
                    <a:pt x="62" y="51"/>
                    <a:pt x="60" y="50"/>
                  </a:cubicBezTo>
                  <a:cubicBezTo>
                    <a:pt x="60" y="30"/>
                    <a:pt x="60" y="30"/>
                    <a:pt x="60" y="30"/>
                  </a:cubicBezTo>
                  <a:cubicBezTo>
                    <a:pt x="62" y="29"/>
                    <a:pt x="65" y="28"/>
                    <a:pt x="68" y="28"/>
                  </a:cubicBezTo>
                  <a:cubicBezTo>
                    <a:pt x="68" y="40"/>
                    <a:pt x="68" y="40"/>
                    <a:pt x="68" y="40"/>
                  </a:cubicBezTo>
                  <a:cubicBezTo>
                    <a:pt x="79" y="40"/>
                    <a:pt x="79" y="40"/>
                    <a:pt x="79" y="40"/>
                  </a:cubicBezTo>
                  <a:cubicBezTo>
                    <a:pt x="79" y="47"/>
                    <a:pt x="74" y="52"/>
                    <a:pt x="66" y="52"/>
                  </a:cubicBezTo>
                  <a:close/>
                  <a:moveTo>
                    <a:pt x="72" y="36"/>
                  </a:moveTo>
                  <a:cubicBezTo>
                    <a:pt x="72" y="24"/>
                    <a:pt x="72" y="24"/>
                    <a:pt x="72" y="24"/>
                  </a:cubicBezTo>
                  <a:cubicBezTo>
                    <a:pt x="79" y="24"/>
                    <a:pt x="84" y="29"/>
                    <a:pt x="84" y="36"/>
                  </a:cubicBezTo>
                  <a:lnTo>
                    <a:pt x="72" y="36"/>
                  </a:lnTo>
                  <a:close/>
                  <a:moveTo>
                    <a:pt x="32" y="38"/>
                  </a:moveTo>
                  <a:cubicBezTo>
                    <a:pt x="33" y="39"/>
                    <a:pt x="33" y="40"/>
                    <a:pt x="33" y="41"/>
                  </a:cubicBezTo>
                  <a:cubicBezTo>
                    <a:pt x="33" y="42"/>
                    <a:pt x="33" y="43"/>
                    <a:pt x="32" y="44"/>
                  </a:cubicBezTo>
                  <a:cubicBezTo>
                    <a:pt x="32" y="45"/>
                    <a:pt x="32" y="45"/>
                    <a:pt x="31" y="46"/>
                  </a:cubicBezTo>
                  <a:cubicBezTo>
                    <a:pt x="31" y="46"/>
                    <a:pt x="30" y="47"/>
                    <a:pt x="29" y="47"/>
                  </a:cubicBezTo>
                  <a:cubicBezTo>
                    <a:pt x="29" y="47"/>
                    <a:pt x="28" y="47"/>
                    <a:pt x="27" y="47"/>
                  </a:cubicBezTo>
                  <a:cubicBezTo>
                    <a:pt x="24" y="47"/>
                    <a:pt x="24" y="47"/>
                    <a:pt x="24" y="47"/>
                  </a:cubicBezTo>
                  <a:cubicBezTo>
                    <a:pt x="24" y="47"/>
                    <a:pt x="24" y="47"/>
                    <a:pt x="24" y="47"/>
                  </a:cubicBezTo>
                  <a:cubicBezTo>
                    <a:pt x="24" y="35"/>
                    <a:pt x="24" y="35"/>
                    <a:pt x="24" y="35"/>
                  </a:cubicBezTo>
                  <a:cubicBezTo>
                    <a:pt x="27" y="35"/>
                    <a:pt x="27" y="35"/>
                    <a:pt x="27" y="35"/>
                  </a:cubicBezTo>
                  <a:cubicBezTo>
                    <a:pt x="28" y="35"/>
                    <a:pt x="29" y="35"/>
                    <a:pt x="29" y="35"/>
                  </a:cubicBezTo>
                  <a:cubicBezTo>
                    <a:pt x="30" y="36"/>
                    <a:pt x="31" y="36"/>
                    <a:pt x="31" y="36"/>
                  </a:cubicBezTo>
                  <a:cubicBezTo>
                    <a:pt x="32" y="37"/>
                    <a:pt x="32" y="37"/>
                    <a:pt x="32" y="38"/>
                  </a:cubicBezTo>
                  <a:close/>
                  <a:moveTo>
                    <a:pt x="0" y="13"/>
                  </a:moveTo>
                  <a:cubicBezTo>
                    <a:pt x="0" y="83"/>
                    <a:pt x="0" y="83"/>
                    <a:pt x="0" y="83"/>
                  </a:cubicBezTo>
                  <a:cubicBezTo>
                    <a:pt x="56" y="96"/>
                    <a:pt x="56" y="96"/>
                    <a:pt x="56" y="96"/>
                  </a:cubicBezTo>
                  <a:cubicBezTo>
                    <a:pt x="56" y="0"/>
                    <a:pt x="56" y="0"/>
                    <a:pt x="56" y="0"/>
                  </a:cubicBezTo>
                  <a:lnTo>
                    <a:pt x="0" y="13"/>
                  </a:lnTo>
                  <a:close/>
                  <a:moveTo>
                    <a:pt x="41" y="43"/>
                  </a:moveTo>
                  <a:cubicBezTo>
                    <a:pt x="41" y="44"/>
                    <a:pt x="41" y="45"/>
                    <a:pt x="40" y="46"/>
                  </a:cubicBezTo>
                  <a:cubicBezTo>
                    <a:pt x="40" y="47"/>
                    <a:pt x="40" y="48"/>
                    <a:pt x="39" y="48"/>
                  </a:cubicBezTo>
                  <a:cubicBezTo>
                    <a:pt x="39" y="49"/>
                    <a:pt x="38" y="50"/>
                    <a:pt x="38" y="50"/>
                  </a:cubicBezTo>
                  <a:cubicBezTo>
                    <a:pt x="37" y="51"/>
                    <a:pt x="36" y="52"/>
                    <a:pt x="35" y="52"/>
                  </a:cubicBezTo>
                  <a:cubicBezTo>
                    <a:pt x="35" y="53"/>
                    <a:pt x="34" y="53"/>
                    <a:pt x="33" y="53"/>
                  </a:cubicBezTo>
                  <a:cubicBezTo>
                    <a:pt x="32" y="54"/>
                    <a:pt x="31" y="54"/>
                    <a:pt x="30" y="54"/>
                  </a:cubicBezTo>
                  <a:cubicBezTo>
                    <a:pt x="29" y="54"/>
                    <a:pt x="28" y="54"/>
                    <a:pt x="27" y="54"/>
                  </a:cubicBezTo>
                  <a:cubicBezTo>
                    <a:pt x="24" y="54"/>
                    <a:pt x="24" y="54"/>
                    <a:pt x="24" y="54"/>
                  </a:cubicBezTo>
                  <a:cubicBezTo>
                    <a:pt x="24" y="68"/>
                    <a:pt x="24" y="68"/>
                    <a:pt x="24" y="68"/>
                  </a:cubicBezTo>
                  <a:cubicBezTo>
                    <a:pt x="16" y="67"/>
                    <a:pt x="16" y="67"/>
                    <a:pt x="16" y="67"/>
                  </a:cubicBezTo>
                  <a:cubicBezTo>
                    <a:pt x="16" y="29"/>
                    <a:pt x="16" y="29"/>
                    <a:pt x="16" y="29"/>
                  </a:cubicBezTo>
                  <a:cubicBezTo>
                    <a:pt x="28" y="28"/>
                    <a:pt x="28" y="28"/>
                    <a:pt x="28" y="28"/>
                  </a:cubicBezTo>
                  <a:cubicBezTo>
                    <a:pt x="30" y="28"/>
                    <a:pt x="32" y="28"/>
                    <a:pt x="34" y="29"/>
                  </a:cubicBezTo>
                  <a:cubicBezTo>
                    <a:pt x="35" y="29"/>
                    <a:pt x="37" y="30"/>
                    <a:pt x="38" y="31"/>
                  </a:cubicBezTo>
                  <a:cubicBezTo>
                    <a:pt x="39" y="32"/>
                    <a:pt x="40" y="33"/>
                    <a:pt x="41" y="35"/>
                  </a:cubicBezTo>
                  <a:cubicBezTo>
                    <a:pt x="41" y="36"/>
                    <a:pt x="41" y="38"/>
                    <a:pt x="41" y="40"/>
                  </a:cubicBezTo>
                  <a:cubicBezTo>
                    <a:pt x="41" y="41"/>
                    <a:pt x="41" y="42"/>
                    <a:pt x="41" y="43"/>
                  </a:cubicBezTo>
                  <a:close/>
                </a:path>
              </a:pathLst>
            </a:custGeom>
            <a:solidFill>
              <a:schemeClr val="bg1"/>
            </a:solidFill>
            <a:ln>
              <a:noFill/>
            </a:ln>
            <a:extLst/>
          </p:spPr>
          <p:txBody>
            <a:bodyPr vert="horz" wrap="square" lIns="89606" tIns="44802" rIns="89606" bIns="4480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64">
                <a:solidFill>
                  <a:srgbClr val="505050"/>
                </a:solidFill>
              </a:endParaRPr>
            </a:p>
          </p:txBody>
        </p:sp>
      </p:grpSp>
      <p:grpSp>
        <p:nvGrpSpPr>
          <p:cNvPr id="57" name="Group 56"/>
          <p:cNvGrpSpPr/>
          <p:nvPr/>
        </p:nvGrpSpPr>
        <p:grpSpPr>
          <a:xfrm>
            <a:off x="735914" y="5067574"/>
            <a:ext cx="1192027" cy="1406836"/>
            <a:chOff x="8307751" y="1671422"/>
            <a:chExt cx="1410224" cy="1664352"/>
          </a:xfrm>
        </p:grpSpPr>
        <p:pic>
          <p:nvPicPr>
            <p:cNvPr id="73" name="Picture 7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318506" y="1671422"/>
              <a:ext cx="1388713" cy="1018656"/>
            </a:xfrm>
            <a:prstGeom prst="rect">
              <a:avLst/>
            </a:prstGeom>
            <a:ln>
              <a:solidFill>
                <a:schemeClr val="bg2">
                  <a:lumMod val="40000"/>
                  <a:lumOff val="60000"/>
                </a:schemeClr>
              </a:solidFill>
            </a:ln>
          </p:spPr>
        </p:pic>
        <p:sp>
          <p:nvSpPr>
            <p:cNvPr id="78" name="Rectangle 77"/>
            <p:cNvSpPr/>
            <p:nvPr/>
          </p:nvSpPr>
          <p:spPr bwMode="auto">
            <a:xfrm>
              <a:off x="8307751" y="2693867"/>
              <a:ext cx="1410224" cy="64190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44802" tIns="44802" rIns="44802" bIns="44802"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5736" fontAlgn="base">
                <a:spcBef>
                  <a:spcPct val="0"/>
                </a:spcBef>
                <a:spcAft>
                  <a:spcPct val="0"/>
                </a:spcAft>
              </a:pPr>
              <a:endParaRPr lang="en-US" sz="2156" dirty="0">
                <a:gradFill>
                  <a:gsLst>
                    <a:gs pos="0">
                      <a:srgbClr val="FFFFFF"/>
                    </a:gs>
                    <a:gs pos="100000">
                      <a:srgbClr val="FFFFFF"/>
                    </a:gs>
                  </a:gsLst>
                  <a:lin ang="5400000" scaled="0"/>
                </a:gradFill>
                <a:ea typeface="Segoe UI" pitchFamily="34" charset="0"/>
                <a:cs typeface="Segoe UI" pitchFamily="34" charset="0"/>
              </a:endParaRPr>
            </a:p>
          </p:txBody>
        </p:sp>
        <p:sp>
          <p:nvSpPr>
            <p:cNvPr id="83" name="Freeform 82"/>
            <p:cNvSpPr>
              <a:spLocks noChangeAspect="1" noEditPoints="1"/>
            </p:cNvSpPr>
            <p:nvPr/>
          </p:nvSpPr>
          <p:spPr bwMode="auto">
            <a:xfrm>
              <a:off x="8804428" y="2746990"/>
              <a:ext cx="499979" cy="506645"/>
            </a:xfrm>
            <a:custGeom>
              <a:avLst/>
              <a:gdLst>
                <a:gd name="T0" fmla="*/ 74 w 95"/>
                <a:gd name="T1" fmla="*/ 70 h 96"/>
                <a:gd name="T2" fmla="*/ 60 w 95"/>
                <a:gd name="T3" fmla="*/ 78 h 96"/>
                <a:gd name="T4" fmla="*/ 60 w 95"/>
                <a:gd name="T5" fmla="*/ 71 h 96"/>
                <a:gd name="T6" fmla="*/ 60 w 95"/>
                <a:gd name="T7" fmla="*/ 67 h 96"/>
                <a:gd name="T8" fmla="*/ 65 w 95"/>
                <a:gd name="T9" fmla="*/ 60 h 96"/>
                <a:gd name="T10" fmla="*/ 83 w 95"/>
                <a:gd name="T11" fmla="*/ 55 h 96"/>
                <a:gd name="T12" fmla="*/ 81 w 95"/>
                <a:gd name="T13" fmla="*/ 37 h 96"/>
                <a:gd name="T14" fmla="*/ 65 w 95"/>
                <a:gd name="T15" fmla="*/ 35 h 96"/>
                <a:gd name="T16" fmla="*/ 60 w 95"/>
                <a:gd name="T17" fmla="*/ 17 h 96"/>
                <a:gd name="T18" fmla="*/ 74 w 95"/>
                <a:gd name="T19" fmla="*/ 25 h 96"/>
                <a:gd name="T20" fmla="*/ 95 w 95"/>
                <a:gd name="T21" fmla="*/ 46 h 96"/>
                <a:gd name="T22" fmla="*/ 56 w 95"/>
                <a:gd name="T23" fmla="*/ 0 h 96"/>
                <a:gd name="T24" fmla="*/ 0 w 95"/>
                <a:gd name="T25" fmla="*/ 83 h 96"/>
                <a:gd name="T26" fmla="*/ 56 w 95"/>
                <a:gd name="T27" fmla="*/ 0 h 96"/>
                <a:gd name="T28" fmla="*/ 36 w 95"/>
                <a:gd name="T29" fmla="*/ 54 h 96"/>
                <a:gd name="T30" fmla="*/ 34 w 95"/>
                <a:gd name="T31" fmla="*/ 51 h 96"/>
                <a:gd name="T32" fmla="*/ 32 w 95"/>
                <a:gd name="T33" fmla="*/ 48 h 96"/>
                <a:gd name="T34" fmla="*/ 29 w 95"/>
                <a:gd name="T35" fmla="*/ 46 h 96"/>
                <a:gd name="T36" fmla="*/ 26 w 95"/>
                <a:gd name="T37" fmla="*/ 44 h 96"/>
                <a:gd name="T38" fmla="*/ 24 w 95"/>
                <a:gd name="T39" fmla="*/ 42 h 96"/>
                <a:gd name="T40" fmla="*/ 23 w 95"/>
                <a:gd name="T41" fmla="*/ 41 h 96"/>
                <a:gd name="T42" fmla="*/ 23 w 95"/>
                <a:gd name="T43" fmla="*/ 39 h 96"/>
                <a:gd name="T44" fmla="*/ 23 w 95"/>
                <a:gd name="T45" fmla="*/ 38 h 96"/>
                <a:gd name="T46" fmla="*/ 23 w 95"/>
                <a:gd name="T47" fmla="*/ 36 h 96"/>
                <a:gd name="T48" fmla="*/ 25 w 95"/>
                <a:gd name="T49" fmla="*/ 35 h 96"/>
                <a:gd name="T50" fmla="*/ 26 w 95"/>
                <a:gd name="T51" fmla="*/ 35 h 96"/>
                <a:gd name="T52" fmla="*/ 29 w 95"/>
                <a:gd name="T53" fmla="*/ 35 h 96"/>
                <a:gd name="T54" fmla="*/ 33 w 95"/>
                <a:gd name="T55" fmla="*/ 36 h 96"/>
                <a:gd name="T56" fmla="*/ 34 w 95"/>
                <a:gd name="T57" fmla="*/ 29 h 96"/>
                <a:gd name="T58" fmla="*/ 31 w 95"/>
                <a:gd name="T59" fmla="*/ 28 h 96"/>
                <a:gd name="T60" fmla="*/ 27 w 95"/>
                <a:gd name="T61" fmla="*/ 28 h 96"/>
                <a:gd name="T62" fmla="*/ 22 w 95"/>
                <a:gd name="T63" fmla="*/ 29 h 96"/>
                <a:gd name="T64" fmla="*/ 19 w 95"/>
                <a:gd name="T65" fmla="*/ 31 h 96"/>
                <a:gd name="T66" fmla="*/ 17 w 95"/>
                <a:gd name="T67" fmla="*/ 35 h 96"/>
                <a:gd name="T68" fmla="*/ 16 w 95"/>
                <a:gd name="T69" fmla="*/ 40 h 96"/>
                <a:gd name="T70" fmla="*/ 18 w 95"/>
                <a:gd name="T71" fmla="*/ 46 h 96"/>
                <a:gd name="T72" fmla="*/ 23 w 95"/>
                <a:gd name="T73" fmla="*/ 51 h 96"/>
                <a:gd name="T74" fmla="*/ 25 w 95"/>
                <a:gd name="T75" fmla="*/ 52 h 96"/>
                <a:gd name="T76" fmla="*/ 27 w 95"/>
                <a:gd name="T77" fmla="*/ 54 h 96"/>
                <a:gd name="T78" fmla="*/ 28 w 95"/>
                <a:gd name="T79" fmla="*/ 55 h 96"/>
                <a:gd name="T80" fmla="*/ 28 w 95"/>
                <a:gd name="T81" fmla="*/ 57 h 96"/>
                <a:gd name="T82" fmla="*/ 28 w 95"/>
                <a:gd name="T83" fmla="*/ 58 h 96"/>
                <a:gd name="T84" fmla="*/ 27 w 95"/>
                <a:gd name="T85" fmla="*/ 60 h 96"/>
                <a:gd name="T86" fmla="*/ 26 w 95"/>
                <a:gd name="T87" fmla="*/ 61 h 96"/>
                <a:gd name="T88" fmla="*/ 24 w 95"/>
                <a:gd name="T89" fmla="*/ 61 h 96"/>
                <a:gd name="T90" fmla="*/ 20 w 95"/>
                <a:gd name="T91" fmla="*/ 60 h 96"/>
                <a:gd name="T92" fmla="*/ 16 w 95"/>
                <a:gd name="T93" fmla="*/ 57 h 96"/>
                <a:gd name="T94" fmla="*/ 18 w 95"/>
                <a:gd name="T95" fmla="*/ 66 h 96"/>
                <a:gd name="T96" fmla="*/ 21 w 95"/>
                <a:gd name="T97" fmla="*/ 67 h 96"/>
                <a:gd name="T98" fmla="*/ 27 w 95"/>
                <a:gd name="T99" fmla="*/ 68 h 96"/>
                <a:gd name="T100" fmla="*/ 31 w 95"/>
                <a:gd name="T101" fmla="*/ 66 h 96"/>
                <a:gd name="T102" fmla="*/ 34 w 95"/>
                <a:gd name="T103" fmla="*/ 63 h 96"/>
                <a:gd name="T104" fmla="*/ 36 w 95"/>
                <a:gd name="T105" fmla="*/ 5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 h="96">
                  <a:moveTo>
                    <a:pt x="87" y="55"/>
                  </a:moveTo>
                  <a:cubicBezTo>
                    <a:pt x="85" y="62"/>
                    <a:pt x="80" y="67"/>
                    <a:pt x="74" y="70"/>
                  </a:cubicBezTo>
                  <a:cubicBezTo>
                    <a:pt x="74" y="75"/>
                    <a:pt x="70" y="79"/>
                    <a:pt x="65" y="79"/>
                  </a:cubicBezTo>
                  <a:cubicBezTo>
                    <a:pt x="63" y="79"/>
                    <a:pt x="62" y="79"/>
                    <a:pt x="60" y="78"/>
                  </a:cubicBezTo>
                  <a:cubicBezTo>
                    <a:pt x="60" y="72"/>
                    <a:pt x="60" y="72"/>
                    <a:pt x="60" y="72"/>
                  </a:cubicBezTo>
                  <a:cubicBezTo>
                    <a:pt x="60" y="71"/>
                    <a:pt x="60" y="71"/>
                    <a:pt x="60" y="71"/>
                  </a:cubicBezTo>
                  <a:cubicBezTo>
                    <a:pt x="60" y="67"/>
                    <a:pt x="60" y="67"/>
                    <a:pt x="60" y="67"/>
                  </a:cubicBezTo>
                  <a:cubicBezTo>
                    <a:pt x="60" y="67"/>
                    <a:pt x="60" y="67"/>
                    <a:pt x="60" y="67"/>
                  </a:cubicBezTo>
                  <a:cubicBezTo>
                    <a:pt x="60" y="61"/>
                    <a:pt x="60" y="61"/>
                    <a:pt x="60" y="61"/>
                  </a:cubicBezTo>
                  <a:cubicBezTo>
                    <a:pt x="62" y="60"/>
                    <a:pt x="63" y="60"/>
                    <a:pt x="65" y="60"/>
                  </a:cubicBezTo>
                  <a:cubicBezTo>
                    <a:pt x="68" y="60"/>
                    <a:pt x="72" y="62"/>
                    <a:pt x="73" y="65"/>
                  </a:cubicBezTo>
                  <a:cubicBezTo>
                    <a:pt x="77" y="63"/>
                    <a:pt x="81" y="60"/>
                    <a:pt x="83" y="55"/>
                  </a:cubicBezTo>
                  <a:cubicBezTo>
                    <a:pt x="79" y="54"/>
                    <a:pt x="76" y="50"/>
                    <a:pt x="76" y="46"/>
                  </a:cubicBezTo>
                  <a:cubicBezTo>
                    <a:pt x="76" y="42"/>
                    <a:pt x="78" y="39"/>
                    <a:pt x="81" y="37"/>
                  </a:cubicBezTo>
                  <a:cubicBezTo>
                    <a:pt x="79" y="34"/>
                    <a:pt x="77" y="31"/>
                    <a:pt x="73" y="30"/>
                  </a:cubicBezTo>
                  <a:cubicBezTo>
                    <a:pt x="72" y="33"/>
                    <a:pt x="68" y="35"/>
                    <a:pt x="65" y="35"/>
                  </a:cubicBezTo>
                  <a:cubicBezTo>
                    <a:pt x="63" y="35"/>
                    <a:pt x="61" y="35"/>
                    <a:pt x="60" y="34"/>
                  </a:cubicBezTo>
                  <a:cubicBezTo>
                    <a:pt x="60" y="17"/>
                    <a:pt x="60" y="17"/>
                    <a:pt x="60" y="17"/>
                  </a:cubicBezTo>
                  <a:cubicBezTo>
                    <a:pt x="61" y="17"/>
                    <a:pt x="63" y="16"/>
                    <a:pt x="65" y="16"/>
                  </a:cubicBezTo>
                  <a:cubicBezTo>
                    <a:pt x="70" y="16"/>
                    <a:pt x="74" y="20"/>
                    <a:pt x="74" y="25"/>
                  </a:cubicBezTo>
                  <a:cubicBezTo>
                    <a:pt x="79" y="27"/>
                    <a:pt x="83" y="31"/>
                    <a:pt x="86" y="36"/>
                  </a:cubicBezTo>
                  <a:cubicBezTo>
                    <a:pt x="91" y="36"/>
                    <a:pt x="95" y="41"/>
                    <a:pt x="95" y="46"/>
                  </a:cubicBezTo>
                  <a:cubicBezTo>
                    <a:pt x="95" y="51"/>
                    <a:pt x="92" y="55"/>
                    <a:pt x="87" y="55"/>
                  </a:cubicBezTo>
                  <a:close/>
                  <a:moveTo>
                    <a:pt x="56" y="0"/>
                  </a:moveTo>
                  <a:cubicBezTo>
                    <a:pt x="56" y="96"/>
                    <a:pt x="56" y="96"/>
                    <a:pt x="56" y="96"/>
                  </a:cubicBezTo>
                  <a:cubicBezTo>
                    <a:pt x="0" y="83"/>
                    <a:pt x="0" y="83"/>
                    <a:pt x="0" y="83"/>
                  </a:cubicBezTo>
                  <a:cubicBezTo>
                    <a:pt x="0" y="13"/>
                    <a:pt x="0" y="13"/>
                    <a:pt x="0" y="13"/>
                  </a:cubicBezTo>
                  <a:lnTo>
                    <a:pt x="56" y="0"/>
                  </a:lnTo>
                  <a:close/>
                  <a:moveTo>
                    <a:pt x="36" y="56"/>
                  </a:moveTo>
                  <a:cubicBezTo>
                    <a:pt x="36" y="56"/>
                    <a:pt x="36" y="55"/>
                    <a:pt x="36" y="54"/>
                  </a:cubicBezTo>
                  <a:cubicBezTo>
                    <a:pt x="35" y="54"/>
                    <a:pt x="35" y="53"/>
                    <a:pt x="35" y="53"/>
                  </a:cubicBezTo>
                  <a:cubicBezTo>
                    <a:pt x="35" y="52"/>
                    <a:pt x="35" y="51"/>
                    <a:pt x="34" y="51"/>
                  </a:cubicBezTo>
                  <a:cubicBezTo>
                    <a:pt x="34" y="50"/>
                    <a:pt x="34" y="50"/>
                    <a:pt x="33" y="49"/>
                  </a:cubicBezTo>
                  <a:cubicBezTo>
                    <a:pt x="33" y="49"/>
                    <a:pt x="33" y="48"/>
                    <a:pt x="32" y="48"/>
                  </a:cubicBezTo>
                  <a:cubicBezTo>
                    <a:pt x="32" y="48"/>
                    <a:pt x="32" y="47"/>
                    <a:pt x="31" y="47"/>
                  </a:cubicBezTo>
                  <a:cubicBezTo>
                    <a:pt x="31" y="46"/>
                    <a:pt x="30" y="46"/>
                    <a:pt x="29" y="46"/>
                  </a:cubicBezTo>
                  <a:cubicBezTo>
                    <a:pt x="29" y="45"/>
                    <a:pt x="28" y="45"/>
                    <a:pt x="28" y="44"/>
                  </a:cubicBezTo>
                  <a:cubicBezTo>
                    <a:pt x="27" y="44"/>
                    <a:pt x="27" y="44"/>
                    <a:pt x="26" y="44"/>
                  </a:cubicBezTo>
                  <a:cubicBezTo>
                    <a:pt x="26" y="43"/>
                    <a:pt x="26" y="43"/>
                    <a:pt x="25" y="43"/>
                  </a:cubicBezTo>
                  <a:cubicBezTo>
                    <a:pt x="25" y="43"/>
                    <a:pt x="25" y="42"/>
                    <a:pt x="24" y="42"/>
                  </a:cubicBezTo>
                  <a:cubicBezTo>
                    <a:pt x="24" y="42"/>
                    <a:pt x="24" y="42"/>
                    <a:pt x="24" y="42"/>
                  </a:cubicBezTo>
                  <a:cubicBezTo>
                    <a:pt x="24" y="41"/>
                    <a:pt x="24" y="41"/>
                    <a:pt x="23" y="41"/>
                  </a:cubicBezTo>
                  <a:cubicBezTo>
                    <a:pt x="23" y="41"/>
                    <a:pt x="23" y="41"/>
                    <a:pt x="23" y="40"/>
                  </a:cubicBezTo>
                  <a:cubicBezTo>
                    <a:pt x="23" y="40"/>
                    <a:pt x="23" y="40"/>
                    <a:pt x="23" y="39"/>
                  </a:cubicBezTo>
                  <a:cubicBezTo>
                    <a:pt x="23" y="39"/>
                    <a:pt x="23" y="39"/>
                    <a:pt x="23" y="39"/>
                  </a:cubicBezTo>
                  <a:cubicBezTo>
                    <a:pt x="23" y="38"/>
                    <a:pt x="23" y="38"/>
                    <a:pt x="23" y="38"/>
                  </a:cubicBezTo>
                  <a:cubicBezTo>
                    <a:pt x="23" y="38"/>
                    <a:pt x="23" y="37"/>
                    <a:pt x="23" y="37"/>
                  </a:cubicBezTo>
                  <a:cubicBezTo>
                    <a:pt x="23" y="37"/>
                    <a:pt x="23" y="37"/>
                    <a:pt x="23" y="36"/>
                  </a:cubicBezTo>
                  <a:cubicBezTo>
                    <a:pt x="24" y="36"/>
                    <a:pt x="24" y="36"/>
                    <a:pt x="24" y="36"/>
                  </a:cubicBezTo>
                  <a:cubicBezTo>
                    <a:pt x="24" y="36"/>
                    <a:pt x="24" y="35"/>
                    <a:pt x="25" y="35"/>
                  </a:cubicBezTo>
                  <a:cubicBezTo>
                    <a:pt x="25" y="35"/>
                    <a:pt x="25" y="35"/>
                    <a:pt x="25" y="35"/>
                  </a:cubicBezTo>
                  <a:cubicBezTo>
                    <a:pt x="26" y="35"/>
                    <a:pt x="26" y="35"/>
                    <a:pt x="26" y="35"/>
                  </a:cubicBezTo>
                  <a:cubicBezTo>
                    <a:pt x="26" y="35"/>
                    <a:pt x="27" y="35"/>
                    <a:pt x="27" y="35"/>
                  </a:cubicBezTo>
                  <a:cubicBezTo>
                    <a:pt x="28" y="35"/>
                    <a:pt x="28" y="35"/>
                    <a:pt x="29" y="35"/>
                  </a:cubicBezTo>
                  <a:cubicBezTo>
                    <a:pt x="30" y="35"/>
                    <a:pt x="30" y="35"/>
                    <a:pt x="31" y="35"/>
                  </a:cubicBezTo>
                  <a:cubicBezTo>
                    <a:pt x="31" y="35"/>
                    <a:pt x="32" y="36"/>
                    <a:pt x="33" y="36"/>
                  </a:cubicBezTo>
                  <a:cubicBezTo>
                    <a:pt x="33" y="36"/>
                    <a:pt x="34" y="37"/>
                    <a:pt x="34" y="37"/>
                  </a:cubicBezTo>
                  <a:cubicBezTo>
                    <a:pt x="34" y="29"/>
                    <a:pt x="34" y="29"/>
                    <a:pt x="34" y="29"/>
                  </a:cubicBezTo>
                  <a:cubicBezTo>
                    <a:pt x="34" y="29"/>
                    <a:pt x="33" y="28"/>
                    <a:pt x="33" y="28"/>
                  </a:cubicBezTo>
                  <a:cubicBezTo>
                    <a:pt x="32" y="28"/>
                    <a:pt x="31" y="28"/>
                    <a:pt x="31" y="28"/>
                  </a:cubicBezTo>
                  <a:cubicBezTo>
                    <a:pt x="30" y="28"/>
                    <a:pt x="30" y="28"/>
                    <a:pt x="29" y="28"/>
                  </a:cubicBezTo>
                  <a:cubicBezTo>
                    <a:pt x="28" y="28"/>
                    <a:pt x="27" y="28"/>
                    <a:pt x="27" y="28"/>
                  </a:cubicBezTo>
                  <a:cubicBezTo>
                    <a:pt x="26" y="28"/>
                    <a:pt x="25" y="28"/>
                    <a:pt x="24" y="28"/>
                  </a:cubicBezTo>
                  <a:cubicBezTo>
                    <a:pt x="24" y="28"/>
                    <a:pt x="23" y="28"/>
                    <a:pt x="22" y="29"/>
                  </a:cubicBezTo>
                  <a:cubicBezTo>
                    <a:pt x="22" y="29"/>
                    <a:pt x="21" y="29"/>
                    <a:pt x="20" y="30"/>
                  </a:cubicBezTo>
                  <a:cubicBezTo>
                    <a:pt x="20" y="30"/>
                    <a:pt x="19" y="31"/>
                    <a:pt x="19" y="31"/>
                  </a:cubicBezTo>
                  <a:cubicBezTo>
                    <a:pt x="18" y="32"/>
                    <a:pt x="18" y="32"/>
                    <a:pt x="18" y="33"/>
                  </a:cubicBezTo>
                  <a:cubicBezTo>
                    <a:pt x="17" y="34"/>
                    <a:pt x="17" y="34"/>
                    <a:pt x="17" y="35"/>
                  </a:cubicBezTo>
                  <a:cubicBezTo>
                    <a:pt x="16" y="36"/>
                    <a:pt x="16" y="36"/>
                    <a:pt x="16" y="37"/>
                  </a:cubicBezTo>
                  <a:cubicBezTo>
                    <a:pt x="16" y="38"/>
                    <a:pt x="16" y="39"/>
                    <a:pt x="16" y="40"/>
                  </a:cubicBezTo>
                  <a:cubicBezTo>
                    <a:pt x="16" y="41"/>
                    <a:pt x="16" y="42"/>
                    <a:pt x="16" y="43"/>
                  </a:cubicBezTo>
                  <a:cubicBezTo>
                    <a:pt x="17" y="44"/>
                    <a:pt x="17" y="45"/>
                    <a:pt x="18" y="46"/>
                  </a:cubicBezTo>
                  <a:cubicBezTo>
                    <a:pt x="18" y="47"/>
                    <a:pt x="19" y="47"/>
                    <a:pt x="20" y="48"/>
                  </a:cubicBezTo>
                  <a:cubicBezTo>
                    <a:pt x="20" y="49"/>
                    <a:pt x="21" y="50"/>
                    <a:pt x="23" y="51"/>
                  </a:cubicBezTo>
                  <a:cubicBezTo>
                    <a:pt x="23" y="51"/>
                    <a:pt x="24" y="51"/>
                    <a:pt x="24" y="51"/>
                  </a:cubicBezTo>
                  <a:cubicBezTo>
                    <a:pt x="24" y="52"/>
                    <a:pt x="25" y="52"/>
                    <a:pt x="25" y="52"/>
                  </a:cubicBezTo>
                  <a:cubicBezTo>
                    <a:pt x="25" y="52"/>
                    <a:pt x="26" y="53"/>
                    <a:pt x="26" y="53"/>
                  </a:cubicBezTo>
                  <a:cubicBezTo>
                    <a:pt x="26" y="53"/>
                    <a:pt x="27" y="53"/>
                    <a:pt x="27" y="54"/>
                  </a:cubicBezTo>
                  <a:cubicBezTo>
                    <a:pt x="27" y="54"/>
                    <a:pt x="27" y="54"/>
                    <a:pt x="27" y="54"/>
                  </a:cubicBezTo>
                  <a:cubicBezTo>
                    <a:pt x="28" y="55"/>
                    <a:pt x="28" y="55"/>
                    <a:pt x="28" y="55"/>
                  </a:cubicBezTo>
                  <a:cubicBezTo>
                    <a:pt x="28" y="56"/>
                    <a:pt x="28" y="56"/>
                    <a:pt x="28" y="56"/>
                  </a:cubicBezTo>
                  <a:cubicBezTo>
                    <a:pt x="28" y="56"/>
                    <a:pt x="28" y="57"/>
                    <a:pt x="28" y="57"/>
                  </a:cubicBezTo>
                  <a:cubicBezTo>
                    <a:pt x="28" y="57"/>
                    <a:pt x="28" y="58"/>
                    <a:pt x="28" y="58"/>
                  </a:cubicBezTo>
                  <a:cubicBezTo>
                    <a:pt x="28" y="58"/>
                    <a:pt x="28" y="58"/>
                    <a:pt x="28" y="58"/>
                  </a:cubicBezTo>
                  <a:cubicBezTo>
                    <a:pt x="28" y="59"/>
                    <a:pt x="28" y="59"/>
                    <a:pt x="28" y="59"/>
                  </a:cubicBezTo>
                  <a:cubicBezTo>
                    <a:pt x="28" y="59"/>
                    <a:pt x="27" y="60"/>
                    <a:pt x="27" y="60"/>
                  </a:cubicBezTo>
                  <a:cubicBezTo>
                    <a:pt x="27" y="60"/>
                    <a:pt x="27" y="60"/>
                    <a:pt x="27" y="60"/>
                  </a:cubicBezTo>
                  <a:cubicBezTo>
                    <a:pt x="26" y="60"/>
                    <a:pt x="26" y="60"/>
                    <a:pt x="26" y="61"/>
                  </a:cubicBezTo>
                  <a:cubicBezTo>
                    <a:pt x="25" y="61"/>
                    <a:pt x="25" y="61"/>
                    <a:pt x="25" y="61"/>
                  </a:cubicBezTo>
                  <a:cubicBezTo>
                    <a:pt x="25" y="61"/>
                    <a:pt x="24" y="61"/>
                    <a:pt x="24" y="61"/>
                  </a:cubicBezTo>
                  <a:cubicBezTo>
                    <a:pt x="23" y="61"/>
                    <a:pt x="22" y="61"/>
                    <a:pt x="22" y="60"/>
                  </a:cubicBezTo>
                  <a:cubicBezTo>
                    <a:pt x="21" y="60"/>
                    <a:pt x="20" y="60"/>
                    <a:pt x="20" y="60"/>
                  </a:cubicBezTo>
                  <a:cubicBezTo>
                    <a:pt x="19" y="59"/>
                    <a:pt x="18" y="59"/>
                    <a:pt x="18" y="58"/>
                  </a:cubicBezTo>
                  <a:cubicBezTo>
                    <a:pt x="17" y="58"/>
                    <a:pt x="17" y="57"/>
                    <a:pt x="16" y="57"/>
                  </a:cubicBezTo>
                  <a:cubicBezTo>
                    <a:pt x="16" y="65"/>
                    <a:pt x="16" y="65"/>
                    <a:pt x="16" y="65"/>
                  </a:cubicBezTo>
                  <a:cubicBezTo>
                    <a:pt x="17" y="65"/>
                    <a:pt x="17" y="66"/>
                    <a:pt x="18" y="66"/>
                  </a:cubicBezTo>
                  <a:cubicBezTo>
                    <a:pt x="18" y="66"/>
                    <a:pt x="19" y="67"/>
                    <a:pt x="19" y="67"/>
                  </a:cubicBezTo>
                  <a:cubicBezTo>
                    <a:pt x="20" y="67"/>
                    <a:pt x="21" y="67"/>
                    <a:pt x="21" y="67"/>
                  </a:cubicBezTo>
                  <a:cubicBezTo>
                    <a:pt x="22" y="67"/>
                    <a:pt x="23" y="68"/>
                    <a:pt x="24" y="68"/>
                  </a:cubicBezTo>
                  <a:cubicBezTo>
                    <a:pt x="25" y="68"/>
                    <a:pt x="26" y="68"/>
                    <a:pt x="27" y="68"/>
                  </a:cubicBezTo>
                  <a:cubicBezTo>
                    <a:pt x="27" y="67"/>
                    <a:pt x="28" y="67"/>
                    <a:pt x="29" y="67"/>
                  </a:cubicBezTo>
                  <a:cubicBezTo>
                    <a:pt x="30" y="67"/>
                    <a:pt x="31" y="66"/>
                    <a:pt x="31" y="66"/>
                  </a:cubicBezTo>
                  <a:cubicBezTo>
                    <a:pt x="32" y="66"/>
                    <a:pt x="33" y="65"/>
                    <a:pt x="33" y="64"/>
                  </a:cubicBezTo>
                  <a:cubicBezTo>
                    <a:pt x="34" y="64"/>
                    <a:pt x="34" y="63"/>
                    <a:pt x="34" y="63"/>
                  </a:cubicBezTo>
                  <a:cubicBezTo>
                    <a:pt x="35" y="62"/>
                    <a:pt x="35" y="62"/>
                    <a:pt x="35" y="61"/>
                  </a:cubicBezTo>
                  <a:cubicBezTo>
                    <a:pt x="35" y="60"/>
                    <a:pt x="35" y="60"/>
                    <a:pt x="36" y="59"/>
                  </a:cubicBezTo>
                  <a:cubicBezTo>
                    <a:pt x="36" y="58"/>
                    <a:pt x="36" y="57"/>
                    <a:pt x="36" y="5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64" dirty="0">
                <a:solidFill>
                  <a:srgbClr val="505050"/>
                </a:solidFill>
              </a:endParaRPr>
            </a:p>
          </p:txBody>
        </p:sp>
      </p:grpSp>
      <p:grpSp>
        <p:nvGrpSpPr>
          <p:cNvPr id="58" name="Group 57"/>
          <p:cNvGrpSpPr/>
          <p:nvPr/>
        </p:nvGrpSpPr>
        <p:grpSpPr>
          <a:xfrm>
            <a:off x="2349919" y="5067574"/>
            <a:ext cx="1192027" cy="1406836"/>
            <a:chOff x="10198504" y="1671422"/>
            <a:chExt cx="1410224" cy="1664352"/>
          </a:xfrm>
        </p:grpSpPr>
        <p:pic>
          <p:nvPicPr>
            <p:cNvPr id="63" name="Picture 6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209259" y="1671422"/>
              <a:ext cx="1388713" cy="1023228"/>
            </a:xfrm>
            <a:prstGeom prst="rect">
              <a:avLst/>
            </a:prstGeom>
            <a:ln>
              <a:solidFill>
                <a:schemeClr val="bg2">
                  <a:lumMod val="40000"/>
                  <a:lumOff val="60000"/>
                </a:schemeClr>
              </a:solidFill>
            </a:ln>
          </p:spPr>
        </p:pic>
        <p:sp>
          <p:nvSpPr>
            <p:cNvPr id="69" name="Rectangle 68"/>
            <p:cNvSpPr/>
            <p:nvPr/>
          </p:nvSpPr>
          <p:spPr bwMode="auto">
            <a:xfrm>
              <a:off x="10198504" y="2693867"/>
              <a:ext cx="1410224" cy="64190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44802" tIns="44802" rIns="44802" bIns="44802"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5736" fontAlgn="base">
                <a:spcBef>
                  <a:spcPct val="0"/>
                </a:spcBef>
                <a:spcAft>
                  <a:spcPct val="0"/>
                </a:spcAft>
              </a:pPr>
              <a:endParaRPr lang="en-US" sz="2156" dirty="0">
                <a:gradFill>
                  <a:gsLst>
                    <a:gs pos="0">
                      <a:srgbClr val="FFFFFF"/>
                    </a:gs>
                    <a:gs pos="100000">
                      <a:srgbClr val="FFFFFF"/>
                    </a:gs>
                  </a:gsLst>
                  <a:lin ang="5400000" scaled="0"/>
                </a:gradFill>
                <a:ea typeface="Segoe UI" pitchFamily="34" charset="0"/>
                <a:cs typeface="Segoe UI" pitchFamily="34" charset="0"/>
              </a:endParaRPr>
            </a:p>
          </p:txBody>
        </p:sp>
        <p:sp>
          <p:nvSpPr>
            <p:cNvPr id="72" name="Freeform 71"/>
            <p:cNvSpPr>
              <a:spLocks noChangeAspect="1" noEditPoints="1"/>
            </p:cNvSpPr>
            <p:nvPr/>
          </p:nvSpPr>
          <p:spPr bwMode="auto">
            <a:xfrm>
              <a:off x="10718651" y="2746990"/>
              <a:ext cx="502220" cy="506645"/>
            </a:xfrm>
            <a:custGeom>
              <a:avLst/>
              <a:gdLst>
                <a:gd name="T0" fmla="*/ 96 w 96"/>
                <a:gd name="T1" fmla="*/ 72 h 96"/>
                <a:gd name="T2" fmla="*/ 60 w 96"/>
                <a:gd name="T3" fmla="*/ 76 h 96"/>
                <a:gd name="T4" fmla="*/ 70 w 96"/>
                <a:gd name="T5" fmla="*/ 57 h 96"/>
                <a:gd name="T6" fmla="*/ 74 w 96"/>
                <a:gd name="T7" fmla="*/ 57 h 96"/>
                <a:gd name="T8" fmla="*/ 72 w 96"/>
                <a:gd name="T9" fmla="*/ 50 h 96"/>
                <a:gd name="T10" fmla="*/ 92 w 96"/>
                <a:gd name="T11" fmla="*/ 24 h 96"/>
                <a:gd name="T12" fmla="*/ 60 w 96"/>
                <a:gd name="T13" fmla="*/ 41 h 96"/>
                <a:gd name="T14" fmla="*/ 35 w 96"/>
                <a:gd name="T15" fmla="*/ 43 h 96"/>
                <a:gd name="T16" fmla="*/ 33 w 96"/>
                <a:gd name="T17" fmla="*/ 39 h 96"/>
                <a:gd name="T18" fmla="*/ 30 w 96"/>
                <a:gd name="T19" fmla="*/ 37 h 96"/>
                <a:gd name="T20" fmla="*/ 27 w 96"/>
                <a:gd name="T21" fmla="*/ 36 h 96"/>
                <a:gd name="T22" fmla="*/ 24 w 96"/>
                <a:gd name="T23" fmla="*/ 37 h 96"/>
                <a:gd name="T24" fmla="*/ 21 w 96"/>
                <a:gd name="T25" fmla="*/ 40 h 96"/>
                <a:gd name="T26" fmla="*/ 20 w 96"/>
                <a:gd name="T27" fmla="*/ 44 h 96"/>
                <a:gd name="T28" fmla="*/ 19 w 96"/>
                <a:gd name="T29" fmla="*/ 48 h 96"/>
                <a:gd name="T30" fmla="*/ 20 w 96"/>
                <a:gd name="T31" fmla="*/ 53 h 96"/>
                <a:gd name="T32" fmla="*/ 22 w 96"/>
                <a:gd name="T33" fmla="*/ 57 h 96"/>
                <a:gd name="T34" fmla="*/ 24 w 96"/>
                <a:gd name="T35" fmla="*/ 59 h 96"/>
                <a:gd name="T36" fmla="*/ 27 w 96"/>
                <a:gd name="T37" fmla="*/ 60 h 96"/>
                <a:gd name="T38" fmla="*/ 30 w 96"/>
                <a:gd name="T39" fmla="*/ 60 h 96"/>
                <a:gd name="T40" fmla="*/ 33 w 96"/>
                <a:gd name="T41" fmla="*/ 57 h 96"/>
                <a:gd name="T42" fmla="*/ 35 w 96"/>
                <a:gd name="T43" fmla="*/ 54 h 96"/>
                <a:gd name="T44" fmla="*/ 35 w 96"/>
                <a:gd name="T45" fmla="*/ 48 h 96"/>
                <a:gd name="T46" fmla="*/ 35 w 96"/>
                <a:gd name="T47" fmla="*/ 43 h 96"/>
                <a:gd name="T48" fmla="*/ 56 w 96"/>
                <a:gd name="T49" fmla="*/ 96 h 96"/>
                <a:gd name="T50" fmla="*/ 0 w 96"/>
                <a:gd name="T51" fmla="*/ 13 h 96"/>
                <a:gd name="T52" fmla="*/ 44 w 96"/>
                <a:gd name="T53" fmla="*/ 48 h 96"/>
                <a:gd name="T54" fmla="*/ 43 w 96"/>
                <a:gd name="T55" fmla="*/ 39 h 96"/>
                <a:gd name="T56" fmla="*/ 39 w 96"/>
                <a:gd name="T57" fmla="*/ 33 h 96"/>
                <a:gd name="T58" fmla="*/ 34 w 96"/>
                <a:gd name="T59" fmla="*/ 29 h 96"/>
                <a:gd name="T60" fmla="*/ 27 w 96"/>
                <a:gd name="T61" fmla="*/ 28 h 96"/>
                <a:gd name="T62" fmla="*/ 21 w 96"/>
                <a:gd name="T63" fmla="*/ 30 h 96"/>
                <a:gd name="T64" fmla="*/ 16 w 96"/>
                <a:gd name="T65" fmla="*/ 34 h 96"/>
                <a:gd name="T66" fmla="*/ 13 w 96"/>
                <a:gd name="T67" fmla="*/ 41 h 96"/>
                <a:gd name="T68" fmla="*/ 12 w 96"/>
                <a:gd name="T69" fmla="*/ 49 h 96"/>
                <a:gd name="T70" fmla="*/ 13 w 96"/>
                <a:gd name="T71" fmla="*/ 56 h 96"/>
                <a:gd name="T72" fmla="*/ 16 w 96"/>
                <a:gd name="T73" fmla="*/ 62 h 96"/>
                <a:gd name="T74" fmla="*/ 21 w 96"/>
                <a:gd name="T75" fmla="*/ 66 h 96"/>
                <a:gd name="T76" fmla="*/ 27 w 96"/>
                <a:gd name="T77" fmla="*/ 68 h 96"/>
                <a:gd name="T78" fmla="*/ 34 w 96"/>
                <a:gd name="T79" fmla="*/ 67 h 96"/>
                <a:gd name="T80" fmla="*/ 39 w 96"/>
                <a:gd name="T81" fmla="*/ 63 h 96"/>
                <a:gd name="T82" fmla="*/ 43 w 96"/>
                <a:gd name="T83" fmla="*/ 57 h 96"/>
                <a:gd name="T84" fmla="*/ 44 w 96"/>
                <a:gd name="T85" fmla="*/ 4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6" h="96">
                  <a:moveTo>
                    <a:pt x="96" y="36"/>
                  </a:moveTo>
                  <a:cubicBezTo>
                    <a:pt x="96" y="72"/>
                    <a:pt x="96" y="72"/>
                    <a:pt x="96" y="72"/>
                  </a:cubicBezTo>
                  <a:cubicBezTo>
                    <a:pt x="96" y="74"/>
                    <a:pt x="94" y="76"/>
                    <a:pt x="92" y="76"/>
                  </a:cubicBezTo>
                  <a:cubicBezTo>
                    <a:pt x="60" y="76"/>
                    <a:pt x="60" y="76"/>
                    <a:pt x="60" y="76"/>
                  </a:cubicBezTo>
                  <a:cubicBezTo>
                    <a:pt x="60" y="48"/>
                    <a:pt x="60" y="48"/>
                    <a:pt x="60" y="48"/>
                  </a:cubicBezTo>
                  <a:cubicBezTo>
                    <a:pt x="70" y="57"/>
                    <a:pt x="70" y="57"/>
                    <a:pt x="70" y="57"/>
                  </a:cubicBezTo>
                  <a:cubicBezTo>
                    <a:pt x="71" y="57"/>
                    <a:pt x="71" y="57"/>
                    <a:pt x="72" y="57"/>
                  </a:cubicBezTo>
                  <a:cubicBezTo>
                    <a:pt x="73" y="57"/>
                    <a:pt x="73" y="57"/>
                    <a:pt x="74" y="57"/>
                  </a:cubicBezTo>
                  <a:lnTo>
                    <a:pt x="96" y="36"/>
                  </a:lnTo>
                  <a:close/>
                  <a:moveTo>
                    <a:pt x="72" y="50"/>
                  </a:moveTo>
                  <a:cubicBezTo>
                    <a:pt x="96" y="28"/>
                    <a:pt x="96" y="28"/>
                    <a:pt x="96" y="28"/>
                  </a:cubicBezTo>
                  <a:cubicBezTo>
                    <a:pt x="96" y="26"/>
                    <a:pt x="94" y="24"/>
                    <a:pt x="92" y="24"/>
                  </a:cubicBezTo>
                  <a:cubicBezTo>
                    <a:pt x="60" y="24"/>
                    <a:pt x="60" y="24"/>
                    <a:pt x="60" y="24"/>
                  </a:cubicBezTo>
                  <a:cubicBezTo>
                    <a:pt x="60" y="41"/>
                    <a:pt x="60" y="41"/>
                    <a:pt x="60" y="41"/>
                  </a:cubicBezTo>
                  <a:lnTo>
                    <a:pt x="72" y="50"/>
                  </a:lnTo>
                  <a:close/>
                  <a:moveTo>
                    <a:pt x="35" y="43"/>
                  </a:moveTo>
                  <a:cubicBezTo>
                    <a:pt x="34" y="42"/>
                    <a:pt x="34" y="42"/>
                    <a:pt x="34" y="41"/>
                  </a:cubicBezTo>
                  <a:cubicBezTo>
                    <a:pt x="34" y="40"/>
                    <a:pt x="33" y="40"/>
                    <a:pt x="33" y="39"/>
                  </a:cubicBezTo>
                  <a:cubicBezTo>
                    <a:pt x="33" y="39"/>
                    <a:pt x="32" y="38"/>
                    <a:pt x="32" y="38"/>
                  </a:cubicBezTo>
                  <a:cubicBezTo>
                    <a:pt x="31" y="37"/>
                    <a:pt x="31" y="37"/>
                    <a:pt x="30" y="37"/>
                  </a:cubicBezTo>
                  <a:cubicBezTo>
                    <a:pt x="30" y="37"/>
                    <a:pt x="30" y="36"/>
                    <a:pt x="29" y="36"/>
                  </a:cubicBezTo>
                  <a:cubicBezTo>
                    <a:pt x="28" y="36"/>
                    <a:pt x="28" y="36"/>
                    <a:pt x="27" y="36"/>
                  </a:cubicBezTo>
                  <a:cubicBezTo>
                    <a:pt x="27" y="36"/>
                    <a:pt x="26" y="36"/>
                    <a:pt x="25" y="36"/>
                  </a:cubicBezTo>
                  <a:cubicBezTo>
                    <a:pt x="25" y="37"/>
                    <a:pt x="24" y="37"/>
                    <a:pt x="24" y="37"/>
                  </a:cubicBezTo>
                  <a:cubicBezTo>
                    <a:pt x="23" y="37"/>
                    <a:pt x="23" y="38"/>
                    <a:pt x="23" y="38"/>
                  </a:cubicBezTo>
                  <a:cubicBezTo>
                    <a:pt x="22" y="39"/>
                    <a:pt x="22" y="39"/>
                    <a:pt x="21" y="40"/>
                  </a:cubicBezTo>
                  <a:cubicBezTo>
                    <a:pt x="21" y="40"/>
                    <a:pt x="21" y="41"/>
                    <a:pt x="20" y="42"/>
                  </a:cubicBezTo>
                  <a:cubicBezTo>
                    <a:pt x="20" y="42"/>
                    <a:pt x="20" y="43"/>
                    <a:pt x="20" y="44"/>
                  </a:cubicBezTo>
                  <a:cubicBezTo>
                    <a:pt x="20" y="44"/>
                    <a:pt x="20" y="45"/>
                    <a:pt x="19" y="46"/>
                  </a:cubicBezTo>
                  <a:cubicBezTo>
                    <a:pt x="19" y="47"/>
                    <a:pt x="19" y="47"/>
                    <a:pt x="19" y="48"/>
                  </a:cubicBezTo>
                  <a:cubicBezTo>
                    <a:pt x="19" y="49"/>
                    <a:pt x="19" y="50"/>
                    <a:pt x="20" y="51"/>
                  </a:cubicBezTo>
                  <a:cubicBezTo>
                    <a:pt x="20" y="52"/>
                    <a:pt x="20" y="52"/>
                    <a:pt x="20" y="53"/>
                  </a:cubicBezTo>
                  <a:cubicBezTo>
                    <a:pt x="20" y="54"/>
                    <a:pt x="20" y="55"/>
                    <a:pt x="21" y="55"/>
                  </a:cubicBezTo>
                  <a:cubicBezTo>
                    <a:pt x="21" y="56"/>
                    <a:pt x="21" y="56"/>
                    <a:pt x="22" y="57"/>
                  </a:cubicBezTo>
                  <a:cubicBezTo>
                    <a:pt x="22" y="58"/>
                    <a:pt x="22" y="58"/>
                    <a:pt x="23" y="58"/>
                  </a:cubicBezTo>
                  <a:cubicBezTo>
                    <a:pt x="23" y="59"/>
                    <a:pt x="24" y="59"/>
                    <a:pt x="24" y="59"/>
                  </a:cubicBezTo>
                  <a:cubicBezTo>
                    <a:pt x="24" y="60"/>
                    <a:pt x="25" y="60"/>
                    <a:pt x="25" y="60"/>
                  </a:cubicBezTo>
                  <a:cubicBezTo>
                    <a:pt x="26" y="60"/>
                    <a:pt x="27" y="60"/>
                    <a:pt x="27" y="60"/>
                  </a:cubicBezTo>
                  <a:cubicBezTo>
                    <a:pt x="28" y="60"/>
                    <a:pt x="28" y="60"/>
                    <a:pt x="29" y="60"/>
                  </a:cubicBezTo>
                  <a:cubicBezTo>
                    <a:pt x="29" y="60"/>
                    <a:pt x="30" y="60"/>
                    <a:pt x="30" y="60"/>
                  </a:cubicBezTo>
                  <a:cubicBezTo>
                    <a:pt x="31" y="59"/>
                    <a:pt x="31" y="59"/>
                    <a:pt x="32" y="59"/>
                  </a:cubicBezTo>
                  <a:cubicBezTo>
                    <a:pt x="32" y="58"/>
                    <a:pt x="32" y="58"/>
                    <a:pt x="33" y="57"/>
                  </a:cubicBezTo>
                  <a:cubicBezTo>
                    <a:pt x="33" y="57"/>
                    <a:pt x="34" y="56"/>
                    <a:pt x="34" y="56"/>
                  </a:cubicBezTo>
                  <a:cubicBezTo>
                    <a:pt x="34" y="55"/>
                    <a:pt x="34" y="54"/>
                    <a:pt x="35" y="54"/>
                  </a:cubicBezTo>
                  <a:cubicBezTo>
                    <a:pt x="35" y="53"/>
                    <a:pt x="35" y="52"/>
                    <a:pt x="35" y="51"/>
                  </a:cubicBezTo>
                  <a:cubicBezTo>
                    <a:pt x="35" y="50"/>
                    <a:pt x="35" y="49"/>
                    <a:pt x="35" y="48"/>
                  </a:cubicBezTo>
                  <a:cubicBezTo>
                    <a:pt x="35" y="47"/>
                    <a:pt x="35" y="46"/>
                    <a:pt x="35" y="46"/>
                  </a:cubicBezTo>
                  <a:cubicBezTo>
                    <a:pt x="35" y="45"/>
                    <a:pt x="35" y="44"/>
                    <a:pt x="35" y="43"/>
                  </a:cubicBezTo>
                  <a:close/>
                  <a:moveTo>
                    <a:pt x="56" y="0"/>
                  </a:moveTo>
                  <a:cubicBezTo>
                    <a:pt x="56" y="96"/>
                    <a:pt x="56" y="96"/>
                    <a:pt x="56" y="96"/>
                  </a:cubicBezTo>
                  <a:cubicBezTo>
                    <a:pt x="0" y="83"/>
                    <a:pt x="0" y="83"/>
                    <a:pt x="0" y="83"/>
                  </a:cubicBezTo>
                  <a:cubicBezTo>
                    <a:pt x="0" y="13"/>
                    <a:pt x="0" y="13"/>
                    <a:pt x="0" y="13"/>
                  </a:cubicBezTo>
                  <a:lnTo>
                    <a:pt x="56" y="0"/>
                  </a:lnTo>
                  <a:close/>
                  <a:moveTo>
                    <a:pt x="44" y="48"/>
                  </a:moveTo>
                  <a:cubicBezTo>
                    <a:pt x="44" y="46"/>
                    <a:pt x="44" y="45"/>
                    <a:pt x="44" y="43"/>
                  </a:cubicBezTo>
                  <a:cubicBezTo>
                    <a:pt x="43" y="42"/>
                    <a:pt x="43" y="41"/>
                    <a:pt x="43" y="39"/>
                  </a:cubicBezTo>
                  <a:cubicBezTo>
                    <a:pt x="42" y="38"/>
                    <a:pt x="42" y="37"/>
                    <a:pt x="41" y="36"/>
                  </a:cubicBezTo>
                  <a:cubicBezTo>
                    <a:pt x="41" y="35"/>
                    <a:pt x="40" y="34"/>
                    <a:pt x="39" y="33"/>
                  </a:cubicBezTo>
                  <a:cubicBezTo>
                    <a:pt x="38" y="32"/>
                    <a:pt x="38" y="31"/>
                    <a:pt x="37" y="31"/>
                  </a:cubicBezTo>
                  <a:cubicBezTo>
                    <a:pt x="36" y="30"/>
                    <a:pt x="35" y="30"/>
                    <a:pt x="34" y="29"/>
                  </a:cubicBezTo>
                  <a:cubicBezTo>
                    <a:pt x="33" y="29"/>
                    <a:pt x="32" y="29"/>
                    <a:pt x="31" y="28"/>
                  </a:cubicBezTo>
                  <a:cubicBezTo>
                    <a:pt x="30" y="28"/>
                    <a:pt x="29" y="28"/>
                    <a:pt x="27" y="28"/>
                  </a:cubicBezTo>
                  <a:cubicBezTo>
                    <a:pt x="26" y="28"/>
                    <a:pt x="25" y="28"/>
                    <a:pt x="24" y="29"/>
                  </a:cubicBezTo>
                  <a:cubicBezTo>
                    <a:pt x="23" y="29"/>
                    <a:pt x="22" y="29"/>
                    <a:pt x="21" y="30"/>
                  </a:cubicBezTo>
                  <a:cubicBezTo>
                    <a:pt x="20" y="31"/>
                    <a:pt x="19" y="31"/>
                    <a:pt x="18" y="32"/>
                  </a:cubicBezTo>
                  <a:cubicBezTo>
                    <a:pt x="17" y="33"/>
                    <a:pt x="17" y="34"/>
                    <a:pt x="16" y="34"/>
                  </a:cubicBezTo>
                  <a:cubicBezTo>
                    <a:pt x="15" y="35"/>
                    <a:pt x="15" y="36"/>
                    <a:pt x="14" y="37"/>
                  </a:cubicBezTo>
                  <a:cubicBezTo>
                    <a:pt x="14" y="39"/>
                    <a:pt x="13" y="40"/>
                    <a:pt x="13" y="41"/>
                  </a:cubicBezTo>
                  <a:cubicBezTo>
                    <a:pt x="13" y="42"/>
                    <a:pt x="12" y="43"/>
                    <a:pt x="12" y="45"/>
                  </a:cubicBezTo>
                  <a:cubicBezTo>
                    <a:pt x="12" y="46"/>
                    <a:pt x="12" y="47"/>
                    <a:pt x="12" y="49"/>
                  </a:cubicBezTo>
                  <a:cubicBezTo>
                    <a:pt x="12" y="50"/>
                    <a:pt x="12" y="51"/>
                    <a:pt x="12" y="53"/>
                  </a:cubicBezTo>
                  <a:cubicBezTo>
                    <a:pt x="12" y="54"/>
                    <a:pt x="13" y="55"/>
                    <a:pt x="13" y="56"/>
                  </a:cubicBezTo>
                  <a:cubicBezTo>
                    <a:pt x="13" y="57"/>
                    <a:pt x="14" y="58"/>
                    <a:pt x="14" y="59"/>
                  </a:cubicBezTo>
                  <a:cubicBezTo>
                    <a:pt x="15" y="60"/>
                    <a:pt x="15" y="61"/>
                    <a:pt x="16" y="62"/>
                  </a:cubicBezTo>
                  <a:cubicBezTo>
                    <a:pt x="17" y="63"/>
                    <a:pt x="17" y="64"/>
                    <a:pt x="18" y="65"/>
                  </a:cubicBezTo>
                  <a:cubicBezTo>
                    <a:pt x="19" y="65"/>
                    <a:pt x="20" y="66"/>
                    <a:pt x="21" y="66"/>
                  </a:cubicBezTo>
                  <a:cubicBezTo>
                    <a:pt x="22" y="67"/>
                    <a:pt x="23" y="67"/>
                    <a:pt x="24" y="68"/>
                  </a:cubicBezTo>
                  <a:cubicBezTo>
                    <a:pt x="25" y="68"/>
                    <a:pt x="26" y="68"/>
                    <a:pt x="27" y="68"/>
                  </a:cubicBezTo>
                  <a:cubicBezTo>
                    <a:pt x="28" y="68"/>
                    <a:pt x="29" y="68"/>
                    <a:pt x="30" y="68"/>
                  </a:cubicBezTo>
                  <a:cubicBezTo>
                    <a:pt x="31" y="68"/>
                    <a:pt x="33" y="68"/>
                    <a:pt x="34" y="67"/>
                  </a:cubicBezTo>
                  <a:cubicBezTo>
                    <a:pt x="35" y="67"/>
                    <a:pt x="36" y="66"/>
                    <a:pt x="36" y="66"/>
                  </a:cubicBezTo>
                  <a:cubicBezTo>
                    <a:pt x="37" y="65"/>
                    <a:pt x="38" y="64"/>
                    <a:pt x="39" y="63"/>
                  </a:cubicBezTo>
                  <a:cubicBezTo>
                    <a:pt x="40" y="62"/>
                    <a:pt x="40" y="61"/>
                    <a:pt x="41" y="60"/>
                  </a:cubicBezTo>
                  <a:cubicBezTo>
                    <a:pt x="42" y="59"/>
                    <a:pt x="42" y="58"/>
                    <a:pt x="43" y="57"/>
                  </a:cubicBezTo>
                  <a:cubicBezTo>
                    <a:pt x="43" y="55"/>
                    <a:pt x="43" y="54"/>
                    <a:pt x="44" y="52"/>
                  </a:cubicBezTo>
                  <a:cubicBezTo>
                    <a:pt x="44" y="51"/>
                    <a:pt x="44" y="49"/>
                    <a:pt x="44" y="48"/>
                  </a:cubicBezTo>
                  <a:close/>
                </a:path>
              </a:pathLst>
            </a:custGeom>
            <a:solidFill>
              <a:schemeClr val="bg1"/>
            </a:solidFill>
            <a:ln>
              <a:noFill/>
            </a:ln>
            <a:extLst/>
          </p:spPr>
          <p:txBody>
            <a:bodyPr vert="horz" wrap="square" lIns="89606" tIns="44802" rIns="89606" bIns="4480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64">
                <a:solidFill>
                  <a:srgbClr val="505050"/>
                </a:solidFill>
              </a:endParaRPr>
            </a:p>
          </p:txBody>
        </p:sp>
      </p:grpSp>
      <p:grpSp>
        <p:nvGrpSpPr>
          <p:cNvPr id="59" name="Group 58"/>
          <p:cNvGrpSpPr/>
          <p:nvPr/>
        </p:nvGrpSpPr>
        <p:grpSpPr>
          <a:xfrm>
            <a:off x="2318985" y="3501090"/>
            <a:ext cx="1192027" cy="1406836"/>
            <a:chOff x="6416998" y="1671422"/>
            <a:chExt cx="1410224" cy="1664352"/>
          </a:xfrm>
        </p:grpSpPr>
        <p:sp>
          <p:nvSpPr>
            <p:cNvPr id="60" name="Rectangle 59"/>
            <p:cNvSpPr/>
            <p:nvPr/>
          </p:nvSpPr>
          <p:spPr bwMode="auto">
            <a:xfrm>
              <a:off x="6416998" y="2693867"/>
              <a:ext cx="1410224" cy="64190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44802" tIns="44802" rIns="44802" bIns="44802"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5736" fontAlgn="base">
                <a:spcBef>
                  <a:spcPct val="0"/>
                </a:spcBef>
                <a:spcAft>
                  <a:spcPct val="0"/>
                </a:spcAft>
              </a:pPr>
              <a:endParaRPr lang="en-US" sz="2156" dirty="0">
                <a:gradFill>
                  <a:gsLst>
                    <a:gs pos="0">
                      <a:srgbClr val="FFFFFF"/>
                    </a:gs>
                    <a:gs pos="100000">
                      <a:srgbClr val="FFFFFF"/>
                    </a:gs>
                  </a:gsLst>
                  <a:lin ang="5400000" scaled="0"/>
                </a:gradFill>
                <a:ea typeface="Segoe UI" pitchFamily="34" charset="0"/>
                <a:cs typeface="Segoe UI" pitchFamily="34" charset="0"/>
              </a:endParaRPr>
            </a:p>
          </p:txBody>
        </p:sp>
        <p:pic>
          <p:nvPicPr>
            <p:cNvPr id="61" name="Picture 60"/>
            <p:cNvPicPr>
              <a:picLocks noChangeAspect="1"/>
            </p:cNvPicPr>
            <p:nvPr/>
          </p:nvPicPr>
          <p:blipFill>
            <a:blip r:embed="rId10"/>
            <a:stretch>
              <a:fillRect/>
            </a:stretch>
          </p:blipFill>
          <p:spPr>
            <a:xfrm>
              <a:off x="6416998" y="1671422"/>
              <a:ext cx="1410224" cy="1022444"/>
            </a:xfrm>
            <a:prstGeom prst="rect">
              <a:avLst/>
            </a:prstGeom>
          </p:spPr>
        </p:pic>
        <p:pic>
          <p:nvPicPr>
            <p:cNvPr id="62" name="Picture 6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874590" y="2747580"/>
              <a:ext cx="506055" cy="506055"/>
            </a:xfrm>
            <a:prstGeom prst="rect">
              <a:avLst/>
            </a:prstGeom>
          </p:spPr>
        </p:pic>
      </p:grpSp>
      <p:sp>
        <p:nvSpPr>
          <p:cNvPr id="68" name="Freeform 21"/>
          <p:cNvSpPr>
            <a:spLocks noChangeAspect="1" noEditPoints="1"/>
          </p:cNvSpPr>
          <p:nvPr/>
        </p:nvSpPr>
        <p:spPr bwMode="auto">
          <a:xfrm>
            <a:off x="8998072" y="2327639"/>
            <a:ext cx="2443601" cy="362952"/>
          </a:xfrm>
          <a:custGeom>
            <a:avLst/>
            <a:gdLst>
              <a:gd name="T0" fmla="*/ 129 w 1973"/>
              <a:gd name="T1" fmla="*/ 26 h 290"/>
              <a:gd name="T2" fmla="*/ 285 w 1973"/>
              <a:gd name="T3" fmla="*/ 0 h 290"/>
              <a:gd name="T4" fmla="*/ 120 w 1973"/>
              <a:gd name="T5" fmla="*/ 266 h 290"/>
              <a:gd name="T6" fmla="*/ 0 w 1973"/>
              <a:gd name="T7" fmla="*/ 142 h 290"/>
              <a:gd name="T8" fmla="*/ 124 w 1973"/>
              <a:gd name="T9" fmla="*/ 23 h 290"/>
              <a:gd name="T10" fmla="*/ 290 w 1973"/>
              <a:gd name="T11" fmla="*/ 150 h 290"/>
              <a:gd name="T12" fmla="*/ 194 w 1973"/>
              <a:gd name="T13" fmla="*/ 277 h 290"/>
              <a:gd name="T14" fmla="*/ 507 w 1973"/>
              <a:gd name="T15" fmla="*/ 148 h 290"/>
              <a:gd name="T16" fmla="*/ 585 w 1973"/>
              <a:gd name="T17" fmla="*/ 58 h 290"/>
              <a:gd name="T18" fmla="*/ 499 w 1973"/>
              <a:gd name="T19" fmla="*/ 58 h 290"/>
              <a:gd name="T20" fmla="*/ 401 w 1973"/>
              <a:gd name="T21" fmla="*/ 61 h 290"/>
              <a:gd name="T22" fmla="*/ 432 w 1973"/>
              <a:gd name="T23" fmla="*/ 232 h 290"/>
              <a:gd name="T24" fmla="*/ 1400 w 1973"/>
              <a:gd name="T25" fmla="*/ 232 h 290"/>
              <a:gd name="T26" fmla="*/ 1493 w 1973"/>
              <a:gd name="T27" fmla="*/ 183 h 290"/>
              <a:gd name="T28" fmla="*/ 1534 w 1973"/>
              <a:gd name="T29" fmla="*/ 229 h 290"/>
              <a:gd name="T30" fmla="*/ 1384 w 1973"/>
              <a:gd name="T31" fmla="*/ 222 h 290"/>
              <a:gd name="T32" fmla="*/ 1487 w 1973"/>
              <a:gd name="T33" fmla="*/ 165 h 290"/>
              <a:gd name="T34" fmla="*/ 911 w 1973"/>
              <a:gd name="T35" fmla="*/ 50 h 290"/>
              <a:gd name="T36" fmla="*/ 881 w 1973"/>
              <a:gd name="T37" fmla="*/ 113 h 290"/>
              <a:gd name="T38" fmla="*/ 860 w 1973"/>
              <a:gd name="T39" fmla="*/ 234 h 290"/>
              <a:gd name="T40" fmla="*/ 817 w 1973"/>
              <a:gd name="T41" fmla="*/ 168 h 290"/>
              <a:gd name="T42" fmla="*/ 1067 w 1973"/>
              <a:gd name="T43" fmla="*/ 111 h 290"/>
              <a:gd name="T44" fmla="*/ 1153 w 1973"/>
              <a:gd name="T45" fmla="*/ 139 h 290"/>
              <a:gd name="T46" fmla="*/ 1204 w 1973"/>
              <a:gd name="T47" fmla="*/ 229 h 290"/>
              <a:gd name="T48" fmla="*/ 1194 w 1973"/>
              <a:gd name="T49" fmla="*/ 205 h 290"/>
              <a:gd name="T50" fmla="*/ 1145 w 1973"/>
              <a:gd name="T51" fmla="*/ 111 h 290"/>
              <a:gd name="T52" fmla="*/ 1085 w 1973"/>
              <a:gd name="T53" fmla="*/ 107 h 290"/>
              <a:gd name="T54" fmla="*/ 1889 w 1973"/>
              <a:gd name="T55" fmla="*/ 175 h 290"/>
              <a:gd name="T56" fmla="*/ 1925 w 1973"/>
              <a:gd name="T57" fmla="*/ 105 h 290"/>
              <a:gd name="T58" fmla="*/ 1964 w 1973"/>
              <a:gd name="T59" fmla="*/ 222 h 290"/>
              <a:gd name="T60" fmla="*/ 1952 w 1973"/>
              <a:gd name="T61" fmla="*/ 158 h 290"/>
              <a:gd name="T62" fmla="*/ 1054 w 1973"/>
              <a:gd name="T63" fmla="*/ 197 h 290"/>
              <a:gd name="T64" fmla="*/ 1011 w 1973"/>
              <a:gd name="T65" fmla="*/ 123 h 290"/>
              <a:gd name="T66" fmla="*/ 958 w 1973"/>
              <a:gd name="T67" fmla="*/ 182 h 290"/>
              <a:gd name="T68" fmla="*/ 670 w 1973"/>
              <a:gd name="T69" fmla="*/ 110 h 290"/>
              <a:gd name="T70" fmla="*/ 690 w 1973"/>
              <a:gd name="T71" fmla="*/ 163 h 290"/>
              <a:gd name="T72" fmla="*/ 756 w 1973"/>
              <a:gd name="T73" fmla="*/ 232 h 290"/>
              <a:gd name="T74" fmla="*/ 746 w 1973"/>
              <a:gd name="T75" fmla="*/ 106 h 290"/>
              <a:gd name="T76" fmla="*/ 1746 w 1973"/>
              <a:gd name="T77" fmla="*/ 232 h 290"/>
              <a:gd name="T78" fmla="*/ 1744 w 1973"/>
              <a:gd name="T79" fmla="*/ 111 h 290"/>
              <a:gd name="T80" fmla="*/ 1680 w 1973"/>
              <a:gd name="T81" fmla="*/ 109 h 290"/>
              <a:gd name="T82" fmla="*/ 1707 w 1973"/>
              <a:gd name="T83" fmla="*/ 235 h 290"/>
              <a:gd name="T84" fmla="*/ 1545 w 1973"/>
              <a:gd name="T85" fmla="*/ 232 h 290"/>
              <a:gd name="T86" fmla="*/ 1571 w 1973"/>
              <a:gd name="T87" fmla="*/ 215 h 290"/>
              <a:gd name="T88" fmla="*/ 1548 w 1973"/>
              <a:gd name="T89" fmla="*/ 109 h 290"/>
              <a:gd name="T90" fmla="*/ 1319 w 1973"/>
              <a:gd name="T91" fmla="*/ 114 h 290"/>
              <a:gd name="T92" fmla="*/ 1304 w 1973"/>
              <a:gd name="T93" fmla="*/ 204 h 290"/>
              <a:gd name="T94" fmla="*/ 1255 w 1973"/>
              <a:gd name="T95" fmla="*/ 231 h 290"/>
              <a:gd name="T96" fmla="*/ 1269 w 1973"/>
              <a:gd name="T97" fmla="*/ 137 h 290"/>
              <a:gd name="T98" fmla="*/ 1816 w 1973"/>
              <a:gd name="T99" fmla="*/ 110 h 290"/>
              <a:gd name="T100" fmla="*/ 1815 w 1973"/>
              <a:gd name="T101" fmla="*/ 232 h 290"/>
              <a:gd name="T102" fmla="*/ 1861 w 1973"/>
              <a:gd name="T103" fmla="*/ 127 h 290"/>
              <a:gd name="T104" fmla="*/ 620 w 1973"/>
              <a:gd name="T105" fmla="*/ 229 h 290"/>
              <a:gd name="T106" fmla="*/ 622 w 1973"/>
              <a:gd name="T107" fmla="*/ 107 h 290"/>
              <a:gd name="T108" fmla="*/ 617 w 1973"/>
              <a:gd name="T109" fmla="*/ 6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73" h="290">
                <a:moveTo>
                  <a:pt x="291" y="0"/>
                </a:moveTo>
                <a:cubicBezTo>
                  <a:pt x="291" y="3"/>
                  <a:pt x="291" y="6"/>
                  <a:pt x="291" y="10"/>
                </a:cubicBezTo>
                <a:cubicBezTo>
                  <a:pt x="291" y="53"/>
                  <a:pt x="291" y="96"/>
                  <a:pt x="290" y="139"/>
                </a:cubicBezTo>
                <a:cubicBezTo>
                  <a:pt x="290" y="143"/>
                  <a:pt x="291" y="143"/>
                  <a:pt x="287" y="143"/>
                </a:cubicBezTo>
                <a:cubicBezTo>
                  <a:pt x="235" y="143"/>
                  <a:pt x="184" y="143"/>
                  <a:pt x="133" y="143"/>
                </a:cubicBezTo>
                <a:cubicBezTo>
                  <a:pt x="128" y="143"/>
                  <a:pt x="129" y="143"/>
                  <a:pt x="129" y="139"/>
                </a:cubicBezTo>
                <a:cubicBezTo>
                  <a:pt x="129" y="101"/>
                  <a:pt x="129" y="64"/>
                  <a:pt x="129" y="26"/>
                </a:cubicBezTo>
                <a:cubicBezTo>
                  <a:pt x="129" y="26"/>
                  <a:pt x="129" y="25"/>
                  <a:pt x="129" y="25"/>
                </a:cubicBezTo>
                <a:cubicBezTo>
                  <a:pt x="129" y="22"/>
                  <a:pt x="129" y="22"/>
                  <a:pt x="131" y="22"/>
                </a:cubicBezTo>
                <a:cubicBezTo>
                  <a:pt x="136" y="21"/>
                  <a:pt x="142" y="20"/>
                  <a:pt x="147" y="20"/>
                </a:cubicBezTo>
                <a:cubicBezTo>
                  <a:pt x="161" y="18"/>
                  <a:pt x="174" y="16"/>
                  <a:pt x="187" y="14"/>
                </a:cubicBezTo>
                <a:cubicBezTo>
                  <a:pt x="200" y="12"/>
                  <a:pt x="213" y="11"/>
                  <a:pt x="226" y="9"/>
                </a:cubicBezTo>
                <a:cubicBezTo>
                  <a:pt x="239" y="7"/>
                  <a:pt x="252" y="5"/>
                  <a:pt x="266" y="3"/>
                </a:cubicBezTo>
                <a:cubicBezTo>
                  <a:pt x="272" y="2"/>
                  <a:pt x="279" y="1"/>
                  <a:pt x="285" y="0"/>
                </a:cubicBezTo>
                <a:cubicBezTo>
                  <a:pt x="286" y="0"/>
                  <a:pt x="286" y="1"/>
                  <a:pt x="287" y="0"/>
                </a:cubicBezTo>
                <a:cubicBezTo>
                  <a:pt x="288" y="0"/>
                  <a:pt x="289" y="0"/>
                  <a:pt x="291" y="0"/>
                </a:cubicBezTo>
                <a:close/>
                <a:moveTo>
                  <a:pt x="0" y="249"/>
                </a:moveTo>
                <a:cubicBezTo>
                  <a:pt x="0" y="250"/>
                  <a:pt x="1" y="250"/>
                  <a:pt x="2" y="250"/>
                </a:cubicBezTo>
                <a:cubicBezTo>
                  <a:pt x="15" y="252"/>
                  <a:pt x="29" y="254"/>
                  <a:pt x="42" y="255"/>
                </a:cubicBezTo>
                <a:cubicBezTo>
                  <a:pt x="55" y="257"/>
                  <a:pt x="68" y="259"/>
                  <a:pt x="82" y="261"/>
                </a:cubicBezTo>
                <a:cubicBezTo>
                  <a:pt x="95" y="263"/>
                  <a:pt x="108" y="265"/>
                  <a:pt x="120" y="266"/>
                </a:cubicBezTo>
                <a:cubicBezTo>
                  <a:pt x="124" y="267"/>
                  <a:pt x="124" y="267"/>
                  <a:pt x="124" y="263"/>
                </a:cubicBezTo>
                <a:cubicBezTo>
                  <a:pt x="124" y="226"/>
                  <a:pt x="124" y="188"/>
                  <a:pt x="124" y="151"/>
                </a:cubicBezTo>
                <a:cubicBezTo>
                  <a:pt x="124" y="147"/>
                  <a:pt x="125" y="147"/>
                  <a:pt x="120" y="147"/>
                </a:cubicBezTo>
                <a:cubicBezTo>
                  <a:pt x="89" y="147"/>
                  <a:pt x="57" y="147"/>
                  <a:pt x="25" y="147"/>
                </a:cubicBezTo>
                <a:cubicBezTo>
                  <a:pt x="17" y="147"/>
                  <a:pt x="8" y="147"/>
                  <a:pt x="0" y="147"/>
                </a:cubicBezTo>
                <a:cubicBezTo>
                  <a:pt x="0" y="181"/>
                  <a:pt x="0" y="215"/>
                  <a:pt x="0" y="249"/>
                </a:cubicBezTo>
                <a:close/>
                <a:moveTo>
                  <a:pt x="0" y="142"/>
                </a:moveTo>
                <a:cubicBezTo>
                  <a:pt x="1" y="143"/>
                  <a:pt x="2" y="143"/>
                  <a:pt x="3" y="143"/>
                </a:cubicBezTo>
                <a:cubicBezTo>
                  <a:pt x="42" y="143"/>
                  <a:pt x="81" y="143"/>
                  <a:pt x="120" y="143"/>
                </a:cubicBezTo>
                <a:cubicBezTo>
                  <a:pt x="120" y="143"/>
                  <a:pt x="121" y="143"/>
                  <a:pt x="122" y="143"/>
                </a:cubicBezTo>
                <a:cubicBezTo>
                  <a:pt x="124" y="143"/>
                  <a:pt x="124" y="143"/>
                  <a:pt x="124" y="140"/>
                </a:cubicBezTo>
                <a:cubicBezTo>
                  <a:pt x="124" y="140"/>
                  <a:pt x="124" y="140"/>
                  <a:pt x="124" y="139"/>
                </a:cubicBezTo>
                <a:cubicBezTo>
                  <a:pt x="124" y="102"/>
                  <a:pt x="124" y="64"/>
                  <a:pt x="124" y="26"/>
                </a:cubicBezTo>
                <a:cubicBezTo>
                  <a:pt x="124" y="25"/>
                  <a:pt x="124" y="24"/>
                  <a:pt x="124" y="23"/>
                </a:cubicBezTo>
                <a:cubicBezTo>
                  <a:pt x="123" y="23"/>
                  <a:pt x="123" y="23"/>
                  <a:pt x="122" y="23"/>
                </a:cubicBezTo>
                <a:cubicBezTo>
                  <a:pt x="109" y="25"/>
                  <a:pt x="95" y="27"/>
                  <a:pt x="82" y="29"/>
                </a:cubicBezTo>
                <a:cubicBezTo>
                  <a:pt x="69" y="31"/>
                  <a:pt x="57" y="32"/>
                  <a:pt x="44" y="34"/>
                </a:cubicBezTo>
                <a:cubicBezTo>
                  <a:pt x="29" y="36"/>
                  <a:pt x="14" y="38"/>
                  <a:pt x="0" y="40"/>
                </a:cubicBezTo>
                <a:cubicBezTo>
                  <a:pt x="0" y="74"/>
                  <a:pt x="0" y="108"/>
                  <a:pt x="0" y="142"/>
                </a:cubicBezTo>
                <a:close/>
                <a:moveTo>
                  <a:pt x="290" y="289"/>
                </a:moveTo>
                <a:cubicBezTo>
                  <a:pt x="291" y="242"/>
                  <a:pt x="291" y="196"/>
                  <a:pt x="290" y="150"/>
                </a:cubicBezTo>
                <a:cubicBezTo>
                  <a:pt x="290" y="147"/>
                  <a:pt x="290" y="147"/>
                  <a:pt x="288" y="147"/>
                </a:cubicBezTo>
                <a:cubicBezTo>
                  <a:pt x="236" y="147"/>
                  <a:pt x="184" y="147"/>
                  <a:pt x="132" y="147"/>
                </a:cubicBezTo>
                <a:cubicBezTo>
                  <a:pt x="129" y="147"/>
                  <a:pt x="129" y="147"/>
                  <a:pt x="129" y="150"/>
                </a:cubicBezTo>
                <a:cubicBezTo>
                  <a:pt x="129" y="188"/>
                  <a:pt x="129" y="227"/>
                  <a:pt x="129" y="265"/>
                </a:cubicBezTo>
                <a:cubicBezTo>
                  <a:pt x="129" y="268"/>
                  <a:pt x="129" y="268"/>
                  <a:pt x="131" y="268"/>
                </a:cubicBezTo>
                <a:cubicBezTo>
                  <a:pt x="139" y="269"/>
                  <a:pt x="148" y="270"/>
                  <a:pt x="156" y="271"/>
                </a:cubicBezTo>
                <a:cubicBezTo>
                  <a:pt x="169" y="273"/>
                  <a:pt x="182" y="275"/>
                  <a:pt x="194" y="277"/>
                </a:cubicBezTo>
                <a:cubicBezTo>
                  <a:pt x="208" y="279"/>
                  <a:pt x="221" y="280"/>
                  <a:pt x="234" y="282"/>
                </a:cubicBezTo>
                <a:cubicBezTo>
                  <a:pt x="247" y="284"/>
                  <a:pt x="260" y="286"/>
                  <a:pt x="274" y="288"/>
                </a:cubicBezTo>
                <a:cubicBezTo>
                  <a:pt x="279" y="289"/>
                  <a:pt x="285" y="289"/>
                  <a:pt x="290" y="290"/>
                </a:cubicBezTo>
                <a:cubicBezTo>
                  <a:pt x="290" y="289"/>
                  <a:pt x="290" y="289"/>
                  <a:pt x="290" y="289"/>
                </a:cubicBezTo>
                <a:close/>
                <a:moveTo>
                  <a:pt x="492" y="95"/>
                </a:moveTo>
                <a:cubicBezTo>
                  <a:pt x="492" y="95"/>
                  <a:pt x="492" y="96"/>
                  <a:pt x="492" y="97"/>
                </a:cubicBezTo>
                <a:cubicBezTo>
                  <a:pt x="497" y="114"/>
                  <a:pt x="502" y="131"/>
                  <a:pt x="507" y="148"/>
                </a:cubicBezTo>
                <a:cubicBezTo>
                  <a:pt x="514" y="175"/>
                  <a:pt x="522" y="202"/>
                  <a:pt x="530" y="230"/>
                </a:cubicBezTo>
                <a:cubicBezTo>
                  <a:pt x="531" y="232"/>
                  <a:pt x="531" y="232"/>
                  <a:pt x="533" y="232"/>
                </a:cubicBezTo>
                <a:cubicBezTo>
                  <a:pt x="539" y="232"/>
                  <a:pt x="546" y="232"/>
                  <a:pt x="552" y="232"/>
                </a:cubicBezTo>
                <a:cubicBezTo>
                  <a:pt x="555" y="232"/>
                  <a:pt x="555" y="232"/>
                  <a:pt x="555" y="229"/>
                </a:cubicBezTo>
                <a:cubicBezTo>
                  <a:pt x="571" y="173"/>
                  <a:pt x="587" y="117"/>
                  <a:pt x="603" y="61"/>
                </a:cubicBezTo>
                <a:cubicBezTo>
                  <a:pt x="603" y="60"/>
                  <a:pt x="604" y="59"/>
                  <a:pt x="603" y="58"/>
                </a:cubicBezTo>
                <a:cubicBezTo>
                  <a:pt x="597" y="58"/>
                  <a:pt x="591" y="58"/>
                  <a:pt x="585" y="58"/>
                </a:cubicBezTo>
                <a:cubicBezTo>
                  <a:pt x="582" y="58"/>
                  <a:pt x="582" y="58"/>
                  <a:pt x="581" y="61"/>
                </a:cubicBezTo>
                <a:cubicBezTo>
                  <a:pt x="569" y="107"/>
                  <a:pt x="556" y="153"/>
                  <a:pt x="544" y="199"/>
                </a:cubicBezTo>
                <a:cubicBezTo>
                  <a:pt x="544" y="201"/>
                  <a:pt x="544" y="202"/>
                  <a:pt x="542" y="203"/>
                </a:cubicBezTo>
                <a:cubicBezTo>
                  <a:pt x="542" y="203"/>
                  <a:pt x="542" y="202"/>
                  <a:pt x="542" y="201"/>
                </a:cubicBezTo>
                <a:cubicBezTo>
                  <a:pt x="532" y="165"/>
                  <a:pt x="522" y="130"/>
                  <a:pt x="512" y="94"/>
                </a:cubicBezTo>
                <a:cubicBezTo>
                  <a:pt x="509" y="83"/>
                  <a:pt x="506" y="72"/>
                  <a:pt x="503" y="61"/>
                </a:cubicBezTo>
                <a:cubicBezTo>
                  <a:pt x="503" y="58"/>
                  <a:pt x="503" y="58"/>
                  <a:pt x="499" y="58"/>
                </a:cubicBezTo>
                <a:cubicBezTo>
                  <a:pt x="495" y="58"/>
                  <a:pt x="491" y="58"/>
                  <a:pt x="487" y="58"/>
                </a:cubicBezTo>
                <a:cubicBezTo>
                  <a:pt x="483" y="58"/>
                  <a:pt x="483" y="58"/>
                  <a:pt x="482" y="62"/>
                </a:cubicBezTo>
                <a:cubicBezTo>
                  <a:pt x="468" y="108"/>
                  <a:pt x="455" y="154"/>
                  <a:pt x="442" y="200"/>
                </a:cubicBezTo>
                <a:cubicBezTo>
                  <a:pt x="441" y="201"/>
                  <a:pt x="441" y="202"/>
                  <a:pt x="441" y="203"/>
                </a:cubicBezTo>
                <a:cubicBezTo>
                  <a:pt x="440" y="202"/>
                  <a:pt x="440" y="201"/>
                  <a:pt x="440" y="201"/>
                </a:cubicBezTo>
                <a:cubicBezTo>
                  <a:pt x="432" y="174"/>
                  <a:pt x="425" y="148"/>
                  <a:pt x="418" y="122"/>
                </a:cubicBezTo>
                <a:cubicBezTo>
                  <a:pt x="412" y="101"/>
                  <a:pt x="406" y="81"/>
                  <a:pt x="401" y="61"/>
                </a:cubicBezTo>
                <a:cubicBezTo>
                  <a:pt x="400" y="58"/>
                  <a:pt x="400" y="58"/>
                  <a:pt x="397" y="58"/>
                </a:cubicBezTo>
                <a:cubicBezTo>
                  <a:pt x="391" y="58"/>
                  <a:pt x="386" y="58"/>
                  <a:pt x="380" y="58"/>
                </a:cubicBezTo>
                <a:cubicBezTo>
                  <a:pt x="379" y="58"/>
                  <a:pt x="378" y="57"/>
                  <a:pt x="378" y="58"/>
                </a:cubicBezTo>
                <a:cubicBezTo>
                  <a:pt x="378" y="59"/>
                  <a:pt x="378" y="60"/>
                  <a:pt x="378" y="61"/>
                </a:cubicBezTo>
                <a:cubicBezTo>
                  <a:pt x="388" y="94"/>
                  <a:pt x="398" y="128"/>
                  <a:pt x="408" y="161"/>
                </a:cubicBezTo>
                <a:cubicBezTo>
                  <a:pt x="414" y="184"/>
                  <a:pt x="421" y="206"/>
                  <a:pt x="427" y="229"/>
                </a:cubicBezTo>
                <a:cubicBezTo>
                  <a:pt x="428" y="232"/>
                  <a:pt x="428" y="232"/>
                  <a:pt x="432" y="232"/>
                </a:cubicBezTo>
                <a:cubicBezTo>
                  <a:pt x="437" y="232"/>
                  <a:pt x="443" y="232"/>
                  <a:pt x="449" y="232"/>
                </a:cubicBezTo>
                <a:cubicBezTo>
                  <a:pt x="452" y="232"/>
                  <a:pt x="452" y="232"/>
                  <a:pt x="453" y="229"/>
                </a:cubicBezTo>
                <a:cubicBezTo>
                  <a:pt x="465" y="186"/>
                  <a:pt x="477" y="143"/>
                  <a:pt x="489" y="100"/>
                </a:cubicBezTo>
                <a:cubicBezTo>
                  <a:pt x="490" y="99"/>
                  <a:pt x="491" y="97"/>
                  <a:pt x="491" y="95"/>
                </a:cubicBezTo>
                <a:cubicBezTo>
                  <a:pt x="491" y="95"/>
                  <a:pt x="491" y="95"/>
                  <a:pt x="492" y="95"/>
                </a:cubicBezTo>
                <a:close/>
                <a:moveTo>
                  <a:pt x="1382" y="232"/>
                </a:moveTo>
                <a:cubicBezTo>
                  <a:pt x="1388" y="232"/>
                  <a:pt x="1394" y="232"/>
                  <a:pt x="1400" y="232"/>
                </a:cubicBezTo>
                <a:cubicBezTo>
                  <a:pt x="1402" y="232"/>
                  <a:pt x="1403" y="231"/>
                  <a:pt x="1403" y="230"/>
                </a:cubicBezTo>
                <a:cubicBezTo>
                  <a:pt x="1407" y="220"/>
                  <a:pt x="1410" y="211"/>
                  <a:pt x="1413" y="202"/>
                </a:cubicBezTo>
                <a:cubicBezTo>
                  <a:pt x="1415" y="196"/>
                  <a:pt x="1417" y="191"/>
                  <a:pt x="1419" y="186"/>
                </a:cubicBezTo>
                <a:cubicBezTo>
                  <a:pt x="1420" y="184"/>
                  <a:pt x="1420" y="183"/>
                  <a:pt x="1422" y="183"/>
                </a:cubicBezTo>
                <a:cubicBezTo>
                  <a:pt x="1423" y="184"/>
                  <a:pt x="1423" y="183"/>
                  <a:pt x="1423" y="183"/>
                </a:cubicBezTo>
                <a:cubicBezTo>
                  <a:pt x="1446" y="183"/>
                  <a:pt x="1468" y="183"/>
                  <a:pt x="1491" y="183"/>
                </a:cubicBezTo>
                <a:cubicBezTo>
                  <a:pt x="1491" y="183"/>
                  <a:pt x="1492" y="183"/>
                  <a:pt x="1493" y="183"/>
                </a:cubicBezTo>
                <a:cubicBezTo>
                  <a:pt x="1493" y="183"/>
                  <a:pt x="1494" y="184"/>
                  <a:pt x="1494" y="185"/>
                </a:cubicBezTo>
                <a:cubicBezTo>
                  <a:pt x="1495" y="185"/>
                  <a:pt x="1495" y="186"/>
                  <a:pt x="1495" y="187"/>
                </a:cubicBezTo>
                <a:cubicBezTo>
                  <a:pt x="1501" y="201"/>
                  <a:pt x="1506" y="216"/>
                  <a:pt x="1511" y="230"/>
                </a:cubicBezTo>
                <a:cubicBezTo>
                  <a:pt x="1512" y="231"/>
                  <a:pt x="1513" y="232"/>
                  <a:pt x="1514" y="232"/>
                </a:cubicBezTo>
                <a:cubicBezTo>
                  <a:pt x="1521" y="232"/>
                  <a:pt x="1527" y="232"/>
                  <a:pt x="1533" y="232"/>
                </a:cubicBezTo>
                <a:cubicBezTo>
                  <a:pt x="1533" y="232"/>
                  <a:pt x="1534" y="232"/>
                  <a:pt x="1535" y="231"/>
                </a:cubicBezTo>
                <a:cubicBezTo>
                  <a:pt x="1534" y="231"/>
                  <a:pt x="1534" y="230"/>
                  <a:pt x="1534" y="229"/>
                </a:cubicBezTo>
                <a:cubicBezTo>
                  <a:pt x="1515" y="180"/>
                  <a:pt x="1496" y="132"/>
                  <a:pt x="1478" y="83"/>
                </a:cubicBezTo>
                <a:cubicBezTo>
                  <a:pt x="1475" y="76"/>
                  <a:pt x="1472" y="68"/>
                  <a:pt x="1469" y="60"/>
                </a:cubicBezTo>
                <a:cubicBezTo>
                  <a:pt x="1468" y="59"/>
                  <a:pt x="1468" y="58"/>
                  <a:pt x="1466" y="58"/>
                </a:cubicBezTo>
                <a:cubicBezTo>
                  <a:pt x="1460" y="58"/>
                  <a:pt x="1454" y="58"/>
                  <a:pt x="1448" y="58"/>
                </a:cubicBezTo>
                <a:cubicBezTo>
                  <a:pt x="1447" y="58"/>
                  <a:pt x="1446" y="58"/>
                  <a:pt x="1446" y="59"/>
                </a:cubicBezTo>
                <a:cubicBezTo>
                  <a:pt x="1446" y="60"/>
                  <a:pt x="1445" y="60"/>
                  <a:pt x="1445" y="61"/>
                </a:cubicBezTo>
                <a:cubicBezTo>
                  <a:pt x="1425" y="115"/>
                  <a:pt x="1404" y="168"/>
                  <a:pt x="1384" y="222"/>
                </a:cubicBezTo>
                <a:cubicBezTo>
                  <a:pt x="1382" y="225"/>
                  <a:pt x="1381" y="228"/>
                  <a:pt x="1380" y="232"/>
                </a:cubicBezTo>
                <a:cubicBezTo>
                  <a:pt x="1381" y="232"/>
                  <a:pt x="1381" y="232"/>
                  <a:pt x="1382" y="232"/>
                </a:cubicBezTo>
                <a:close/>
                <a:moveTo>
                  <a:pt x="1487" y="165"/>
                </a:moveTo>
                <a:cubicBezTo>
                  <a:pt x="1467" y="165"/>
                  <a:pt x="1447" y="165"/>
                  <a:pt x="1427" y="165"/>
                </a:cubicBezTo>
                <a:cubicBezTo>
                  <a:pt x="1437" y="138"/>
                  <a:pt x="1446" y="111"/>
                  <a:pt x="1456" y="84"/>
                </a:cubicBezTo>
                <a:cubicBezTo>
                  <a:pt x="1457" y="84"/>
                  <a:pt x="1457" y="84"/>
                  <a:pt x="1457" y="84"/>
                </a:cubicBezTo>
                <a:cubicBezTo>
                  <a:pt x="1467" y="111"/>
                  <a:pt x="1477" y="138"/>
                  <a:pt x="1487" y="165"/>
                </a:cubicBezTo>
                <a:close/>
                <a:moveTo>
                  <a:pt x="891" y="215"/>
                </a:moveTo>
                <a:cubicBezTo>
                  <a:pt x="891" y="220"/>
                  <a:pt x="891" y="225"/>
                  <a:pt x="891" y="230"/>
                </a:cubicBezTo>
                <a:cubicBezTo>
                  <a:pt x="891" y="232"/>
                  <a:pt x="891" y="232"/>
                  <a:pt x="893" y="232"/>
                </a:cubicBezTo>
                <a:cubicBezTo>
                  <a:pt x="898" y="232"/>
                  <a:pt x="902" y="232"/>
                  <a:pt x="907" y="232"/>
                </a:cubicBezTo>
                <a:cubicBezTo>
                  <a:pt x="912" y="232"/>
                  <a:pt x="911" y="233"/>
                  <a:pt x="911" y="228"/>
                </a:cubicBezTo>
                <a:cubicBezTo>
                  <a:pt x="911" y="169"/>
                  <a:pt x="911" y="110"/>
                  <a:pt x="911" y="52"/>
                </a:cubicBezTo>
                <a:cubicBezTo>
                  <a:pt x="911" y="51"/>
                  <a:pt x="911" y="50"/>
                  <a:pt x="911" y="50"/>
                </a:cubicBezTo>
                <a:cubicBezTo>
                  <a:pt x="911" y="48"/>
                  <a:pt x="910" y="48"/>
                  <a:pt x="909" y="48"/>
                </a:cubicBezTo>
                <a:cubicBezTo>
                  <a:pt x="904" y="48"/>
                  <a:pt x="900" y="48"/>
                  <a:pt x="895" y="48"/>
                </a:cubicBezTo>
                <a:cubicBezTo>
                  <a:pt x="890" y="48"/>
                  <a:pt x="891" y="47"/>
                  <a:pt x="891" y="52"/>
                </a:cubicBezTo>
                <a:cubicBezTo>
                  <a:pt x="891" y="75"/>
                  <a:pt x="891" y="98"/>
                  <a:pt x="891" y="121"/>
                </a:cubicBezTo>
                <a:cubicBezTo>
                  <a:pt x="891" y="122"/>
                  <a:pt x="891" y="123"/>
                  <a:pt x="890" y="124"/>
                </a:cubicBezTo>
                <a:cubicBezTo>
                  <a:pt x="889" y="122"/>
                  <a:pt x="888" y="120"/>
                  <a:pt x="886" y="118"/>
                </a:cubicBezTo>
                <a:cubicBezTo>
                  <a:pt x="885" y="117"/>
                  <a:pt x="883" y="115"/>
                  <a:pt x="881" y="113"/>
                </a:cubicBezTo>
                <a:cubicBezTo>
                  <a:pt x="874" y="107"/>
                  <a:pt x="865" y="105"/>
                  <a:pt x="856" y="105"/>
                </a:cubicBezTo>
                <a:cubicBezTo>
                  <a:pt x="840" y="104"/>
                  <a:pt x="825" y="109"/>
                  <a:pt x="814" y="121"/>
                </a:cubicBezTo>
                <a:cubicBezTo>
                  <a:pt x="807" y="128"/>
                  <a:pt x="803" y="136"/>
                  <a:pt x="800" y="146"/>
                </a:cubicBezTo>
                <a:cubicBezTo>
                  <a:pt x="796" y="158"/>
                  <a:pt x="795" y="171"/>
                  <a:pt x="797" y="183"/>
                </a:cubicBezTo>
                <a:cubicBezTo>
                  <a:pt x="798" y="193"/>
                  <a:pt x="800" y="203"/>
                  <a:pt x="805" y="211"/>
                </a:cubicBezTo>
                <a:cubicBezTo>
                  <a:pt x="812" y="223"/>
                  <a:pt x="821" y="230"/>
                  <a:pt x="834" y="234"/>
                </a:cubicBezTo>
                <a:cubicBezTo>
                  <a:pt x="843" y="236"/>
                  <a:pt x="851" y="236"/>
                  <a:pt x="860" y="234"/>
                </a:cubicBezTo>
                <a:cubicBezTo>
                  <a:pt x="870" y="232"/>
                  <a:pt x="879" y="226"/>
                  <a:pt x="886" y="218"/>
                </a:cubicBezTo>
                <a:cubicBezTo>
                  <a:pt x="887" y="216"/>
                  <a:pt x="889" y="214"/>
                  <a:pt x="891" y="211"/>
                </a:cubicBezTo>
                <a:cubicBezTo>
                  <a:pt x="891" y="213"/>
                  <a:pt x="891" y="214"/>
                  <a:pt x="891" y="215"/>
                </a:cubicBezTo>
                <a:close/>
                <a:moveTo>
                  <a:pt x="890" y="186"/>
                </a:moveTo>
                <a:cubicBezTo>
                  <a:pt x="887" y="200"/>
                  <a:pt x="880" y="210"/>
                  <a:pt x="867" y="215"/>
                </a:cubicBezTo>
                <a:cubicBezTo>
                  <a:pt x="853" y="221"/>
                  <a:pt x="831" y="219"/>
                  <a:pt x="822" y="197"/>
                </a:cubicBezTo>
                <a:cubicBezTo>
                  <a:pt x="817" y="188"/>
                  <a:pt x="816" y="178"/>
                  <a:pt x="817" y="168"/>
                </a:cubicBezTo>
                <a:cubicBezTo>
                  <a:pt x="817" y="161"/>
                  <a:pt x="818" y="154"/>
                  <a:pt x="820" y="147"/>
                </a:cubicBezTo>
                <a:cubicBezTo>
                  <a:pt x="824" y="137"/>
                  <a:pt x="830" y="129"/>
                  <a:pt x="840" y="125"/>
                </a:cubicBezTo>
                <a:cubicBezTo>
                  <a:pt x="861" y="116"/>
                  <a:pt x="882" y="126"/>
                  <a:pt x="889" y="145"/>
                </a:cubicBezTo>
                <a:cubicBezTo>
                  <a:pt x="890" y="149"/>
                  <a:pt x="891" y="153"/>
                  <a:pt x="891" y="157"/>
                </a:cubicBezTo>
                <a:cubicBezTo>
                  <a:pt x="891" y="161"/>
                  <a:pt x="891" y="164"/>
                  <a:pt x="891" y="168"/>
                </a:cubicBezTo>
                <a:cubicBezTo>
                  <a:pt x="891" y="174"/>
                  <a:pt x="891" y="180"/>
                  <a:pt x="890" y="186"/>
                </a:cubicBezTo>
                <a:close/>
                <a:moveTo>
                  <a:pt x="1067" y="111"/>
                </a:moveTo>
                <a:cubicBezTo>
                  <a:pt x="1076" y="142"/>
                  <a:pt x="1086" y="174"/>
                  <a:pt x="1096" y="206"/>
                </a:cubicBezTo>
                <a:cubicBezTo>
                  <a:pt x="1098" y="214"/>
                  <a:pt x="1100" y="222"/>
                  <a:pt x="1103" y="230"/>
                </a:cubicBezTo>
                <a:cubicBezTo>
                  <a:pt x="1103" y="231"/>
                  <a:pt x="1103" y="232"/>
                  <a:pt x="1105" y="232"/>
                </a:cubicBezTo>
                <a:cubicBezTo>
                  <a:pt x="1111" y="232"/>
                  <a:pt x="1116" y="232"/>
                  <a:pt x="1122" y="232"/>
                </a:cubicBezTo>
                <a:cubicBezTo>
                  <a:pt x="1123" y="232"/>
                  <a:pt x="1124" y="232"/>
                  <a:pt x="1124" y="231"/>
                </a:cubicBezTo>
                <a:cubicBezTo>
                  <a:pt x="1124" y="230"/>
                  <a:pt x="1125" y="229"/>
                  <a:pt x="1125" y="228"/>
                </a:cubicBezTo>
                <a:cubicBezTo>
                  <a:pt x="1134" y="198"/>
                  <a:pt x="1143" y="168"/>
                  <a:pt x="1153" y="139"/>
                </a:cubicBezTo>
                <a:cubicBezTo>
                  <a:pt x="1153" y="138"/>
                  <a:pt x="1153" y="137"/>
                  <a:pt x="1154" y="136"/>
                </a:cubicBezTo>
                <a:cubicBezTo>
                  <a:pt x="1154" y="137"/>
                  <a:pt x="1155" y="137"/>
                  <a:pt x="1155" y="138"/>
                </a:cubicBezTo>
                <a:cubicBezTo>
                  <a:pt x="1159" y="153"/>
                  <a:pt x="1164" y="169"/>
                  <a:pt x="1168" y="184"/>
                </a:cubicBezTo>
                <a:cubicBezTo>
                  <a:pt x="1173" y="199"/>
                  <a:pt x="1177" y="214"/>
                  <a:pt x="1181" y="230"/>
                </a:cubicBezTo>
                <a:cubicBezTo>
                  <a:pt x="1182" y="232"/>
                  <a:pt x="1182" y="232"/>
                  <a:pt x="1184" y="232"/>
                </a:cubicBezTo>
                <a:cubicBezTo>
                  <a:pt x="1190" y="232"/>
                  <a:pt x="1195" y="232"/>
                  <a:pt x="1200" y="232"/>
                </a:cubicBezTo>
                <a:cubicBezTo>
                  <a:pt x="1203" y="232"/>
                  <a:pt x="1203" y="233"/>
                  <a:pt x="1204" y="229"/>
                </a:cubicBezTo>
                <a:cubicBezTo>
                  <a:pt x="1215" y="190"/>
                  <a:pt x="1227" y="151"/>
                  <a:pt x="1239" y="111"/>
                </a:cubicBezTo>
                <a:cubicBezTo>
                  <a:pt x="1239" y="110"/>
                  <a:pt x="1240" y="109"/>
                  <a:pt x="1240" y="108"/>
                </a:cubicBezTo>
                <a:cubicBezTo>
                  <a:pt x="1239" y="107"/>
                  <a:pt x="1239" y="107"/>
                  <a:pt x="1238" y="107"/>
                </a:cubicBezTo>
                <a:cubicBezTo>
                  <a:pt x="1233" y="107"/>
                  <a:pt x="1228" y="108"/>
                  <a:pt x="1223" y="107"/>
                </a:cubicBezTo>
                <a:cubicBezTo>
                  <a:pt x="1221" y="107"/>
                  <a:pt x="1220" y="108"/>
                  <a:pt x="1220" y="110"/>
                </a:cubicBezTo>
                <a:cubicBezTo>
                  <a:pt x="1217" y="122"/>
                  <a:pt x="1213" y="133"/>
                  <a:pt x="1210" y="145"/>
                </a:cubicBezTo>
                <a:cubicBezTo>
                  <a:pt x="1205" y="165"/>
                  <a:pt x="1199" y="185"/>
                  <a:pt x="1194" y="205"/>
                </a:cubicBezTo>
                <a:cubicBezTo>
                  <a:pt x="1194" y="206"/>
                  <a:pt x="1194" y="207"/>
                  <a:pt x="1192" y="208"/>
                </a:cubicBezTo>
                <a:cubicBezTo>
                  <a:pt x="1192" y="207"/>
                  <a:pt x="1192" y="206"/>
                  <a:pt x="1191" y="205"/>
                </a:cubicBezTo>
                <a:cubicBezTo>
                  <a:pt x="1187" y="189"/>
                  <a:pt x="1182" y="172"/>
                  <a:pt x="1178" y="156"/>
                </a:cubicBezTo>
                <a:cubicBezTo>
                  <a:pt x="1174" y="140"/>
                  <a:pt x="1169" y="125"/>
                  <a:pt x="1165" y="110"/>
                </a:cubicBezTo>
                <a:cubicBezTo>
                  <a:pt x="1164" y="108"/>
                  <a:pt x="1164" y="107"/>
                  <a:pt x="1162" y="107"/>
                </a:cubicBezTo>
                <a:cubicBezTo>
                  <a:pt x="1158" y="107"/>
                  <a:pt x="1153" y="107"/>
                  <a:pt x="1149" y="107"/>
                </a:cubicBezTo>
                <a:cubicBezTo>
                  <a:pt x="1146" y="108"/>
                  <a:pt x="1146" y="107"/>
                  <a:pt x="1145" y="111"/>
                </a:cubicBezTo>
                <a:cubicBezTo>
                  <a:pt x="1145" y="111"/>
                  <a:pt x="1145" y="111"/>
                  <a:pt x="1145" y="111"/>
                </a:cubicBezTo>
                <a:cubicBezTo>
                  <a:pt x="1135" y="143"/>
                  <a:pt x="1126" y="174"/>
                  <a:pt x="1116" y="205"/>
                </a:cubicBezTo>
                <a:cubicBezTo>
                  <a:pt x="1116" y="206"/>
                  <a:pt x="1116" y="207"/>
                  <a:pt x="1115" y="208"/>
                </a:cubicBezTo>
                <a:cubicBezTo>
                  <a:pt x="1114" y="207"/>
                  <a:pt x="1114" y="206"/>
                  <a:pt x="1114" y="205"/>
                </a:cubicBezTo>
                <a:cubicBezTo>
                  <a:pt x="1108" y="183"/>
                  <a:pt x="1102" y="162"/>
                  <a:pt x="1096" y="140"/>
                </a:cubicBezTo>
                <a:cubicBezTo>
                  <a:pt x="1093" y="130"/>
                  <a:pt x="1090" y="120"/>
                  <a:pt x="1088" y="110"/>
                </a:cubicBezTo>
                <a:cubicBezTo>
                  <a:pt x="1087" y="108"/>
                  <a:pt x="1087" y="107"/>
                  <a:pt x="1085" y="107"/>
                </a:cubicBezTo>
                <a:cubicBezTo>
                  <a:pt x="1079" y="108"/>
                  <a:pt x="1073" y="107"/>
                  <a:pt x="1066" y="107"/>
                </a:cubicBezTo>
                <a:cubicBezTo>
                  <a:pt x="1066" y="109"/>
                  <a:pt x="1067" y="110"/>
                  <a:pt x="1067" y="111"/>
                </a:cubicBezTo>
                <a:close/>
                <a:moveTo>
                  <a:pt x="1962" y="206"/>
                </a:moveTo>
                <a:cubicBezTo>
                  <a:pt x="1949" y="215"/>
                  <a:pt x="1935" y="219"/>
                  <a:pt x="1920" y="218"/>
                </a:cubicBezTo>
                <a:cubicBezTo>
                  <a:pt x="1905" y="216"/>
                  <a:pt x="1894" y="209"/>
                  <a:pt x="1888" y="195"/>
                </a:cubicBezTo>
                <a:cubicBezTo>
                  <a:pt x="1886" y="189"/>
                  <a:pt x="1886" y="184"/>
                  <a:pt x="1885" y="179"/>
                </a:cubicBezTo>
                <a:cubicBezTo>
                  <a:pt x="1885" y="174"/>
                  <a:pt x="1885" y="175"/>
                  <a:pt x="1889" y="175"/>
                </a:cubicBezTo>
                <a:cubicBezTo>
                  <a:pt x="1915" y="175"/>
                  <a:pt x="1942" y="175"/>
                  <a:pt x="1968" y="175"/>
                </a:cubicBezTo>
                <a:cubicBezTo>
                  <a:pt x="1969" y="175"/>
                  <a:pt x="1969" y="175"/>
                  <a:pt x="1970" y="175"/>
                </a:cubicBezTo>
                <a:cubicBezTo>
                  <a:pt x="1973" y="175"/>
                  <a:pt x="1973" y="175"/>
                  <a:pt x="1973" y="172"/>
                </a:cubicBezTo>
                <a:cubicBezTo>
                  <a:pt x="1973" y="168"/>
                  <a:pt x="1973" y="164"/>
                  <a:pt x="1973" y="160"/>
                </a:cubicBezTo>
                <a:cubicBezTo>
                  <a:pt x="1973" y="153"/>
                  <a:pt x="1972" y="146"/>
                  <a:pt x="1969" y="139"/>
                </a:cubicBezTo>
                <a:cubicBezTo>
                  <a:pt x="1964" y="123"/>
                  <a:pt x="1954" y="111"/>
                  <a:pt x="1937" y="106"/>
                </a:cubicBezTo>
                <a:cubicBezTo>
                  <a:pt x="1933" y="105"/>
                  <a:pt x="1929" y="105"/>
                  <a:pt x="1925" y="105"/>
                </a:cubicBezTo>
                <a:cubicBezTo>
                  <a:pt x="1906" y="104"/>
                  <a:pt x="1890" y="111"/>
                  <a:pt x="1878" y="126"/>
                </a:cubicBezTo>
                <a:cubicBezTo>
                  <a:pt x="1870" y="137"/>
                  <a:pt x="1866" y="149"/>
                  <a:pt x="1865" y="163"/>
                </a:cubicBezTo>
                <a:cubicBezTo>
                  <a:pt x="1864" y="176"/>
                  <a:pt x="1865" y="189"/>
                  <a:pt x="1870" y="202"/>
                </a:cubicBezTo>
                <a:cubicBezTo>
                  <a:pt x="1877" y="219"/>
                  <a:pt x="1889" y="231"/>
                  <a:pt x="1908" y="234"/>
                </a:cubicBezTo>
                <a:cubicBezTo>
                  <a:pt x="1920" y="236"/>
                  <a:pt x="1931" y="235"/>
                  <a:pt x="1943" y="233"/>
                </a:cubicBezTo>
                <a:cubicBezTo>
                  <a:pt x="1949" y="231"/>
                  <a:pt x="1956" y="229"/>
                  <a:pt x="1962" y="225"/>
                </a:cubicBezTo>
                <a:cubicBezTo>
                  <a:pt x="1963" y="224"/>
                  <a:pt x="1964" y="224"/>
                  <a:pt x="1964" y="222"/>
                </a:cubicBezTo>
                <a:cubicBezTo>
                  <a:pt x="1964" y="216"/>
                  <a:pt x="1964" y="211"/>
                  <a:pt x="1964" y="205"/>
                </a:cubicBezTo>
                <a:cubicBezTo>
                  <a:pt x="1963" y="205"/>
                  <a:pt x="1962" y="206"/>
                  <a:pt x="1962" y="206"/>
                </a:cubicBezTo>
                <a:close/>
                <a:moveTo>
                  <a:pt x="1886" y="158"/>
                </a:moveTo>
                <a:cubicBezTo>
                  <a:pt x="1887" y="142"/>
                  <a:pt x="1898" y="126"/>
                  <a:pt x="1913" y="123"/>
                </a:cubicBezTo>
                <a:cubicBezTo>
                  <a:pt x="1919" y="121"/>
                  <a:pt x="1926" y="121"/>
                  <a:pt x="1932" y="123"/>
                </a:cubicBezTo>
                <a:cubicBezTo>
                  <a:pt x="1939" y="125"/>
                  <a:pt x="1943" y="129"/>
                  <a:pt x="1947" y="135"/>
                </a:cubicBezTo>
                <a:cubicBezTo>
                  <a:pt x="1951" y="142"/>
                  <a:pt x="1952" y="150"/>
                  <a:pt x="1952" y="158"/>
                </a:cubicBezTo>
                <a:cubicBezTo>
                  <a:pt x="1930" y="158"/>
                  <a:pt x="1908" y="158"/>
                  <a:pt x="1886" y="158"/>
                </a:cubicBezTo>
                <a:close/>
                <a:moveTo>
                  <a:pt x="986" y="106"/>
                </a:moveTo>
                <a:cubicBezTo>
                  <a:pt x="966" y="109"/>
                  <a:pt x="951" y="120"/>
                  <a:pt x="943" y="139"/>
                </a:cubicBezTo>
                <a:cubicBezTo>
                  <a:pt x="934" y="159"/>
                  <a:pt x="934" y="179"/>
                  <a:pt x="941" y="199"/>
                </a:cubicBezTo>
                <a:cubicBezTo>
                  <a:pt x="948" y="216"/>
                  <a:pt x="960" y="228"/>
                  <a:pt x="979" y="233"/>
                </a:cubicBezTo>
                <a:cubicBezTo>
                  <a:pt x="988" y="235"/>
                  <a:pt x="997" y="236"/>
                  <a:pt x="1006" y="235"/>
                </a:cubicBezTo>
                <a:cubicBezTo>
                  <a:pt x="1030" y="232"/>
                  <a:pt x="1046" y="219"/>
                  <a:pt x="1054" y="197"/>
                </a:cubicBezTo>
                <a:cubicBezTo>
                  <a:pt x="1061" y="178"/>
                  <a:pt x="1061" y="159"/>
                  <a:pt x="1054" y="140"/>
                </a:cubicBezTo>
                <a:cubicBezTo>
                  <a:pt x="1049" y="125"/>
                  <a:pt x="1039" y="114"/>
                  <a:pt x="1023" y="108"/>
                </a:cubicBezTo>
                <a:cubicBezTo>
                  <a:pt x="1016" y="105"/>
                  <a:pt x="1008" y="105"/>
                  <a:pt x="999" y="105"/>
                </a:cubicBezTo>
                <a:cubicBezTo>
                  <a:pt x="995" y="105"/>
                  <a:pt x="991" y="105"/>
                  <a:pt x="986" y="106"/>
                </a:cubicBezTo>
                <a:close/>
                <a:moveTo>
                  <a:pt x="961" y="146"/>
                </a:moveTo>
                <a:cubicBezTo>
                  <a:pt x="967" y="131"/>
                  <a:pt x="980" y="122"/>
                  <a:pt x="996" y="122"/>
                </a:cubicBezTo>
                <a:cubicBezTo>
                  <a:pt x="1001" y="122"/>
                  <a:pt x="1006" y="122"/>
                  <a:pt x="1011" y="123"/>
                </a:cubicBezTo>
                <a:cubicBezTo>
                  <a:pt x="1023" y="127"/>
                  <a:pt x="1030" y="134"/>
                  <a:pt x="1035" y="145"/>
                </a:cubicBezTo>
                <a:cubicBezTo>
                  <a:pt x="1037" y="150"/>
                  <a:pt x="1038" y="156"/>
                  <a:pt x="1038" y="161"/>
                </a:cubicBezTo>
                <a:cubicBezTo>
                  <a:pt x="1039" y="172"/>
                  <a:pt x="1039" y="182"/>
                  <a:pt x="1035" y="193"/>
                </a:cubicBezTo>
                <a:cubicBezTo>
                  <a:pt x="1030" y="208"/>
                  <a:pt x="1019" y="217"/>
                  <a:pt x="1002" y="218"/>
                </a:cubicBezTo>
                <a:cubicBezTo>
                  <a:pt x="996" y="218"/>
                  <a:pt x="991" y="218"/>
                  <a:pt x="985" y="216"/>
                </a:cubicBezTo>
                <a:cubicBezTo>
                  <a:pt x="971" y="212"/>
                  <a:pt x="963" y="202"/>
                  <a:pt x="959" y="189"/>
                </a:cubicBezTo>
                <a:cubicBezTo>
                  <a:pt x="959" y="186"/>
                  <a:pt x="958" y="184"/>
                  <a:pt x="958" y="182"/>
                </a:cubicBezTo>
                <a:cubicBezTo>
                  <a:pt x="957" y="178"/>
                  <a:pt x="957" y="174"/>
                  <a:pt x="957" y="171"/>
                </a:cubicBezTo>
                <a:cubicBezTo>
                  <a:pt x="957" y="162"/>
                  <a:pt x="958" y="154"/>
                  <a:pt x="961" y="146"/>
                </a:cubicBezTo>
                <a:close/>
                <a:moveTo>
                  <a:pt x="690" y="125"/>
                </a:moveTo>
                <a:cubicBezTo>
                  <a:pt x="690" y="120"/>
                  <a:pt x="690" y="115"/>
                  <a:pt x="690" y="109"/>
                </a:cubicBezTo>
                <a:cubicBezTo>
                  <a:pt x="690" y="108"/>
                  <a:pt x="690" y="107"/>
                  <a:pt x="688" y="107"/>
                </a:cubicBezTo>
                <a:cubicBezTo>
                  <a:pt x="683" y="108"/>
                  <a:pt x="678" y="108"/>
                  <a:pt x="672" y="107"/>
                </a:cubicBezTo>
                <a:cubicBezTo>
                  <a:pt x="671" y="107"/>
                  <a:pt x="670" y="108"/>
                  <a:pt x="670" y="110"/>
                </a:cubicBezTo>
                <a:cubicBezTo>
                  <a:pt x="670" y="110"/>
                  <a:pt x="670" y="111"/>
                  <a:pt x="670" y="112"/>
                </a:cubicBezTo>
                <a:cubicBezTo>
                  <a:pt x="670" y="150"/>
                  <a:pt x="670" y="189"/>
                  <a:pt x="670" y="228"/>
                </a:cubicBezTo>
                <a:cubicBezTo>
                  <a:pt x="670" y="229"/>
                  <a:pt x="670" y="229"/>
                  <a:pt x="670" y="230"/>
                </a:cubicBezTo>
                <a:cubicBezTo>
                  <a:pt x="670" y="232"/>
                  <a:pt x="671" y="232"/>
                  <a:pt x="672" y="232"/>
                </a:cubicBezTo>
                <a:cubicBezTo>
                  <a:pt x="677" y="232"/>
                  <a:pt x="681" y="232"/>
                  <a:pt x="686" y="232"/>
                </a:cubicBezTo>
                <a:cubicBezTo>
                  <a:pt x="690" y="232"/>
                  <a:pt x="690" y="232"/>
                  <a:pt x="690" y="228"/>
                </a:cubicBezTo>
                <a:cubicBezTo>
                  <a:pt x="690" y="206"/>
                  <a:pt x="690" y="185"/>
                  <a:pt x="690" y="163"/>
                </a:cubicBezTo>
                <a:cubicBezTo>
                  <a:pt x="690" y="158"/>
                  <a:pt x="691" y="153"/>
                  <a:pt x="692" y="148"/>
                </a:cubicBezTo>
                <a:cubicBezTo>
                  <a:pt x="697" y="131"/>
                  <a:pt x="710" y="121"/>
                  <a:pt x="727" y="122"/>
                </a:cubicBezTo>
                <a:cubicBezTo>
                  <a:pt x="738" y="122"/>
                  <a:pt x="745" y="127"/>
                  <a:pt x="750" y="137"/>
                </a:cubicBezTo>
                <a:cubicBezTo>
                  <a:pt x="752" y="143"/>
                  <a:pt x="753" y="148"/>
                  <a:pt x="753" y="153"/>
                </a:cubicBezTo>
                <a:cubicBezTo>
                  <a:pt x="754" y="163"/>
                  <a:pt x="753" y="172"/>
                  <a:pt x="754" y="182"/>
                </a:cubicBezTo>
                <a:cubicBezTo>
                  <a:pt x="754" y="198"/>
                  <a:pt x="754" y="214"/>
                  <a:pt x="754" y="230"/>
                </a:cubicBezTo>
                <a:cubicBezTo>
                  <a:pt x="754" y="232"/>
                  <a:pt x="754" y="232"/>
                  <a:pt x="756" y="232"/>
                </a:cubicBezTo>
                <a:cubicBezTo>
                  <a:pt x="761" y="232"/>
                  <a:pt x="766" y="232"/>
                  <a:pt x="771" y="232"/>
                </a:cubicBezTo>
                <a:cubicBezTo>
                  <a:pt x="774" y="232"/>
                  <a:pt x="774" y="232"/>
                  <a:pt x="774" y="230"/>
                </a:cubicBezTo>
                <a:cubicBezTo>
                  <a:pt x="774" y="229"/>
                  <a:pt x="774" y="228"/>
                  <a:pt x="774" y="228"/>
                </a:cubicBezTo>
                <a:cubicBezTo>
                  <a:pt x="774" y="205"/>
                  <a:pt x="774" y="182"/>
                  <a:pt x="774" y="159"/>
                </a:cubicBezTo>
                <a:cubicBezTo>
                  <a:pt x="774" y="155"/>
                  <a:pt x="774" y="150"/>
                  <a:pt x="773" y="146"/>
                </a:cubicBezTo>
                <a:cubicBezTo>
                  <a:pt x="772" y="139"/>
                  <a:pt x="771" y="132"/>
                  <a:pt x="767" y="125"/>
                </a:cubicBezTo>
                <a:cubicBezTo>
                  <a:pt x="763" y="116"/>
                  <a:pt x="756" y="109"/>
                  <a:pt x="746" y="106"/>
                </a:cubicBezTo>
                <a:cubicBezTo>
                  <a:pt x="738" y="104"/>
                  <a:pt x="731" y="104"/>
                  <a:pt x="723" y="105"/>
                </a:cubicBezTo>
                <a:cubicBezTo>
                  <a:pt x="710" y="107"/>
                  <a:pt x="700" y="114"/>
                  <a:pt x="693" y="125"/>
                </a:cubicBezTo>
                <a:cubicBezTo>
                  <a:pt x="692" y="126"/>
                  <a:pt x="692" y="127"/>
                  <a:pt x="690" y="128"/>
                </a:cubicBezTo>
                <a:cubicBezTo>
                  <a:pt x="690" y="127"/>
                  <a:pt x="690" y="126"/>
                  <a:pt x="690" y="125"/>
                </a:cubicBezTo>
                <a:close/>
                <a:moveTo>
                  <a:pt x="1744" y="213"/>
                </a:moveTo>
                <a:cubicBezTo>
                  <a:pt x="1744" y="219"/>
                  <a:pt x="1744" y="224"/>
                  <a:pt x="1744" y="230"/>
                </a:cubicBezTo>
                <a:cubicBezTo>
                  <a:pt x="1744" y="232"/>
                  <a:pt x="1744" y="232"/>
                  <a:pt x="1746" y="232"/>
                </a:cubicBezTo>
                <a:cubicBezTo>
                  <a:pt x="1751" y="232"/>
                  <a:pt x="1755" y="232"/>
                  <a:pt x="1760" y="232"/>
                </a:cubicBezTo>
                <a:cubicBezTo>
                  <a:pt x="1764" y="232"/>
                  <a:pt x="1764" y="233"/>
                  <a:pt x="1764" y="229"/>
                </a:cubicBezTo>
                <a:cubicBezTo>
                  <a:pt x="1764" y="189"/>
                  <a:pt x="1764" y="150"/>
                  <a:pt x="1764" y="111"/>
                </a:cubicBezTo>
                <a:cubicBezTo>
                  <a:pt x="1764" y="111"/>
                  <a:pt x="1764" y="110"/>
                  <a:pt x="1764" y="109"/>
                </a:cubicBezTo>
                <a:cubicBezTo>
                  <a:pt x="1764" y="108"/>
                  <a:pt x="1763" y="107"/>
                  <a:pt x="1762" y="107"/>
                </a:cubicBezTo>
                <a:cubicBezTo>
                  <a:pt x="1757" y="108"/>
                  <a:pt x="1752" y="107"/>
                  <a:pt x="1747" y="107"/>
                </a:cubicBezTo>
                <a:cubicBezTo>
                  <a:pt x="1743" y="108"/>
                  <a:pt x="1744" y="107"/>
                  <a:pt x="1744" y="111"/>
                </a:cubicBezTo>
                <a:cubicBezTo>
                  <a:pt x="1744" y="134"/>
                  <a:pt x="1744" y="156"/>
                  <a:pt x="1744" y="179"/>
                </a:cubicBezTo>
                <a:cubicBezTo>
                  <a:pt x="1744" y="184"/>
                  <a:pt x="1743" y="188"/>
                  <a:pt x="1742" y="192"/>
                </a:cubicBezTo>
                <a:cubicBezTo>
                  <a:pt x="1739" y="205"/>
                  <a:pt x="1729" y="218"/>
                  <a:pt x="1712" y="218"/>
                </a:cubicBezTo>
                <a:cubicBezTo>
                  <a:pt x="1697" y="218"/>
                  <a:pt x="1687" y="212"/>
                  <a:pt x="1683" y="198"/>
                </a:cubicBezTo>
                <a:cubicBezTo>
                  <a:pt x="1681" y="191"/>
                  <a:pt x="1680" y="185"/>
                  <a:pt x="1680" y="179"/>
                </a:cubicBezTo>
                <a:cubicBezTo>
                  <a:pt x="1680" y="156"/>
                  <a:pt x="1680" y="134"/>
                  <a:pt x="1680" y="112"/>
                </a:cubicBezTo>
                <a:cubicBezTo>
                  <a:pt x="1680" y="111"/>
                  <a:pt x="1680" y="110"/>
                  <a:pt x="1680" y="109"/>
                </a:cubicBezTo>
                <a:cubicBezTo>
                  <a:pt x="1681" y="108"/>
                  <a:pt x="1680" y="107"/>
                  <a:pt x="1678" y="107"/>
                </a:cubicBezTo>
                <a:cubicBezTo>
                  <a:pt x="1673" y="108"/>
                  <a:pt x="1668" y="107"/>
                  <a:pt x="1663" y="107"/>
                </a:cubicBezTo>
                <a:cubicBezTo>
                  <a:pt x="1660" y="107"/>
                  <a:pt x="1660" y="107"/>
                  <a:pt x="1660" y="110"/>
                </a:cubicBezTo>
                <a:cubicBezTo>
                  <a:pt x="1660" y="135"/>
                  <a:pt x="1660" y="160"/>
                  <a:pt x="1660" y="184"/>
                </a:cubicBezTo>
                <a:cubicBezTo>
                  <a:pt x="1661" y="193"/>
                  <a:pt x="1662" y="202"/>
                  <a:pt x="1665" y="211"/>
                </a:cubicBezTo>
                <a:cubicBezTo>
                  <a:pt x="1670" y="223"/>
                  <a:pt x="1678" y="231"/>
                  <a:pt x="1691" y="234"/>
                </a:cubicBezTo>
                <a:cubicBezTo>
                  <a:pt x="1696" y="235"/>
                  <a:pt x="1702" y="235"/>
                  <a:pt x="1707" y="235"/>
                </a:cubicBezTo>
                <a:cubicBezTo>
                  <a:pt x="1722" y="235"/>
                  <a:pt x="1734" y="228"/>
                  <a:pt x="1742" y="216"/>
                </a:cubicBezTo>
                <a:cubicBezTo>
                  <a:pt x="1742" y="215"/>
                  <a:pt x="1743" y="214"/>
                  <a:pt x="1743" y="213"/>
                </a:cubicBezTo>
                <a:cubicBezTo>
                  <a:pt x="1743" y="213"/>
                  <a:pt x="1744" y="213"/>
                  <a:pt x="1744" y="213"/>
                </a:cubicBezTo>
                <a:close/>
                <a:moveTo>
                  <a:pt x="1612" y="129"/>
                </a:moveTo>
                <a:cubicBezTo>
                  <a:pt x="1589" y="160"/>
                  <a:pt x="1566" y="192"/>
                  <a:pt x="1543" y="223"/>
                </a:cubicBezTo>
                <a:cubicBezTo>
                  <a:pt x="1542" y="225"/>
                  <a:pt x="1541" y="226"/>
                  <a:pt x="1541" y="228"/>
                </a:cubicBezTo>
                <a:cubicBezTo>
                  <a:pt x="1541" y="233"/>
                  <a:pt x="1541" y="232"/>
                  <a:pt x="1545" y="232"/>
                </a:cubicBezTo>
                <a:cubicBezTo>
                  <a:pt x="1577" y="232"/>
                  <a:pt x="1608" y="232"/>
                  <a:pt x="1640" y="232"/>
                </a:cubicBezTo>
                <a:cubicBezTo>
                  <a:pt x="1640" y="232"/>
                  <a:pt x="1641" y="232"/>
                  <a:pt x="1642" y="232"/>
                </a:cubicBezTo>
                <a:cubicBezTo>
                  <a:pt x="1643" y="232"/>
                  <a:pt x="1644" y="232"/>
                  <a:pt x="1644" y="230"/>
                </a:cubicBezTo>
                <a:cubicBezTo>
                  <a:pt x="1644" y="226"/>
                  <a:pt x="1644" y="222"/>
                  <a:pt x="1644" y="219"/>
                </a:cubicBezTo>
                <a:cubicBezTo>
                  <a:pt x="1644" y="215"/>
                  <a:pt x="1644" y="215"/>
                  <a:pt x="1640" y="215"/>
                </a:cubicBezTo>
                <a:cubicBezTo>
                  <a:pt x="1618" y="215"/>
                  <a:pt x="1596" y="215"/>
                  <a:pt x="1575" y="215"/>
                </a:cubicBezTo>
                <a:cubicBezTo>
                  <a:pt x="1573" y="215"/>
                  <a:pt x="1572" y="215"/>
                  <a:pt x="1571" y="215"/>
                </a:cubicBezTo>
                <a:cubicBezTo>
                  <a:pt x="1571" y="214"/>
                  <a:pt x="1572" y="213"/>
                  <a:pt x="1573" y="212"/>
                </a:cubicBezTo>
                <a:cubicBezTo>
                  <a:pt x="1596" y="180"/>
                  <a:pt x="1619" y="148"/>
                  <a:pt x="1642" y="116"/>
                </a:cubicBezTo>
                <a:cubicBezTo>
                  <a:pt x="1643" y="115"/>
                  <a:pt x="1644" y="113"/>
                  <a:pt x="1644" y="111"/>
                </a:cubicBezTo>
                <a:cubicBezTo>
                  <a:pt x="1644" y="107"/>
                  <a:pt x="1645" y="107"/>
                  <a:pt x="1641" y="107"/>
                </a:cubicBezTo>
                <a:cubicBezTo>
                  <a:pt x="1611" y="107"/>
                  <a:pt x="1581" y="107"/>
                  <a:pt x="1552" y="107"/>
                </a:cubicBezTo>
                <a:cubicBezTo>
                  <a:pt x="1551" y="107"/>
                  <a:pt x="1551" y="108"/>
                  <a:pt x="1550" y="107"/>
                </a:cubicBezTo>
                <a:cubicBezTo>
                  <a:pt x="1549" y="107"/>
                  <a:pt x="1548" y="108"/>
                  <a:pt x="1548" y="109"/>
                </a:cubicBezTo>
                <a:cubicBezTo>
                  <a:pt x="1548" y="114"/>
                  <a:pt x="1548" y="118"/>
                  <a:pt x="1548" y="122"/>
                </a:cubicBezTo>
                <a:cubicBezTo>
                  <a:pt x="1548" y="125"/>
                  <a:pt x="1548" y="125"/>
                  <a:pt x="1551" y="125"/>
                </a:cubicBezTo>
                <a:cubicBezTo>
                  <a:pt x="1551" y="125"/>
                  <a:pt x="1552" y="125"/>
                  <a:pt x="1553" y="125"/>
                </a:cubicBezTo>
                <a:cubicBezTo>
                  <a:pt x="1572" y="125"/>
                  <a:pt x="1591" y="125"/>
                  <a:pt x="1611" y="125"/>
                </a:cubicBezTo>
                <a:cubicBezTo>
                  <a:pt x="1612" y="125"/>
                  <a:pt x="1613" y="124"/>
                  <a:pt x="1614" y="125"/>
                </a:cubicBezTo>
                <a:cubicBezTo>
                  <a:pt x="1614" y="126"/>
                  <a:pt x="1613" y="128"/>
                  <a:pt x="1612" y="129"/>
                </a:cubicBezTo>
                <a:close/>
                <a:moveTo>
                  <a:pt x="1319" y="114"/>
                </a:moveTo>
                <a:cubicBezTo>
                  <a:pt x="1319" y="110"/>
                  <a:pt x="1319" y="110"/>
                  <a:pt x="1316" y="109"/>
                </a:cubicBezTo>
                <a:cubicBezTo>
                  <a:pt x="1306" y="105"/>
                  <a:pt x="1295" y="104"/>
                  <a:pt x="1284" y="105"/>
                </a:cubicBezTo>
                <a:cubicBezTo>
                  <a:pt x="1274" y="106"/>
                  <a:pt x="1266" y="110"/>
                  <a:pt x="1258" y="117"/>
                </a:cubicBezTo>
                <a:cubicBezTo>
                  <a:pt x="1244" y="130"/>
                  <a:pt x="1244" y="157"/>
                  <a:pt x="1262" y="169"/>
                </a:cubicBezTo>
                <a:cubicBezTo>
                  <a:pt x="1267" y="172"/>
                  <a:pt x="1272" y="175"/>
                  <a:pt x="1278" y="177"/>
                </a:cubicBezTo>
                <a:cubicBezTo>
                  <a:pt x="1284" y="180"/>
                  <a:pt x="1291" y="183"/>
                  <a:pt x="1297" y="187"/>
                </a:cubicBezTo>
                <a:cubicBezTo>
                  <a:pt x="1303" y="191"/>
                  <a:pt x="1305" y="197"/>
                  <a:pt x="1304" y="204"/>
                </a:cubicBezTo>
                <a:cubicBezTo>
                  <a:pt x="1303" y="211"/>
                  <a:pt x="1299" y="214"/>
                  <a:pt x="1293" y="216"/>
                </a:cubicBezTo>
                <a:cubicBezTo>
                  <a:pt x="1292" y="217"/>
                  <a:pt x="1291" y="217"/>
                  <a:pt x="1290" y="217"/>
                </a:cubicBezTo>
                <a:cubicBezTo>
                  <a:pt x="1276" y="220"/>
                  <a:pt x="1263" y="217"/>
                  <a:pt x="1251" y="209"/>
                </a:cubicBezTo>
                <a:cubicBezTo>
                  <a:pt x="1250" y="208"/>
                  <a:pt x="1250" y="207"/>
                  <a:pt x="1248" y="207"/>
                </a:cubicBezTo>
                <a:cubicBezTo>
                  <a:pt x="1248" y="212"/>
                  <a:pt x="1248" y="216"/>
                  <a:pt x="1248" y="221"/>
                </a:cubicBezTo>
                <a:cubicBezTo>
                  <a:pt x="1248" y="223"/>
                  <a:pt x="1247" y="226"/>
                  <a:pt x="1248" y="228"/>
                </a:cubicBezTo>
                <a:cubicBezTo>
                  <a:pt x="1250" y="229"/>
                  <a:pt x="1252" y="230"/>
                  <a:pt x="1255" y="231"/>
                </a:cubicBezTo>
                <a:cubicBezTo>
                  <a:pt x="1266" y="235"/>
                  <a:pt x="1279" y="236"/>
                  <a:pt x="1291" y="234"/>
                </a:cubicBezTo>
                <a:cubicBezTo>
                  <a:pt x="1298" y="233"/>
                  <a:pt x="1304" y="231"/>
                  <a:pt x="1310" y="227"/>
                </a:cubicBezTo>
                <a:cubicBezTo>
                  <a:pt x="1329" y="214"/>
                  <a:pt x="1330" y="184"/>
                  <a:pt x="1310" y="172"/>
                </a:cubicBezTo>
                <a:cubicBezTo>
                  <a:pt x="1308" y="170"/>
                  <a:pt x="1306" y="169"/>
                  <a:pt x="1304" y="168"/>
                </a:cubicBezTo>
                <a:cubicBezTo>
                  <a:pt x="1300" y="166"/>
                  <a:pt x="1296" y="164"/>
                  <a:pt x="1291" y="162"/>
                </a:cubicBezTo>
                <a:cubicBezTo>
                  <a:pt x="1286" y="159"/>
                  <a:pt x="1281" y="157"/>
                  <a:pt x="1276" y="154"/>
                </a:cubicBezTo>
                <a:cubicBezTo>
                  <a:pt x="1270" y="150"/>
                  <a:pt x="1268" y="144"/>
                  <a:pt x="1269" y="137"/>
                </a:cubicBezTo>
                <a:cubicBezTo>
                  <a:pt x="1269" y="131"/>
                  <a:pt x="1273" y="127"/>
                  <a:pt x="1279" y="124"/>
                </a:cubicBezTo>
                <a:cubicBezTo>
                  <a:pt x="1281" y="123"/>
                  <a:pt x="1282" y="123"/>
                  <a:pt x="1284" y="122"/>
                </a:cubicBezTo>
                <a:cubicBezTo>
                  <a:pt x="1295" y="120"/>
                  <a:pt x="1306" y="123"/>
                  <a:pt x="1316" y="128"/>
                </a:cubicBezTo>
                <a:cubicBezTo>
                  <a:pt x="1317" y="129"/>
                  <a:pt x="1317" y="130"/>
                  <a:pt x="1319" y="130"/>
                </a:cubicBezTo>
                <a:cubicBezTo>
                  <a:pt x="1319" y="124"/>
                  <a:pt x="1319" y="119"/>
                  <a:pt x="1319" y="114"/>
                </a:cubicBezTo>
                <a:close/>
                <a:moveTo>
                  <a:pt x="1816" y="130"/>
                </a:moveTo>
                <a:cubicBezTo>
                  <a:pt x="1816" y="123"/>
                  <a:pt x="1816" y="116"/>
                  <a:pt x="1816" y="110"/>
                </a:cubicBezTo>
                <a:cubicBezTo>
                  <a:pt x="1816" y="108"/>
                  <a:pt x="1816" y="107"/>
                  <a:pt x="1814" y="107"/>
                </a:cubicBezTo>
                <a:cubicBezTo>
                  <a:pt x="1809" y="107"/>
                  <a:pt x="1804" y="107"/>
                  <a:pt x="1800" y="107"/>
                </a:cubicBezTo>
                <a:cubicBezTo>
                  <a:pt x="1796" y="108"/>
                  <a:pt x="1796" y="107"/>
                  <a:pt x="1796" y="111"/>
                </a:cubicBezTo>
                <a:cubicBezTo>
                  <a:pt x="1796" y="150"/>
                  <a:pt x="1796" y="189"/>
                  <a:pt x="1796" y="228"/>
                </a:cubicBezTo>
                <a:cubicBezTo>
                  <a:pt x="1796" y="229"/>
                  <a:pt x="1796" y="230"/>
                  <a:pt x="1796" y="230"/>
                </a:cubicBezTo>
                <a:cubicBezTo>
                  <a:pt x="1796" y="232"/>
                  <a:pt x="1797" y="232"/>
                  <a:pt x="1798" y="232"/>
                </a:cubicBezTo>
                <a:cubicBezTo>
                  <a:pt x="1803" y="232"/>
                  <a:pt x="1809" y="232"/>
                  <a:pt x="1815" y="232"/>
                </a:cubicBezTo>
                <a:cubicBezTo>
                  <a:pt x="1816" y="232"/>
                  <a:pt x="1816" y="232"/>
                  <a:pt x="1816" y="230"/>
                </a:cubicBezTo>
                <a:cubicBezTo>
                  <a:pt x="1816" y="230"/>
                  <a:pt x="1816" y="229"/>
                  <a:pt x="1816" y="228"/>
                </a:cubicBezTo>
                <a:cubicBezTo>
                  <a:pt x="1816" y="208"/>
                  <a:pt x="1816" y="189"/>
                  <a:pt x="1816" y="169"/>
                </a:cubicBezTo>
                <a:cubicBezTo>
                  <a:pt x="1816" y="165"/>
                  <a:pt x="1817" y="160"/>
                  <a:pt x="1817" y="156"/>
                </a:cubicBezTo>
                <a:cubicBezTo>
                  <a:pt x="1819" y="148"/>
                  <a:pt x="1821" y="140"/>
                  <a:pt x="1826" y="134"/>
                </a:cubicBezTo>
                <a:cubicBezTo>
                  <a:pt x="1835" y="122"/>
                  <a:pt x="1849" y="122"/>
                  <a:pt x="1859" y="127"/>
                </a:cubicBezTo>
                <a:cubicBezTo>
                  <a:pt x="1860" y="127"/>
                  <a:pt x="1860" y="128"/>
                  <a:pt x="1861" y="127"/>
                </a:cubicBezTo>
                <a:cubicBezTo>
                  <a:pt x="1861" y="121"/>
                  <a:pt x="1861" y="115"/>
                  <a:pt x="1861" y="109"/>
                </a:cubicBezTo>
                <a:cubicBezTo>
                  <a:pt x="1861" y="107"/>
                  <a:pt x="1860" y="107"/>
                  <a:pt x="1859" y="106"/>
                </a:cubicBezTo>
                <a:cubicBezTo>
                  <a:pt x="1848" y="104"/>
                  <a:pt x="1838" y="105"/>
                  <a:pt x="1830" y="113"/>
                </a:cubicBezTo>
                <a:cubicBezTo>
                  <a:pt x="1825" y="117"/>
                  <a:pt x="1821" y="122"/>
                  <a:pt x="1818" y="128"/>
                </a:cubicBezTo>
                <a:cubicBezTo>
                  <a:pt x="1818" y="130"/>
                  <a:pt x="1818" y="131"/>
                  <a:pt x="1816" y="132"/>
                </a:cubicBezTo>
                <a:cubicBezTo>
                  <a:pt x="1816" y="131"/>
                  <a:pt x="1816" y="130"/>
                  <a:pt x="1816" y="130"/>
                </a:cubicBezTo>
                <a:close/>
                <a:moveTo>
                  <a:pt x="620" y="229"/>
                </a:moveTo>
                <a:cubicBezTo>
                  <a:pt x="620" y="232"/>
                  <a:pt x="620" y="232"/>
                  <a:pt x="623" y="232"/>
                </a:cubicBezTo>
                <a:cubicBezTo>
                  <a:pt x="628" y="232"/>
                  <a:pt x="632" y="232"/>
                  <a:pt x="637" y="232"/>
                </a:cubicBezTo>
                <a:cubicBezTo>
                  <a:pt x="641" y="232"/>
                  <a:pt x="640" y="232"/>
                  <a:pt x="640" y="228"/>
                </a:cubicBezTo>
                <a:cubicBezTo>
                  <a:pt x="640" y="189"/>
                  <a:pt x="640" y="150"/>
                  <a:pt x="640" y="111"/>
                </a:cubicBezTo>
                <a:cubicBezTo>
                  <a:pt x="640" y="111"/>
                  <a:pt x="640" y="110"/>
                  <a:pt x="640" y="109"/>
                </a:cubicBezTo>
                <a:cubicBezTo>
                  <a:pt x="640" y="108"/>
                  <a:pt x="640" y="107"/>
                  <a:pt x="639" y="107"/>
                </a:cubicBezTo>
                <a:cubicBezTo>
                  <a:pt x="633" y="108"/>
                  <a:pt x="628" y="108"/>
                  <a:pt x="622" y="107"/>
                </a:cubicBezTo>
                <a:cubicBezTo>
                  <a:pt x="621" y="107"/>
                  <a:pt x="620" y="108"/>
                  <a:pt x="620" y="109"/>
                </a:cubicBezTo>
                <a:cubicBezTo>
                  <a:pt x="620" y="110"/>
                  <a:pt x="620" y="111"/>
                  <a:pt x="620" y="111"/>
                </a:cubicBezTo>
                <a:cubicBezTo>
                  <a:pt x="620" y="131"/>
                  <a:pt x="620" y="150"/>
                  <a:pt x="620" y="170"/>
                </a:cubicBezTo>
                <a:cubicBezTo>
                  <a:pt x="620" y="190"/>
                  <a:pt x="620" y="209"/>
                  <a:pt x="620" y="229"/>
                </a:cubicBezTo>
                <a:close/>
                <a:moveTo>
                  <a:pt x="643" y="67"/>
                </a:moveTo>
                <a:cubicBezTo>
                  <a:pt x="643" y="60"/>
                  <a:pt x="638" y="54"/>
                  <a:pt x="630" y="54"/>
                </a:cubicBezTo>
                <a:cubicBezTo>
                  <a:pt x="623" y="54"/>
                  <a:pt x="617" y="59"/>
                  <a:pt x="617" y="67"/>
                </a:cubicBezTo>
                <a:cubicBezTo>
                  <a:pt x="617" y="74"/>
                  <a:pt x="622" y="80"/>
                  <a:pt x="630" y="80"/>
                </a:cubicBezTo>
                <a:cubicBezTo>
                  <a:pt x="637" y="80"/>
                  <a:pt x="643" y="74"/>
                  <a:pt x="643" y="67"/>
                </a:cubicBezTo>
                <a:close/>
              </a:path>
            </a:pathLst>
          </a:custGeom>
          <a:solidFill>
            <a:schemeClr val="tx1"/>
          </a:solidFill>
          <a:ln>
            <a:noFill/>
          </a:ln>
        </p:spPr>
        <p:txBody>
          <a:bodyPr vert="horz" wrap="square" lIns="91390" tIns="45695" rIns="91390" bIns="45695" numCol="1" anchor="t" anchorCtr="0" compatLnSpc="1">
            <a:prstTxWarp prst="textNoShape">
              <a:avLst/>
            </a:prstTxWarp>
          </a:bodyPr>
          <a:lstStyle/>
          <a:p>
            <a:pPr defTabSz="932284"/>
            <a:endParaRPr lang="en-US" sz="1799">
              <a:solidFill>
                <a:prstClr val="black"/>
              </a:solidFill>
            </a:endParaRPr>
          </a:p>
        </p:txBody>
      </p:sp>
      <p:sp>
        <p:nvSpPr>
          <p:cNvPr id="70" name="Freeform 10"/>
          <p:cNvSpPr>
            <a:spLocks noChangeAspect="1" noEditPoints="1"/>
          </p:cNvSpPr>
          <p:nvPr/>
        </p:nvSpPr>
        <p:spPr bwMode="auto">
          <a:xfrm>
            <a:off x="8631234" y="3124560"/>
            <a:ext cx="761968" cy="761860"/>
          </a:xfrm>
          <a:custGeom>
            <a:avLst/>
            <a:gdLst>
              <a:gd name="T0" fmla="*/ 306 w 865"/>
              <a:gd name="T1" fmla="*/ 521 h 864"/>
              <a:gd name="T2" fmla="*/ 244 w 865"/>
              <a:gd name="T3" fmla="*/ 569 h 864"/>
              <a:gd name="T4" fmla="*/ 91 w 865"/>
              <a:gd name="T5" fmla="*/ 688 h 864"/>
              <a:gd name="T6" fmla="*/ 83 w 865"/>
              <a:gd name="T7" fmla="*/ 689 h 864"/>
              <a:gd name="T8" fmla="*/ 4 w 865"/>
              <a:gd name="T9" fmla="*/ 650 h 864"/>
              <a:gd name="T10" fmla="*/ 0 w 865"/>
              <a:gd name="T11" fmla="*/ 643 h 864"/>
              <a:gd name="T12" fmla="*/ 0 w 865"/>
              <a:gd name="T13" fmla="*/ 220 h 864"/>
              <a:gd name="T14" fmla="*/ 4 w 865"/>
              <a:gd name="T15" fmla="*/ 213 h 864"/>
              <a:gd name="T16" fmla="*/ 83 w 865"/>
              <a:gd name="T17" fmla="*/ 174 h 864"/>
              <a:gd name="T18" fmla="*/ 91 w 865"/>
              <a:gd name="T19" fmla="*/ 175 h 864"/>
              <a:gd name="T20" fmla="*/ 302 w 865"/>
              <a:gd name="T21" fmla="*/ 340 h 864"/>
              <a:gd name="T22" fmla="*/ 307 w 865"/>
              <a:gd name="T23" fmla="*/ 343 h 864"/>
              <a:gd name="T24" fmla="*/ 310 w 865"/>
              <a:gd name="T25" fmla="*/ 338 h 864"/>
              <a:gd name="T26" fmla="*/ 645 w 865"/>
              <a:gd name="T27" fmla="*/ 3 h 864"/>
              <a:gd name="T28" fmla="*/ 654 w 865"/>
              <a:gd name="T29" fmla="*/ 1 h 864"/>
              <a:gd name="T30" fmla="*/ 861 w 865"/>
              <a:gd name="T31" fmla="*/ 84 h 864"/>
              <a:gd name="T32" fmla="*/ 865 w 865"/>
              <a:gd name="T33" fmla="*/ 90 h 864"/>
              <a:gd name="T34" fmla="*/ 865 w 865"/>
              <a:gd name="T35" fmla="*/ 773 h 864"/>
              <a:gd name="T36" fmla="*/ 861 w 865"/>
              <a:gd name="T37" fmla="*/ 779 h 864"/>
              <a:gd name="T38" fmla="*/ 654 w 865"/>
              <a:gd name="T39" fmla="*/ 862 h 864"/>
              <a:gd name="T40" fmla="*/ 645 w 865"/>
              <a:gd name="T41" fmla="*/ 860 h 864"/>
              <a:gd name="T42" fmla="*/ 310 w 865"/>
              <a:gd name="T43" fmla="*/ 525 h 864"/>
              <a:gd name="T44" fmla="*/ 306 w 865"/>
              <a:gd name="T45" fmla="*/ 521 h 864"/>
              <a:gd name="T46" fmla="*/ 649 w 865"/>
              <a:gd name="T47" fmla="*/ 609 h 864"/>
              <a:gd name="T48" fmla="*/ 649 w 865"/>
              <a:gd name="T49" fmla="*/ 254 h 864"/>
              <a:gd name="T50" fmla="*/ 421 w 865"/>
              <a:gd name="T51" fmla="*/ 432 h 864"/>
              <a:gd name="T52" fmla="*/ 649 w 865"/>
              <a:gd name="T53" fmla="*/ 609 h 864"/>
              <a:gd name="T54" fmla="*/ 87 w 865"/>
              <a:gd name="T55" fmla="*/ 559 h 864"/>
              <a:gd name="T56" fmla="*/ 214 w 865"/>
              <a:gd name="T57" fmla="*/ 431 h 864"/>
              <a:gd name="T58" fmla="*/ 87 w 865"/>
              <a:gd name="T59" fmla="*/ 304 h 864"/>
              <a:gd name="T60" fmla="*/ 87 w 865"/>
              <a:gd name="T61" fmla="*/ 559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65" h="864">
                <a:moveTo>
                  <a:pt x="306" y="521"/>
                </a:moveTo>
                <a:cubicBezTo>
                  <a:pt x="285" y="537"/>
                  <a:pt x="264" y="553"/>
                  <a:pt x="244" y="569"/>
                </a:cubicBezTo>
                <a:cubicBezTo>
                  <a:pt x="193" y="609"/>
                  <a:pt x="142" y="649"/>
                  <a:pt x="91" y="688"/>
                </a:cubicBezTo>
                <a:cubicBezTo>
                  <a:pt x="88" y="690"/>
                  <a:pt x="86" y="691"/>
                  <a:pt x="83" y="689"/>
                </a:cubicBezTo>
                <a:cubicBezTo>
                  <a:pt x="57" y="676"/>
                  <a:pt x="30" y="663"/>
                  <a:pt x="4" y="650"/>
                </a:cubicBezTo>
                <a:cubicBezTo>
                  <a:pt x="1" y="648"/>
                  <a:pt x="0" y="647"/>
                  <a:pt x="0" y="643"/>
                </a:cubicBezTo>
                <a:cubicBezTo>
                  <a:pt x="0" y="502"/>
                  <a:pt x="0" y="361"/>
                  <a:pt x="0" y="220"/>
                </a:cubicBezTo>
                <a:cubicBezTo>
                  <a:pt x="0" y="217"/>
                  <a:pt x="1" y="215"/>
                  <a:pt x="4" y="213"/>
                </a:cubicBezTo>
                <a:cubicBezTo>
                  <a:pt x="30" y="200"/>
                  <a:pt x="57" y="187"/>
                  <a:pt x="83" y="174"/>
                </a:cubicBezTo>
                <a:cubicBezTo>
                  <a:pt x="86" y="172"/>
                  <a:pt x="88" y="173"/>
                  <a:pt x="91" y="175"/>
                </a:cubicBezTo>
                <a:cubicBezTo>
                  <a:pt x="161" y="230"/>
                  <a:pt x="232" y="285"/>
                  <a:pt x="302" y="340"/>
                </a:cubicBezTo>
                <a:cubicBezTo>
                  <a:pt x="303" y="340"/>
                  <a:pt x="304" y="341"/>
                  <a:pt x="307" y="343"/>
                </a:cubicBezTo>
                <a:cubicBezTo>
                  <a:pt x="308" y="341"/>
                  <a:pt x="309" y="339"/>
                  <a:pt x="310" y="338"/>
                </a:cubicBezTo>
                <a:cubicBezTo>
                  <a:pt x="422" y="226"/>
                  <a:pt x="533" y="115"/>
                  <a:pt x="645" y="3"/>
                </a:cubicBezTo>
                <a:cubicBezTo>
                  <a:pt x="648" y="0"/>
                  <a:pt x="650" y="0"/>
                  <a:pt x="654" y="1"/>
                </a:cubicBezTo>
                <a:cubicBezTo>
                  <a:pt x="723" y="29"/>
                  <a:pt x="792" y="56"/>
                  <a:pt x="861" y="84"/>
                </a:cubicBezTo>
                <a:cubicBezTo>
                  <a:pt x="864" y="85"/>
                  <a:pt x="865" y="87"/>
                  <a:pt x="865" y="90"/>
                </a:cubicBezTo>
                <a:cubicBezTo>
                  <a:pt x="865" y="318"/>
                  <a:pt x="865" y="545"/>
                  <a:pt x="865" y="773"/>
                </a:cubicBezTo>
                <a:cubicBezTo>
                  <a:pt x="865" y="776"/>
                  <a:pt x="864" y="778"/>
                  <a:pt x="861" y="779"/>
                </a:cubicBezTo>
                <a:cubicBezTo>
                  <a:pt x="792" y="807"/>
                  <a:pt x="723" y="834"/>
                  <a:pt x="654" y="862"/>
                </a:cubicBezTo>
                <a:cubicBezTo>
                  <a:pt x="650" y="864"/>
                  <a:pt x="648" y="863"/>
                  <a:pt x="645" y="860"/>
                </a:cubicBezTo>
                <a:cubicBezTo>
                  <a:pt x="533" y="749"/>
                  <a:pt x="422" y="637"/>
                  <a:pt x="310" y="525"/>
                </a:cubicBezTo>
                <a:cubicBezTo>
                  <a:pt x="309" y="524"/>
                  <a:pt x="307" y="522"/>
                  <a:pt x="306" y="521"/>
                </a:cubicBezTo>
                <a:close/>
                <a:moveTo>
                  <a:pt x="649" y="609"/>
                </a:moveTo>
                <a:cubicBezTo>
                  <a:pt x="649" y="490"/>
                  <a:pt x="649" y="373"/>
                  <a:pt x="649" y="254"/>
                </a:cubicBezTo>
                <a:cubicBezTo>
                  <a:pt x="572" y="314"/>
                  <a:pt x="497" y="372"/>
                  <a:pt x="421" y="432"/>
                </a:cubicBezTo>
                <a:cubicBezTo>
                  <a:pt x="497" y="491"/>
                  <a:pt x="572" y="549"/>
                  <a:pt x="649" y="609"/>
                </a:cubicBezTo>
                <a:close/>
                <a:moveTo>
                  <a:pt x="87" y="559"/>
                </a:moveTo>
                <a:cubicBezTo>
                  <a:pt x="130" y="516"/>
                  <a:pt x="172" y="474"/>
                  <a:pt x="214" y="431"/>
                </a:cubicBezTo>
                <a:cubicBezTo>
                  <a:pt x="173" y="390"/>
                  <a:pt x="130" y="347"/>
                  <a:pt x="87" y="304"/>
                </a:cubicBezTo>
                <a:cubicBezTo>
                  <a:pt x="87" y="389"/>
                  <a:pt x="87" y="474"/>
                  <a:pt x="87" y="559"/>
                </a:cubicBezTo>
                <a:close/>
              </a:path>
            </a:pathLst>
          </a:custGeom>
          <a:solidFill>
            <a:schemeClr val="tx1"/>
          </a:solidFill>
          <a:ln>
            <a:noFill/>
          </a:ln>
          <a:extLst/>
        </p:spPr>
        <p:txBody>
          <a:bodyPr vert="horz" wrap="square" lIns="91390" tIns="45695" rIns="91390" bIns="45695" numCol="1" anchor="t" anchorCtr="0" compatLnSpc="1">
            <a:prstTxWarp prst="textNoShape">
              <a:avLst/>
            </a:prstTxWarp>
          </a:bodyPr>
          <a:lstStyle/>
          <a:p>
            <a:pPr defTabSz="932284"/>
            <a:endParaRPr lang="en-US" sz="1799">
              <a:solidFill>
                <a:srgbClr val="000000"/>
              </a:solidFill>
            </a:endParaRPr>
          </a:p>
        </p:txBody>
      </p:sp>
      <p:grpSp>
        <p:nvGrpSpPr>
          <p:cNvPr id="71" name="Group 70"/>
          <p:cNvGrpSpPr>
            <a:grpSpLocks noChangeAspect="1"/>
          </p:cNvGrpSpPr>
          <p:nvPr/>
        </p:nvGrpSpPr>
        <p:grpSpPr>
          <a:xfrm>
            <a:off x="9974868" y="3035280"/>
            <a:ext cx="666973" cy="940418"/>
            <a:chOff x="10662144" y="6848694"/>
            <a:chExt cx="615459" cy="867910"/>
          </a:xfrm>
        </p:grpSpPr>
        <p:sp>
          <p:nvSpPr>
            <p:cNvPr id="120" name="Freeform 70"/>
            <p:cNvSpPr>
              <a:spLocks/>
            </p:cNvSpPr>
            <p:nvPr/>
          </p:nvSpPr>
          <p:spPr bwMode="auto">
            <a:xfrm>
              <a:off x="10662144" y="7018128"/>
              <a:ext cx="615459" cy="698476"/>
            </a:xfrm>
            <a:custGeom>
              <a:avLst/>
              <a:gdLst>
                <a:gd name="T0" fmla="*/ 714 w 1452"/>
                <a:gd name="T1" fmla="*/ 1648 h 1648"/>
                <a:gd name="T2" fmla="*/ 655 w 1452"/>
                <a:gd name="T3" fmla="*/ 1629 h 1648"/>
                <a:gd name="T4" fmla="*/ 373 w 1452"/>
                <a:gd name="T5" fmla="*/ 1551 h 1648"/>
                <a:gd name="T6" fmla="*/ 146 w 1452"/>
                <a:gd name="T7" fmla="*/ 1488 h 1648"/>
                <a:gd name="T8" fmla="*/ 132 w 1452"/>
                <a:gd name="T9" fmla="*/ 1482 h 1648"/>
                <a:gd name="T10" fmla="*/ 127 w 1452"/>
                <a:gd name="T11" fmla="*/ 1434 h 1648"/>
                <a:gd name="T12" fmla="*/ 114 w 1452"/>
                <a:gd name="T13" fmla="*/ 1273 h 1648"/>
                <a:gd name="T14" fmla="*/ 98 w 1452"/>
                <a:gd name="T15" fmla="*/ 1092 h 1648"/>
                <a:gd name="T16" fmla="*/ 86 w 1452"/>
                <a:gd name="T17" fmla="*/ 958 h 1648"/>
                <a:gd name="T18" fmla="*/ 69 w 1452"/>
                <a:gd name="T19" fmla="*/ 775 h 1648"/>
                <a:gd name="T20" fmla="*/ 58 w 1452"/>
                <a:gd name="T21" fmla="*/ 646 h 1648"/>
                <a:gd name="T22" fmla="*/ 43 w 1452"/>
                <a:gd name="T23" fmla="*/ 492 h 1648"/>
                <a:gd name="T24" fmla="*/ 34 w 1452"/>
                <a:gd name="T25" fmla="*/ 377 h 1648"/>
                <a:gd name="T26" fmla="*/ 19 w 1452"/>
                <a:gd name="T27" fmla="*/ 226 h 1648"/>
                <a:gd name="T28" fmla="*/ 10 w 1452"/>
                <a:gd name="T29" fmla="*/ 115 h 1648"/>
                <a:gd name="T30" fmla="*/ 0 w 1452"/>
                <a:gd name="T31" fmla="*/ 4 h 1648"/>
                <a:gd name="T32" fmla="*/ 1452 w 1452"/>
                <a:gd name="T33" fmla="*/ 4 h 1648"/>
                <a:gd name="T34" fmla="*/ 1439 w 1452"/>
                <a:gd name="T35" fmla="*/ 146 h 1648"/>
                <a:gd name="T36" fmla="*/ 1430 w 1452"/>
                <a:gd name="T37" fmla="*/ 257 h 1648"/>
                <a:gd name="T38" fmla="*/ 1419 w 1452"/>
                <a:gd name="T39" fmla="*/ 368 h 1648"/>
                <a:gd name="T40" fmla="*/ 1415 w 1452"/>
                <a:gd name="T41" fmla="*/ 422 h 1648"/>
                <a:gd name="T42" fmla="*/ 1401 w 1452"/>
                <a:gd name="T43" fmla="*/ 578 h 1648"/>
                <a:gd name="T44" fmla="*/ 1389 w 1452"/>
                <a:gd name="T45" fmla="*/ 713 h 1648"/>
                <a:gd name="T46" fmla="*/ 1373 w 1452"/>
                <a:gd name="T47" fmla="*/ 894 h 1648"/>
                <a:gd name="T48" fmla="*/ 1357 w 1452"/>
                <a:gd name="T49" fmla="*/ 1074 h 1648"/>
                <a:gd name="T50" fmla="*/ 1341 w 1452"/>
                <a:gd name="T51" fmla="*/ 1251 h 1648"/>
                <a:gd name="T52" fmla="*/ 1329 w 1452"/>
                <a:gd name="T53" fmla="*/ 1385 h 1648"/>
                <a:gd name="T54" fmla="*/ 1321 w 1452"/>
                <a:gd name="T55" fmla="*/ 1480 h 1648"/>
                <a:gd name="T56" fmla="*/ 1305 w 1452"/>
                <a:gd name="T57" fmla="*/ 1488 h 1648"/>
                <a:gd name="T58" fmla="*/ 909 w 1452"/>
                <a:gd name="T59" fmla="*/ 1598 h 1648"/>
                <a:gd name="T60" fmla="*/ 738 w 1452"/>
                <a:gd name="T61" fmla="*/ 1645 h 1648"/>
                <a:gd name="T62" fmla="*/ 734 w 1452"/>
                <a:gd name="T63" fmla="*/ 1648 h 1648"/>
                <a:gd name="T64" fmla="*/ 714 w 1452"/>
                <a:gd name="T65" fmla="*/ 1648 h 1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52" h="1648">
                  <a:moveTo>
                    <a:pt x="714" y="1648"/>
                  </a:moveTo>
                  <a:cubicBezTo>
                    <a:pt x="696" y="1637"/>
                    <a:pt x="674" y="1635"/>
                    <a:pt x="655" y="1629"/>
                  </a:cubicBezTo>
                  <a:cubicBezTo>
                    <a:pt x="561" y="1602"/>
                    <a:pt x="467" y="1577"/>
                    <a:pt x="373" y="1551"/>
                  </a:cubicBezTo>
                  <a:cubicBezTo>
                    <a:pt x="297" y="1530"/>
                    <a:pt x="221" y="1509"/>
                    <a:pt x="146" y="1488"/>
                  </a:cubicBezTo>
                  <a:cubicBezTo>
                    <a:pt x="141" y="1487"/>
                    <a:pt x="137" y="1485"/>
                    <a:pt x="132" y="1482"/>
                  </a:cubicBezTo>
                  <a:cubicBezTo>
                    <a:pt x="129" y="1467"/>
                    <a:pt x="129" y="1450"/>
                    <a:pt x="127" y="1434"/>
                  </a:cubicBezTo>
                  <a:cubicBezTo>
                    <a:pt x="122" y="1380"/>
                    <a:pt x="118" y="1326"/>
                    <a:pt x="114" y="1273"/>
                  </a:cubicBezTo>
                  <a:cubicBezTo>
                    <a:pt x="108" y="1213"/>
                    <a:pt x="103" y="1153"/>
                    <a:pt x="98" y="1092"/>
                  </a:cubicBezTo>
                  <a:cubicBezTo>
                    <a:pt x="94" y="1047"/>
                    <a:pt x="90" y="1002"/>
                    <a:pt x="86" y="958"/>
                  </a:cubicBezTo>
                  <a:cubicBezTo>
                    <a:pt x="80" y="897"/>
                    <a:pt x="74" y="836"/>
                    <a:pt x="69" y="775"/>
                  </a:cubicBezTo>
                  <a:cubicBezTo>
                    <a:pt x="66" y="732"/>
                    <a:pt x="62" y="689"/>
                    <a:pt x="58" y="646"/>
                  </a:cubicBezTo>
                  <a:cubicBezTo>
                    <a:pt x="53" y="595"/>
                    <a:pt x="48" y="543"/>
                    <a:pt x="43" y="492"/>
                  </a:cubicBezTo>
                  <a:cubicBezTo>
                    <a:pt x="39" y="453"/>
                    <a:pt x="37" y="415"/>
                    <a:pt x="34" y="377"/>
                  </a:cubicBezTo>
                  <a:cubicBezTo>
                    <a:pt x="29" y="326"/>
                    <a:pt x="24" y="276"/>
                    <a:pt x="19" y="226"/>
                  </a:cubicBezTo>
                  <a:cubicBezTo>
                    <a:pt x="16" y="189"/>
                    <a:pt x="13" y="152"/>
                    <a:pt x="10" y="115"/>
                  </a:cubicBezTo>
                  <a:cubicBezTo>
                    <a:pt x="7" y="78"/>
                    <a:pt x="3" y="41"/>
                    <a:pt x="0" y="4"/>
                  </a:cubicBezTo>
                  <a:cubicBezTo>
                    <a:pt x="15" y="0"/>
                    <a:pt x="1434" y="0"/>
                    <a:pt x="1452" y="4"/>
                  </a:cubicBezTo>
                  <a:cubicBezTo>
                    <a:pt x="1448" y="51"/>
                    <a:pt x="1444" y="99"/>
                    <a:pt x="1439" y="146"/>
                  </a:cubicBezTo>
                  <a:cubicBezTo>
                    <a:pt x="1435" y="183"/>
                    <a:pt x="1433" y="220"/>
                    <a:pt x="1430" y="257"/>
                  </a:cubicBezTo>
                  <a:cubicBezTo>
                    <a:pt x="1426" y="294"/>
                    <a:pt x="1422" y="331"/>
                    <a:pt x="1419" y="368"/>
                  </a:cubicBezTo>
                  <a:cubicBezTo>
                    <a:pt x="1417" y="386"/>
                    <a:pt x="1416" y="404"/>
                    <a:pt x="1415" y="422"/>
                  </a:cubicBezTo>
                  <a:cubicBezTo>
                    <a:pt x="1409" y="474"/>
                    <a:pt x="1406" y="526"/>
                    <a:pt x="1401" y="578"/>
                  </a:cubicBezTo>
                  <a:cubicBezTo>
                    <a:pt x="1397" y="623"/>
                    <a:pt x="1393" y="668"/>
                    <a:pt x="1389" y="713"/>
                  </a:cubicBezTo>
                  <a:cubicBezTo>
                    <a:pt x="1384" y="773"/>
                    <a:pt x="1379" y="834"/>
                    <a:pt x="1373" y="894"/>
                  </a:cubicBezTo>
                  <a:cubicBezTo>
                    <a:pt x="1368" y="954"/>
                    <a:pt x="1362" y="1014"/>
                    <a:pt x="1357" y="1074"/>
                  </a:cubicBezTo>
                  <a:cubicBezTo>
                    <a:pt x="1352" y="1133"/>
                    <a:pt x="1347" y="1192"/>
                    <a:pt x="1341" y="1251"/>
                  </a:cubicBezTo>
                  <a:cubicBezTo>
                    <a:pt x="1337" y="1296"/>
                    <a:pt x="1334" y="1341"/>
                    <a:pt x="1329" y="1385"/>
                  </a:cubicBezTo>
                  <a:cubicBezTo>
                    <a:pt x="1326" y="1417"/>
                    <a:pt x="1322" y="1449"/>
                    <a:pt x="1321" y="1480"/>
                  </a:cubicBezTo>
                  <a:cubicBezTo>
                    <a:pt x="1316" y="1485"/>
                    <a:pt x="1311" y="1486"/>
                    <a:pt x="1305" y="1488"/>
                  </a:cubicBezTo>
                  <a:cubicBezTo>
                    <a:pt x="1173" y="1525"/>
                    <a:pt x="1041" y="1561"/>
                    <a:pt x="909" y="1598"/>
                  </a:cubicBezTo>
                  <a:cubicBezTo>
                    <a:pt x="852" y="1614"/>
                    <a:pt x="795" y="1629"/>
                    <a:pt x="738" y="1645"/>
                  </a:cubicBezTo>
                  <a:cubicBezTo>
                    <a:pt x="737" y="1645"/>
                    <a:pt x="735" y="1647"/>
                    <a:pt x="734" y="1648"/>
                  </a:cubicBezTo>
                  <a:cubicBezTo>
                    <a:pt x="727" y="1648"/>
                    <a:pt x="721" y="1648"/>
                    <a:pt x="714" y="1648"/>
                  </a:cubicBezTo>
                  <a:close/>
                </a:path>
              </a:pathLst>
            </a:custGeom>
            <a:solidFill>
              <a:schemeClr val="bg2">
                <a:lumMod val="50000"/>
              </a:schemeClr>
            </a:solidFill>
            <a:ln>
              <a:noFill/>
            </a:ln>
          </p:spPr>
          <p:txBody>
            <a:bodyPr vert="horz" wrap="square" lIns="91390" tIns="45695" rIns="91390" bIns="45695" numCol="1" anchor="t" anchorCtr="0" compatLnSpc="1">
              <a:prstTxWarp prst="textNoShape">
                <a:avLst/>
              </a:prstTxWarp>
            </a:bodyPr>
            <a:lstStyle/>
            <a:p>
              <a:pPr defTabSz="932284"/>
              <a:endParaRPr lang="en-US" sz="1799">
                <a:solidFill>
                  <a:srgbClr val="000000"/>
                </a:solidFill>
              </a:endParaRPr>
            </a:p>
          </p:txBody>
        </p:sp>
        <p:sp>
          <p:nvSpPr>
            <p:cNvPr id="121" name="Freeform 71"/>
            <p:cNvSpPr>
              <a:spLocks/>
            </p:cNvSpPr>
            <p:nvPr/>
          </p:nvSpPr>
          <p:spPr bwMode="auto">
            <a:xfrm>
              <a:off x="10974971" y="6848694"/>
              <a:ext cx="132827" cy="116979"/>
            </a:xfrm>
            <a:custGeom>
              <a:avLst/>
              <a:gdLst>
                <a:gd name="T0" fmla="*/ 312 w 313"/>
                <a:gd name="T1" fmla="*/ 0 h 276"/>
                <a:gd name="T2" fmla="*/ 313 w 313"/>
                <a:gd name="T3" fmla="*/ 170 h 276"/>
                <a:gd name="T4" fmla="*/ 313 w 313"/>
                <a:gd name="T5" fmla="*/ 260 h 276"/>
                <a:gd name="T6" fmla="*/ 313 w 313"/>
                <a:gd name="T7" fmla="*/ 276 h 276"/>
                <a:gd name="T8" fmla="*/ 222 w 313"/>
                <a:gd name="T9" fmla="*/ 276 h 276"/>
                <a:gd name="T10" fmla="*/ 222 w 313"/>
                <a:gd name="T11" fmla="*/ 147 h 276"/>
                <a:gd name="T12" fmla="*/ 218 w 313"/>
                <a:gd name="T13" fmla="*/ 146 h 276"/>
                <a:gd name="T14" fmla="*/ 157 w 313"/>
                <a:gd name="T15" fmla="*/ 240 h 276"/>
                <a:gd name="T16" fmla="*/ 93 w 313"/>
                <a:gd name="T17" fmla="*/ 141 h 276"/>
                <a:gd name="T18" fmla="*/ 93 w 313"/>
                <a:gd name="T19" fmla="*/ 275 h 276"/>
                <a:gd name="T20" fmla="*/ 3 w 313"/>
                <a:gd name="T21" fmla="*/ 275 h 276"/>
                <a:gd name="T22" fmla="*/ 2 w 313"/>
                <a:gd name="T23" fmla="*/ 256 h 276"/>
                <a:gd name="T24" fmla="*/ 2 w 313"/>
                <a:gd name="T25" fmla="*/ 22 h 276"/>
                <a:gd name="T26" fmla="*/ 0 w 313"/>
                <a:gd name="T27" fmla="*/ 0 h 276"/>
                <a:gd name="T28" fmla="*/ 100 w 313"/>
                <a:gd name="T29" fmla="*/ 0 h 276"/>
                <a:gd name="T30" fmla="*/ 131 w 313"/>
                <a:gd name="T31" fmla="*/ 43 h 276"/>
                <a:gd name="T32" fmla="*/ 158 w 313"/>
                <a:gd name="T33" fmla="*/ 86 h 276"/>
                <a:gd name="T34" fmla="*/ 201 w 313"/>
                <a:gd name="T35" fmla="*/ 15 h 276"/>
                <a:gd name="T36" fmla="*/ 216 w 313"/>
                <a:gd name="T37" fmla="*/ 0 h 276"/>
                <a:gd name="T38" fmla="*/ 312 w 313"/>
                <a:gd name="T39"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3" h="276">
                  <a:moveTo>
                    <a:pt x="312" y="0"/>
                  </a:moveTo>
                  <a:cubicBezTo>
                    <a:pt x="312" y="57"/>
                    <a:pt x="312" y="113"/>
                    <a:pt x="313" y="170"/>
                  </a:cubicBezTo>
                  <a:cubicBezTo>
                    <a:pt x="313" y="200"/>
                    <a:pt x="313" y="230"/>
                    <a:pt x="313" y="260"/>
                  </a:cubicBezTo>
                  <a:cubicBezTo>
                    <a:pt x="313" y="265"/>
                    <a:pt x="313" y="270"/>
                    <a:pt x="313" y="276"/>
                  </a:cubicBezTo>
                  <a:cubicBezTo>
                    <a:pt x="282" y="276"/>
                    <a:pt x="253" y="276"/>
                    <a:pt x="222" y="276"/>
                  </a:cubicBezTo>
                  <a:cubicBezTo>
                    <a:pt x="222" y="233"/>
                    <a:pt x="222" y="190"/>
                    <a:pt x="222" y="147"/>
                  </a:cubicBezTo>
                  <a:cubicBezTo>
                    <a:pt x="220" y="147"/>
                    <a:pt x="219" y="146"/>
                    <a:pt x="218" y="146"/>
                  </a:cubicBezTo>
                  <a:cubicBezTo>
                    <a:pt x="198" y="176"/>
                    <a:pt x="178" y="207"/>
                    <a:pt x="157" y="240"/>
                  </a:cubicBezTo>
                  <a:cubicBezTo>
                    <a:pt x="135" y="207"/>
                    <a:pt x="115" y="176"/>
                    <a:pt x="93" y="141"/>
                  </a:cubicBezTo>
                  <a:cubicBezTo>
                    <a:pt x="93" y="189"/>
                    <a:pt x="93" y="231"/>
                    <a:pt x="93" y="275"/>
                  </a:cubicBezTo>
                  <a:cubicBezTo>
                    <a:pt x="63" y="275"/>
                    <a:pt x="33" y="275"/>
                    <a:pt x="3" y="275"/>
                  </a:cubicBezTo>
                  <a:cubicBezTo>
                    <a:pt x="0" y="269"/>
                    <a:pt x="2" y="262"/>
                    <a:pt x="2" y="256"/>
                  </a:cubicBezTo>
                  <a:cubicBezTo>
                    <a:pt x="2" y="178"/>
                    <a:pt x="2" y="100"/>
                    <a:pt x="2" y="22"/>
                  </a:cubicBezTo>
                  <a:cubicBezTo>
                    <a:pt x="2" y="14"/>
                    <a:pt x="3" y="7"/>
                    <a:pt x="0" y="0"/>
                  </a:cubicBezTo>
                  <a:cubicBezTo>
                    <a:pt x="33" y="0"/>
                    <a:pt x="67" y="0"/>
                    <a:pt x="100" y="0"/>
                  </a:cubicBezTo>
                  <a:cubicBezTo>
                    <a:pt x="116" y="10"/>
                    <a:pt x="121" y="29"/>
                    <a:pt x="131" y="43"/>
                  </a:cubicBezTo>
                  <a:cubicBezTo>
                    <a:pt x="140" y="57"/>
                    <a:pt x="149" y="71"/>
                    <a:pt x="158" y="86"/>
                  </a:cubicBezTo>
                  <a:cubicBezTo>
                    <a:pt x="172" y="62"/>
                    <a:pt x="187" y="39"/>
                    <a:pt x="201" y="15"/>
                  </a:cubicBezTo>
                  <a:cubicBezTo>
                    <a:pt x="205" y="9"/>
                    <a:pt x="209" y="4"/>
                    <a:pt x="216" y="0"/>
                  </a:cubicBezTo>
                  <a:cubicBezTo>
                    <a:pt x="248" y="0"/>
                    <a:pt x="280" y="0"/>
                    <a:pt x="312" y="0"/>
                  </a:cubicBezTo>
                  <a:close/>
                </a:path>
              </a:pathLst>
            </a:custGeom>
            <a:solidFill>
              <a:schemeClr val="tx1"/>
            </a:solidFill>
            <a:ln>
              <a:noFill/>
            </a:ln>
          </p:spPr>
          <p:txBody>
            <a:bodyPr vert="horz" wrap="square" lIns="91390" tIns="45695" rIns="91390" bIns="45695" numCol="1" anchor="t" anchorCtr="0" compatLnSpc="1">
              <a:prstTxWarp prst="textNoShape">
                <a:avLst/>
              </a:prstTxWarp>
            </a:bodyPr>
            <a:lstStyle/>
            <a:p>
              <a:pPr defTabSz="932284"/>
              <a:endParaRPr lang="en-US" sz="1799">
                <a:solidFill>
                  <a:srgbClr val="000000"/>
                </a:solidFill>
              </a:endParaRPr>
            </a:p>
          </p:txBody>
        </p:sp>
        <p:sp>
          <p:nvSpPr>
            <p:cNvPr id="122" name="Freeform 72"/>
            <p:cNvSpPr>
              <a:spLocks/>
            </p:cNvSpPr>
            <p:nvPr/>
          </p:nvSpPr>
          <p:spPr bwMode="auto">
            <a:xfrm>
              <a:off x="10718373" y="6848694"/>
              <a:ext cx="115846" cy="118111"/>
            </a:xfrm>
            <a:custGeom>
              <a:avLst/>
              <a:gdLst>
                <a:gd name="T0" fmla="*/ 273 w 273"/>
                <a:gd name="T1" fmla="*/ 0 h 279"/>
                <a:gd name="T2" fmla="*/ 272 w 273"/>
                <a:gd name="T3" fmla="*/ 158 h 279"/>
                <a:gd name="T4" fmla="*/ 272 w 273"/>
                <a:gd name="T5" fmla="*/ 275 h 279"/>
                <a:gd name="T6" fmla="*/ 227 w 273"/>
                <a:gd name="T7" fmla="*/ 277 h 279"/>
                <a:gd name="T8" fmla="*/ 180 w 273"/>
                <a:gd name="T9" fmla="*/ 277 h 279"/>
                <a:gd name="T10" fmla="*/ 180 w 273"/>
                <a:gd name="T11" fmla="*/ 185 h 279"/>
                <a:gd name="T12" fmla="*/ 96 w 273"/>
                <a:gd name="T13" fmla="*/ 185 h 279"/>
                <a:gd name="T14" fmla="*/ 96 w 273"/>
                <a:gd name="T15" fmla="*/ 275 h 279"/>
                <a:gd name="T16" fmla="*/ 4 w 273"/>
                <a:gd name="T17" fmla="*/ 275 h 279"/>
                <a:gd name="T18" fmla="*/ 2 w 273"/>
                <a:gd name="T19" fmla="*/ 258 h 279"/>
                <a:gd name="T20" fmla="*/ 2 w 273"/>
                <a:gd name="T21" fmla="*/ 20 h 279"/>
                <a:gd name="T22" fmla="*/ 1 w 273"/>
                <a:gd name="T23" fmla="*/ 0 h 279"/>
                <a:gd name="T24" fmla="*/ 93 w 273"/>
                <a:gd name="T25" fmla="*/ 0 h 279"/>
                <a:gd name="T26" fmla="*/ 99 w 273"/>
                <a:gd name="T27" fmla="*/ 28 h 279"/>
                <a:gd name="T28" fmla="*/ 99 w 273"/>
                <a:gd name="T29" fmla="*/ 66 h 279"/>
                <a:gd name="T30" fmla="*/ 118 w 273"/>
                <a:gd name="T31" fmla="*/ 86 h 279"/>
                <a:gd name="T32" fmla="*/ 156 w 273"/>
                <a:gd name="T33" fmla="*/ 86 h 279"/>
                <a:gd name="T34" fmla="*/ 175 w 273"/>
                <a:gd name="T35" fmla="*/ 66 h 279"/>
                <a:gd name="T36" fmla="*/ 175 w 273"/>
                <a:gd name="T37" fmla="*/ 25 h 279"/>
                <a:gd name="T38" fmla="*/ 181 w 273"/>
                <a:gd name="T39" fmla="*/ 0 h 279"/>
                <a:gd name="T40" fmla="*/ 273 w 273"/>
                <a:gd name="T41"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3" h="279">
                  <a:moveTo>
                    <a:pt x="273" y="0"/>
                  </a:moveTo>
                  <a:cubicBezTo>
                    <a:pt x="273" y="53"/>
                    <a:pt x="273" y="105"/>
                    <a:pt x="272" y="158"/>
                  </a:cubicBezTo>
                  <a:cubicBezTo>
                    <a:pt x="272" y="196"/>
                    <a:pt x="272" y="235"/>
                    <a:pt x="272" y="275"/>
                  </a:cubicBezTo>
                  <a:cubicBezTo>
                    <a:pt x="257" y="279"/>
                    <a:pt x="242" y="276"/>
                    <a:pt x="227" y="277"/>
                  </a:cubicBezTo>
                  <a:cubicBezTo>
                    <a:pt x="212" y="277"/>
                    <a:pt x="196" y="277"/>
                    <a:pt x="180" y="277"/>
                  </a:cubicBezTo>
                  <a:cubicBezTo>
                    <a:pt x="180" y="246"/>
                    <a:pt x="180" y="216"/>
                    <a:pt x="180" y="185"/>
                  </a:cubicBezTo>
                  <a:cubicBezTo>
                    <a:pt x="151" y="185"/>
                    <a:pt x="124" y="185"/>
                    <a:pt x="96" y="185"/>
                  </a:cubicBezTo>
                  <a:cubicBezTo>
                    <a:pt x="96" y="215"/>
                    <a:pt x="96" y="244"/>
                    <a:pt x="96" y="275"/>
                  </a:cubicBezTo>
                  <a:cubicBezTo>
                    <a:pt x="64" y="275"/>
                    <a:pt x="34" y="275"/>
                    <a:pt x="4" y="275"/>
                  </a:cubicBezTo>
                  <a:cubicBezTo>
                    <a:pt x="0" y="270"/>
                    <a:pt x="2" y="263"/>
                    <a:pt x="2" y="258"/>
                  </a:cubicBezTo>
                  <a:cubicBezTo>
                    <a:pt x="2" y="178"/>
                    <a:pt x="2" y="99"/>
                    <a:pt x="2" y="20"/>
                  </a:cubicBezTo>
                  <a:cubicBezTo>
                    <a:pt x="2" y="13"/>
                    <a:pt x="1" y="7"/>
                    <a:pt x="1" y="0"/>
                  </a:cubicBezTo>
                  <a:cubicBezTo>
                    <a:pt x="32" y="0"/>
                    <a:pt x="62" y="0"/>
                    <a:pt x="93" y="0"/>
                  </a:cubicBezTo>
                  <a:cubicBezTo>
                    <a:pt x="100" y="8"/>
                    <a:pt x="99" y="19"/>
                    <a:pt x="99" y="28"/>
                  </a:cubicBezTo>
                  <a:cubicBezTo>
                    <a:pt x="99" y="41"/>
                    <a:pt x="99" y="54"/>
                    <a:pt x="99" y="66"/>
                  </a:cubicBezTo>
                  <a:cubicBezTo>
                    <a:pt x="99" y="79"/>
                    <a:pt x="104" y="86"/>
                    <a:pt x="118" y="86"/>
                  </a:cubicBezTo>
                  <a:cubicBezTo>
                    <a:pt x="131" y="86"/>
                    <a:pt x="143" y="86"/>
                    <a:pt x="156" y="86"/>
                  </a:cubicBezTo>
                  <a:cubicBezTo>
                    <a:pt x="170" y="86"/>
                    <a:pt x="175" y="79"/>
                    <a:pt x="175" y="66"/>
                  </a:cubicBezTo>
                  <a:cubicBezTo>
                    <a:pt x="175" y="52"/>
                    <a:pt x="175" y="38"/>
                    <a:pt x="175" y="25"/>
                  </a:cubicBezTo>
                  <a:cubicBezTo>
                    <a:pt x="175" y="16"/>
                    <a:pt x="175" y="7"/>
                    <a:pt x="181" y="0"/>
                  </a:cubicBezTo>
                  <a:cubicBezTo>
                    <a:pt x="212" y="0"/>
                    <a:pt x="242" y="0"/>
                    <a:pt x="273" y="0"/>
                  </a:cubicBezTo>
                  <a:close/>
                </a:path>
              </a:pathLst>
            </a:custGeom>
            <a:solidFill>
              <a:schemeClr val="tx1"/>
            </a:solidFill>
            <a:ln>
              <a:noFill/>
            </a:ln>
          </p:spPr>
          <p:txBody>
            <a:bodyPr vert="horz" wrap="square" lIns="91390" tIns="45695" rIns="91390" bIns="45695" numCol="1" anchor="t" anchorCtr="0" compatLnSpc="1">
              <a:prstTxWarp prst="textNoShape">
                <a:avLst/>
              </a:prstTxWarp>
            </a:bodyPr>
            <a:lstStyle/>
            <a:p>
              <a:pPr defTabSz="932284"/>
              <a:endParaRPr lang="en-US" sz="1799">
                <a:solidFill>
                  <a:srgbClr val="000000"/>
                </a:solidFill>
              </a:endParaRPr>
            </a:p>
          </p:txBody>
        </p:sp>
        <p:sp>
          <p:nvSpPr>
            <p:cNvPr id="123" name="Freeform 73"/>
            <p:cNvSpPr>
              <a:spLocks/>
            </p:cNvSpPr>
            <p:nvPr/>
          </p:nvSpPr>
          <p:spPr bwMode="auto">
            <a:xfrm>
              <a:off x="10849690" y="6848694"/>
              <a:ext cx="110186" cy="116602"/>
            </a:xfrm>
            <a:custGeom>
              <a:avLst/>
              <a:gdLst>
                <a:gd name="T0" fmla="*/ 260 w 260"/>
                <a:gd name="T1" fmla="*/ 0 h 275"/>
                <a:gd name="T2" fmla="*/ 258 w 260"/>
                <a:gd name="T3" fmla="*/ 60 h 275"/>
                <a:gd name="T4" fmla="*/ 258 w 260"/>
                <a:gd name="T5" fmla="*/ 91 h 275"/>
                <a:gd name="T6" fmla="*/ 177 w 260"/>
                <a:gd name="T7" fmla="*/ 91 h 275"/>
                <a:gd name="T8" fmla="*/ 177 w 260"/>
                <a:gd name="T9" fmla="*/ 275 h 275"/>
                <a:gd name="T10" fmla="*/ 84 w 260"/>
                <a:gd name="T11" fmla="*/ 275 h 275"/>
                <a:gd name="T12" fmla="*/ 84 w 260"/>
                <a:gd name="T13" fmla="*/ 93 h 275"/>
                <a:gd name="T14" fmla="*/ 3 w 260"/>
                <a:gd name="T15" fmla="*/ 93 h 275"/>
                <a:gd name="T16" fmla="*/ 2 w 260"/>
                <a:gd name="T17" fmla="*/ 46 h 275"/>
                <a:gd name="T18" fmla="*/ 0 w 260"/>
                <a:gd name="T19" fmla="*/ 0 h 275"/>
                <a:gd name="T20" fmla="*/ 260 w 260"/>
                <a:gd name="T21"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0" h="275">
                  <a:moveTo>
                    <a:pt x="260" y="0"/>
                  </a:moveTo>
                  <a:cubicBezTo>
                    <a:pt x="256" y="20"/>
                    <a:pt x="259" y="40"/>
                    <a:pt x="258" y="60"/>
                  </a:cubicBezTo>
                  <a:cubicBezTo>
                    <a:pt x="258" y="70"/>
                    <a:pt x="258" y="79"/>
                    <a:pt x="258" y="91"/>
                  </a:cubicBezTo>
                  <a:cubicBezTo>
                    <a:pt x="231" y="91"/>
                    <a:pt x="205" y="91"/>
                    <a:pt x="177" y="91"/>
                  </a:cubicBezTo>
                  <a:cubicBezTo>
                    <a:pt x="177" y="153"/>
                    <a:pt x="177" y="214"/>
                    <a:pt x="177" y="275"/>
                  </a:cubicBezTo>
                  <a:cubicBezTo>
                    <a:pt x="146" y="275"/>
                    <a:pt x="116" y="275"/>
                    <a:pt x="84" y="275"/>
                  </a:cubicBezTo>
                  <a:cubicBezTo>
                    <a:pt x="84" y="215"/>
                    <a:pt x="84" y="155"/>
                    <a:pt x="84" y="93"/>
                  </a:cubicBezTo>
                  <a:cubicBezTo>
                    <a:pt x="56" y="93"/>
                    <a:pt x="30" y="93"/>
                    <a:pt x="3" y="93"/>
                  </a:cubicBezTo>
                  <a:cubicBezTo>
                    <a:pt x="0" y="76"/>
                    <a:pt x="2" y="61"/>
                    <a:pt x="2" y="46"/>
                  </a:cubicBezTo>
                  <a:cubicBezTo>
                    <a:pt x="1" y="30"/>
                    <a:pt x="4" y="15"/>
                    <a:pt x="0" y="0"/>
                  </a:cubicBezTo>
                  <a:cubicBezTo>
                    <a:pt x="87" y="0"/>
                    <a:pt x="173" y="0"/>
                    <a:pt x="260" y="0"/>
                  </a:cubicBezTo>
                  <a:close/>
                </a:path>
              </a:pathLst>
            </a:custGeom>
            <a:solidFill>
              <a:schemeClr val="tx1"/>
            </a:solidFill>
            <a:ln>
              <a:noFill/>
            </a:ln>
          </p:spPr>
          <p:txBody>
            <a:bodyPr vert="horz" wrap="square" lIns="91390" tIns="45695" rIns="91390" bIns="45695" numCol="1" anchor="t" anchorCtr="0" compatLnSpc="1">
              <a:prstTxWarp prst="textNoShape">
                <a:avLst/>
              </a:prstTxWarp>
            </a:bodyPr>
            <a:lstStyle/>
            <a:p>
              <a:pPr defTabSz="932284"/>
              <a:endParaRPr lang="en-US" sz="1799">
                <a:solidFill>
                  <a:srgbClr val="000000"/>
                </a:solidFill>
              </a:endParaRPr>
            </a:p>
          </p:txBody>
        </p:sp>
        <p:sp>
          <p:nvSpPr>
            <p:cNvPr id="124" name="Freeform 74"/>
            <p:cNvSpPr>
              <a:spLocks/>
            </p:cNvSpPr>
            <p:nvPr/>
          </p:nvSpPr>
          <p:spPr bwMode="auto">
            <a:xfrm>
              <a:off x="11125911" y="6848694"/>
              <a:ext cx="95470" cy="116979"/>
            </a:xfrm>
            <a:custGeom>
              <a:avLst/>
              <a:gdLst>
                <a:gd name="T0" fmla="*/ 96 w 225"/>
                <a:gd name="T1" fmla="*/ 0 h 276"/>
                <a:gd name="T2" fmla="*/ 96 w 225"/>
                <a:gd name="T3" fmla="*/ 183 h 276"/>
                <a:gd name="T4" fmla="*/ 225 w 225"/>
                <a:gd name="T5" fmla="*/ 183 h 276"/>
                <a:gd name="T6" fmla="*/ 225 w 225"/>
                <a:gd name="T7" fmla="*/ 276 h 276"/>
                <a:gd name="T8" fmla="*/ 4 w 225"/>
                <a:gd name="T9" fmla="*/ 276 h 276"/>
                <a:gd name="T10" fmla="*/ 2 w 225"/>
                <a:gd name="T11" fmla="*/ 255 h 276"/>
                <a:gd name="T12" fmla="*/ 2 w 225"/>
                <a:gd name="T13" fmla="*/ 22 h 276"/>
                <a:gd name="T14" fmla="*/ 0 w 225"/>
                <a:gd name="T15" fmla="*/ 0 h 276"/>
                <a:gd name="T16" fmla="*/ 96 w 225"/>
                <a:gd name="T17"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5" h="276">
                  <a:moveTo>
                    <a:pt x="96" y="0"/>
                  </a:moveTo>
                  <a:cubicBezTo>
                    <a:pt x="96" y="61"/>
                    <a:pt x="96" y="121"/>
                    <a:pt x="96" y="183"/>
                  </a:cubicBezTo>
                  <a:cubicBezTo>
                    <a:pt x="139" y="183"/>
                    <a:pt x="181" y="183"/>
                    <a:pt x="225" y="183"/>
                  </a:cubicBezTo>
                  <a:cubicBezTo>
                    <a:pt x="225" y="215"/>
                    <a:pt x="225" y="245"/>
                    <a:pt x="225" y="276"/>
                  </a:cubicBezTo>
                  <a:cubicBezTo>
                    <a:pt x="151" y="276"/>
                    <a:pt x="77" y="276"/>
                    <a:pt x="4" y="276"/>
                  </a:cubicBezTo>
                  <a:cubicBezTo>
                    <a:pt x="0" y="269"/>
                    <a:pt x="2" y="262"/>
                    <a:pt x="2" y="255"/>
                  </a:cubicBezTo>
                  <a:cubicBezTo>
                    <a:pt x="2" y="178"/>
                    <a:pt x="2" y="100"/>
                    <a:pt x="2" y="22"/>
                  </a:cubicBezTo>
                  <a:cubicBezTo>
                    <a:pt x="2" y="14"/>
                    <a:pt x="3" y="7"/>
                    <a:pt x="0" y="0"/>
                  </a:cubicBezTo>
                  <a:cubicBezTo>
                    <a:pt x="32" y="0"/>
                    <a:pt x="64" y="0"/>
                    <a:pt x="96" y="0"/>
                  </a:cubicBezTo>
                  <a:close/>
                </a:path>
              </a:pathLst>
            </a:custGeom>
            <a:solidFill>
              <a:schemeClr val="tx1"/>
            </a:solidFill>
            <a:ln>
              <a:noFill/>
            </a:ln>
          </p:spPr>
          <p:txBody>
            <a:bodyPr vert="horz" wrap="square" lIns="91390" tIns="45695" rIns="91390" bIns="45695" numCol="1" anchor="t" anchorCtr="0" compatLnSpc="1">
              <a:prstTxWarp prst="textNoShape">
                <a:avLst/>
              </a:prstTxWarp>
            </a:bodyPr>
            <a:lstStyle/>
            <a:p>
              <a:pPr defTabSz="932284"/>
              <a:endParaRPr lang="en-US" sz="1799">
                <a:solidFill>
                  <a:srgbClr val="000000"/>
                </a:solidFill>
              </a:endParaRPr>
            </a:p>
          </p:txBody>
        </p:sp>
        <p:sp>
          <p:nvSpPr>
            <p:cNvPr id="125" name="Freeform 75"/>
            <p:cNvSpPr>
              <a:spLocks/>
            </p:cNvSpPr>
            <p:nvPr/>
          </p:nvSpPr>
          <p:spPr bwMode="auto">
            <a:xfrm>
              <a:off x="10965914" y="7071330"/>
              <a:ext cx="255844" cy="592442"/>
            </a:xfrm>
            <a:custGeom>
              <a:avLst/>
              <a:gdLst>
                <a:gd name="T0" fmla="*/ 9 w 603"/>
                <a:gd name="T1" fmla="*/ 179 h 1398"/>
                <a:gd name="T2" fmla="*/ 9 w 603"/>
                <a:gd name="T3" fmla="*/ 0 h 1398"/>
                <a:gd name="T4" fmla="*/ 600 w 603"/>
                <a:gd name="T5" fmla="*/ 0 h 1398"/>
                <a:gd name="T6" fmla="*/ 598 w 603"/>
                <a:gd name="T7" fmla="*/ 47 h 1398"/>
                <a:gd name="T8" fmla="*/ 594 w 603"/>
                <a:gd name="T9" fmla="*/ 86 h 1398"/>
                <a:gd name="T10" fmla="*/ 589 w 603"/>
                <a:gd name="T11" fmla="*/ 153 h 1398"/>
                <a:gd name="T12" fmla="*/ 581 w 603"/>
                <a:gd name="T13" fmla="*/ 227 h 1398"/>
                <a:gd name="T14" fmla="*/ 581 w 603"/>
                <a:gd name="T15" fmla="*/ 237 h 1398"/>
                <a:gd name="T16" fmla="*/ 573 w 603"/>
                <a:gd name="T17" fmla="*/ 308 h 1398"/>
                <a:gd name="T18" fmla="*/ 573 w 603"/>
                <a:gd name="T19" fmla="*/ 310 h 1398"/>
                <a:gd name="T20" fmla="*/ 568 w 603"/>
                <a:gd name="T21" fmla="*/ 381 h 1398"/>
                <a:gd name="T22" fmla="*/ 561 w 603"/>
                <a:gd name="T23" fmla="*/ 451 h 1398"/>
                <a:gd name="T24" fmla="*/ 561 w 603"/>
                <a:gd name="T25" fmla="*/ 463 h 1398"/>
                <a:gd name="T26" fmla="*/ 553 w 603"/>
                <a:gd name="T27" fmla="*/ 531 h 1398"/>
                <a:gd name="T28" fmla="*/ 553 w 603"/>
                <a:gd name="T29" fmla="*/ 535 h 1398"/>
                <a:gd name="T30" fmla="*/ 548 w 603"/>
                <a:gd name="T31" fmla="*/ 612 h 1398"/>
                <a:gd name="T32" fmla="*/ 541 w 603"/>
                <a:gd name="T33" fmla="*/ 675 h 1398"/>
                <a:gd name="T34" fmla="*/ 541 w 603"/>
                <a:gd name="T35" fmla="*/ 682 h 1398"/>
                <a:gd name="T36" fmla="*/ 533 w 603"/>
                <a:gd name="T37" fmla="*/ 757 h 1398"/>
                <a:gd name="T38" fmla="*/ 533 w 603"/>
                <a:gd name="T39" fmla="*/ 761 h 1398"/>
                <a:gd name="T40" fmla="*/ 528 w 603"/>
                <a:gd name="T41" fmla="*/ 840 h 1398"/>
                <a:gd name="T42" fmla="*/ 520 w 603"/>
                <a:gd name="T43" fmla="*/ 932 h 1398"/>
                <a:gd name="T44" fmla="*/ 512 w 603"/>
                <a:gd name="T45" fmla="*/ 1020 h 1398"/>
                <a:gd name="T46" fmla="*/ 506 w 603"/>
                <a:gd name="T47" fmla="*/ 1081 h 1398"/>
                <a:gd name="T48" fmla="*/ 502 w 603"/>
                <a:gd name="T49" fmla="*/ 1130 h 1398"/>
                <a:gd name="T50" fmla="*/ 493 w 603"/>
                <a:gd name="T51" fmla="*/ 1246 h 1398"/>
                <a:gd name="T52" fmla="*/ 488 w 603"/>
                <a:gd name="T53" fmla="*/ 1265 h 1398"/>
                <a:gd name="T54" fmla="*/ 9 w 603"/>
                <a:gd name="T55" fmla="*/ 1398 h 1398"/>
                <a:gd name="T56" fmla="*/ 9 w 603"/>
                <a:gd name="T57" fmla="*/ 1358 h 1398"/>
                <a:gd name="T58" fmla="*/ 9 w 603"/>
                <a:gd name="T59" fmla="*/ 1226 h 1398"/>
                <a:gd name="T60" fmla="*/ 1 w 603"/>
                <a:gd name="T61" fmla="*/ 1208 h 1398"/>
                <a:gd name="T62" fmla="*/ 10 w 603"/>
                <a:gd name="T63" fmla="*/ 1202 h 1398"/>
                <a:gd name="T64" fmla="*/ 353 w 603"/>
                <a:gd name="T65" fmla="*/ 1108 h 1398"/>
                <a:gd name="T66" fmla="*/ 379 w 603"/>
                <a:gd name="T67" fmla="*/ 1075 h 1398"/>
                <a:gd name="T68" fmla="*/ 418 w 603"/>
                <a:gd name="T69" fmla="*/ 632 h 1398"/>
                <a:gd name="T70" fmla="*/ 423 w 603"/>
                <a:gd name="T71" fmla="*/ 578 h 1398"/>
                <a:gd name="T72" fmla="*/ 400 w 603"/>
                <a:gd name="T73" fmla="*/ 553 h 1398"/>
                <a:gd name="T74" fmla="*/ 272 w 603"/>
                <a:gd name="T75" fmla="*/ 553 h 1398"/>
                <a:gd name="T76" fmla="*/ 40 w 603"/>
                <a:gd name="T77" fmla="*/ 553 h 1398"/>
                <a:gd name="T78" fmla="*/ 10 w 603"/>
                <a:gd name="T79" fmla="*/ 550 h 1398"/>
                <a:gd name="T80" fmla="*/ 5 w 603"/>
                <a:gd name="T81" fmla="*/ 544 h 1398"/>
                <a:gd name="T82" fmla="*/ 3 w 603"/>
                <a:gd name="T83" fmla="*/ 477 h 1398"/>
                <a:gd name="T84" fmla="*/ 3 w 603"/>
                <a:gd name="T85" fmla="*/ 387 h 1398"/>
                <a:gd name="T86" fmla="*/ 8 w 603"/>
                <a:gd name="T87" fmla="*/ 362 h 1398"/>
                <a:gd name="T88" fmla="*/ 39 w 603"/>
                <a:gd name="T89" fmla="*/ 357 h 1398"/>
                <a:gd name="T90" fmla="*/ 414 w 603"/>
                <a:gd name="T91" fmla="*/ 357 h 1398"/>
                <a:gd name="T92" fmla="*/ 441 w 603"/>
                <a:gd name="T93" fmla="*/ 349 h 1398"/>
                <a:gd name="T94" fmla="*/ 455 w 603"/>
                <a:gd name="T95" fmla="*/ 195 h 1398"/>
                <a:gd name="T96" fmla="*/ 433 w 603"/>
                <a:gd name="T97" fmla="*/ 185 h 1398"/>
                <a:gd name="T98" fmla="*/ 235 w 603"/>
                <a:gd name="T99" fmla="*/ 185 h 1398"/>
                <a:gd name="T100" fmla="*/ 35 w 603"/>
                <a:gd name="T101" fmla="*/ 185 h 1398"/>
                <a:gd name="T102" fmla="*/ 9 w 603"/>
                <a:gd name="T103" fmla="*/ 179 h 1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3" h="1398">
                  <a:moveTo>
                    <a:pt x="9" y="179"/>
                  </a:moveTo>
                  <a:cubicBezTo>
                    <a:pt x="9" y="120"/>
                    <a:pt x="9" y="60"/>
                    <a:pt x="9" y="0"/>
                  </a:cubicBezTo>
                  <a:cubicBezTo>
                    <a:pt x="207" y="0"/>
                    <a:pt x="403" y="0"/>
                    <a:pt x="600" y="0"/>
                  </a:cubicBezTo>
                  <a:cubicBezTo>
                    <a:pt x="600" y="16"/>
                    <a:pt x="603" y="31"/>
                    <a:pt x="598" y="47"/>
                  </a:cubicBezTo>
                  <a:cubicBezTo>
                    <a:pt x="594" y="59"/>
                    <a:pt x="595" y="73"/>
                    <a:pt x="594" y="86"/>
                  </a:cubicBezTo>
                  <a:cubicBezTo>
                    <a:pt x="593" y="109"/>
                    <a:pt x="589" y="131"/>
                    <a:pt x="589" y="153"/>
                  </a:cubicBezTo>
                  <a:cubicBezTo>
                    <a:pt x="588" y="178"/>
                    <a:pt x="587" y="203"/>
                    <a:pt x="581" y="227"/>
                  </a:cubicBezTo>
                  <a:cubicBezTo>
                    <a:pt x="581" y="231"/>
                    <a:pt x="581" y="234"/>
                    <a:pt x="581" y="237"/>
                  </a:cubicBezTo>
                  <a:cubicBezTo>
                    <a:pt x="581" y="261"/>
                    <a:pt x="578" y="284"/>
                    <a:pt x="573" y="308"/>
                  </a:cubicBezTo>
                  <a:cubicBezTo>
                    <a:pt x="573" y="308"/>
                    <a:pt x="573" y="309"/>
                    <a:pt x="573" y="310"/>
                  </a:cubicBezTo>
                  <a:cubicBezTo>
                    <a:pt x="576" y="334"/>
                    <a:pt x="569" y="357"/>
                    <a:pt x="568" y="381"/>
                  </a:cubicBezTo>
                  <a:cubicBezTo>
                    <a:pt x="568" y="404"/>
                    <a:pt x="567" y="428"/>
                    <a:pt x="561" y="451"/>
                  </a:cubicBezTo>
                  <a:cubicBezTo>
                    <a:pt x="560" y="455"/>
                    <a:pt x="561" y="459"/>
                    <a:pt x="561" y="463"/>
                  </a:cubicBezTo>
                  <a:cubicBezTo>
                    <a:pt x="561" y="486"/>
                    <a:pt x="558" y="509"/>
                    <a:pt x="553" y="531"/>
                  </a:cubicBezTo>
                  <a:cubicBezTo>
                    <a:pt x="553" y="532"/>
                    <a:pt x="553" y="534"/>
                    <a:pt x="553" y="535"/>
                  </a:cubicBezTo>
                  <a:cubicBezTo>
                    <a:pt x="555" y="561"/>
                    <a:pt x="550" y="587"/>
                    <a:pt x="548" y="612"/>
                  </a:cubicBezTo>
                  <a:cubicBezTo>
                    <a:pt x="546" y="633"/>
                    <a:pt x="549" y="654"/>
                    <a:pt x="541" y="675"/>
                  </a:cubicBezTo>
                  <a:cubicBezTo>
                    <a:pt x="540" y="677"/>
                    <a:pt x="541" y="680"/>
                    <a:pt x="541" y="682"/>
                  </a:cubicBezTo>
                  <a:cubicBezTo>
                    <a:pt x="541" y="708"/>
                    <a:pt x="538" y="732"/>
                    <a:pt x="533" y="757"/>
                  </a:cubicBezTo>
                  <a:cubicBezTo>
                    <a:pt x="533" y="758"/>
                    <a:pt x="533" y="759"/>
                    <a:pt x="533" y="761"/>
                  </a:cubicBezTo>
                  <a:cubicBezTo>
                    <a:pt x="536" y="787"/>
                    <a:pt x="530" y="813"/>
                    <a:pt x="528" y="840"/>
                  </a:cubicBezTo>
                  <a:cubicBezTo>
                    <a:pt x="527" y="871"/>
                    <a:pt x="523" y="901"/>
                    <a:pt x="520" y="932"/>
                  </a:cubicBezTo>
                  <a:cubicBezTo>
                    <a:pt x="518" y="961"/>
                    <a:pt x="516" y="991"/>
                    <a:pt x="512" y="1020"/>
                  </a:cubicBezTo>
                  <a:cubicBezTo>
                    <a:pt x="509" y="1040"/>
                    <a:pt x="511" y="1061"/>
                    <a:pt x="506" y="1081"/>
                  </a:cubicBezTo>
                  <a:cubicBezTo>
                    <a:pt x="502" y="1096"/>
                    <a:pt x="502" y="1113"/>
                    <a:pt x="502" y="1130"/>
                  </a:cubicBezTo>
                  <a:cubicBezTo>
                    <a:pt x="500" y="1169"/>
                    <a:pt x="490" y="1207"/>
                    <a:pt x="493" y="1246"/>
                  </a:cubicBezTo>
                  <a:cubicBezTo>
                    <a:pt x="494" y="1253"/>
                    <a:pt x="488" y="1258"/>
                    <a:pt x="488" y="1265"/>
                  </a:cubicBezTo>
                  <a:cubicBezTo>
                    <a:pt x="329" y="1309"/>
                    <a:pt x="170" y="1353"/>
                    <a:pt x="9" y="1398"/>
                  </a:cubicBezTo>
                  <a:cubicBezTo>
                    <a:pt x="9" y="1384"/>
                    <a:pt x="9" y="1371"/>
                    <a:pt x="9" y="1358"/>
                  </a:cubicBezTo>
                  <a:cubicBezTo>
                    <a:pt x="9" y="1314"/>
                    <a:pt x="9" y="1270"/>
                    <a:pt x="9" y="1226"/>
                  </a:cubicBezTo>
                  <a:cubicBezTo>
                    <a:pt x="9" y="1218"/>
                    <a:pt x="8" y="1212"/>
                    <a:pt x="1" y="1208"/>
                  </a:cubicBezTo>
                  <a:cubicBezTo>
                    <a:pt x="3" y="1204"/>
                    <a:pt x="6" y="1203"/>
                    <a:pt x="10" y="1202"/>
                  </a:cubicBezTo>
                  <a:cubicBezTo>
                    <a:pt x="125" y="1172"/>
                    <a:pt x="238" y="1139"/>
                    <a:pt x="353" y="1108"/>
                  </a:cubicBezTo>
                  <a:cubicBezTo>
                    <a:pt x="370" y="1103"/>
                    <a:pt x="378" y="1093"/>
                    <a:pt x="379" y="1075"/>
                  </a:cubicBezTo>
                  <a:cubicBezTo>
                    <a:pt x="391" y="927"/>
                    <a:pt x="404" y="780"/>
                    <a:pt x="418" y="632"/>
                  </a:cubicBezTo>
                  <a:cubicBezTo>
                    <a:pt x="420" y="614"/>
                    <a:pt x="422" y="596"/>
                    <a:pt x="423" y="578"/>
                  </a:cubicBezTo>
                  <a:cubicBezTo>
                    <a:pt x="424" y="554"/>
                    <a:pt x="424" y="553"/>
                    <a:pt x="400" y="553"/>
                  </a:cubicBezTo>
                  <a:cubicBezTo>
                    <a:pt x="357" y="553"/>
                    <a:pt x="314" y="553"/>
                    <a:pt x="272" y="553"/>
                  </a:cubicBezTo>
                  <a:cubicBezTo>
                    <a:pt x="195" y="553"/>
                    <a:pt x="117" y="553"/>
                    <a:pt x="40" y="553"/>
                  </a:cubicBezTo>
                  <a:cubicBezTo>
                    <a:pt x="30" y="553"/>
                    <a:pt x="20" y="554"/>
                    <a:pt x="10" y="550"/>
                  </a:cubicBezTo>
                  <a:cubicBezTo>
                    <a:pt x="8" y="548"/>
                    <a:pt x="7" y="546"/>
                    <a:pt x="5" y="544"/>
                  </a:cubicBezTo>
                  <a:cubicBezTo>
                    <a:pt x="0" y="522"/>
                    <a:pt x="3" y="499"/>
                    <a:pt x="3" y="477"/>
                  </a:cubicBezTo>
                  <a:cubicBezTo>
                    <a:pt x="2" y="447"/>
                    <a:pt x="2" y="417"/>
                    <a:pt x="3" y="387"/>
                  </a:cubicBezTo>
                  <a:cubicBezTo>
                    <a:pt x="3" y="378"/>
                    <a:pt x="2" y="370"/>
                    <a:pt x="8" y="362"/>
                  </a:cubicBezTo>
                  <a:cubicBezTo>
                    <a:pt x="17" y="355"/>
                    <a:pt x="28" y="357"/>
                    <a:pt x="39" y="357"/>
                  </a:cubicBezTo>
                  <a:cubicBezTo>
                    <a:pt x="164" y="357"/>
                    <a:pt x="289" y="357"/>
                    <a:pt x="414" y="357"/>
                  </a:cubicBezTo>
                  <a:cubicBezTo>
                    <a:pt x="424" y="357"/>
                    <a:pt x="434" y="360"/>
                    <a:pt x="441" y="349"/>
                  </a:cubicBezTo>
                  <a:cubicBezTo>
                    <a:pt x="449" y="298"/>
                    <a:pt x="453" y="247"/>
                    <a:pt x="455" y="195"/>
                  </a:cubicBezTo>
                  <a:cubicBezTo>
                    <a:pt x="452" y="182"/>
                    <a:pt x="442" y="185"/>
                    <a:pt x="433" y="185"/>
                  </a:cubicBezTo>
                  <a:cubicBezTo>
                    <a:pt x="367" y="185"/>
                    <a:pt x="301" y="185"/>
                    <a:pt x="235" y="185"/>
                  </a:cubicBezTo>
                  <a:cubicBezTo>
                    <a:pt x="168" y="185"/>
                    <a:pt x="102" y="185"/>
                    <a:pt x="35" y="185"/>
                  </a:cubicBezTo>
                  <a:cubicBezTo>
                    <a:pt x="26" y="184"/>
                    <a:pt x="16" y="187"/>
                    <a:pt x="9" y="179"/>
                  </a:cubicBezTo>
                  <a:close/>
                </a:path>
              </a:pathLst>
            </a:custGeom>
            <a:solidFill>
              <a:schemeClr val="tx1"/>
            </a:solidFill>
            <a:ln>
              <a:noFill/>
            </a:ln>
          </p:spPr>
          <p:txBody>
            <a:bodyPr vert="horz" wrap="square" lIns="91390" tIns="45695" rIns="91390" bIns="45695" numCol="1" anchor="t" anchorCtr="0" compatLnSpc="1">
              <a:prstTxWarp prst="textNoShape">
                <a:avLst/>
              </a:prstTxWarp>
            </a:bodyPr>
            <a:lstStyle/>
            <a:p>
              <a:pPr defTabSz="932284"/>
              <a:endParaRPr lang="en-US" sz="1799">
                <a:solidFill>
                  <a:srgbClr val="000000"/>
                </a:solidFill>
              </a:endParaRPr>
            </a:p>
          </p:txBody>
        </p:sp>
        <p:sp>
          <p:nvSpPr>
            <p:cNvPr id="126" name="Freeform 76"/>
            <p:cNvSpPr>
              <a:spLocks/>
            </p:cNvSpPr>
            <p:nvPr/>
          </p:nvSpPr>
          <p:spPr bwMode="auto">
            <a:xfrm>
              <a:off x="10776107" y="7146802"/>
              <a:ext cx="387539" cy="243013"/>
            </a:xfrm>
            <a:custGeom>
              <a:avLst/>
              <a:gdLst>
                <a:gd name="T0" fmla="*/ 896 w 914"/>
                <a:gd name="T1" fmla="*/ 173 h 574"/>
                <a:gd name="T2" fmla="*/ 895 w 914"/>
                <a:gd name="T3" fmla="*/ 183 h 574"/>
                <a:gd name="T4" fmla="*/ 874 w 914"/>
                <a:gd name="T5" fmla="*/ 185 h 574"/>
                <a:gd name="T6" fmla="*/ 479 w 914"/>
                <a:gd name="T7" fmla="*/ 185 h 574"/>
                <a:gd name="T8" fmla="*/ 457 w 914"/>
                <a:gd name="T9" fmla="*/ 185 h 574"/>
                <a:gd name="T10" fmla="*/ 426 w 914"/>
                <a:gd name="T11" fmla="*/ 191 h 574"/>
                <a:gd name="T12" fmla="*/ 235 w 914"/>
                <a:gd name="T13" fmla="*/ 191 h 574"/>
                <a:gd name="T14" fmla="*/ 211 w 914"/>
                <a:gd name="T15" fmla="*/ 217 h 574"/>
                <a:gd name="T16" fmla="*/ 221 w 914"/>
                <a:gd name="T17" fmla="*/ 338 h 574"/>
                <a:gd name="T18" fmla="*/ 249 w 914"/>
                <a:gd name="T19" fmla="*/ 363 h 574"/>
                <a:gd name="T20" fmla="*/ 428 w 914"/>
                <a:gd name="T21" fmla="*/ 363 h 574"/>
                <a:gd name="T22" fmla="*/ 457 w 914"/>
                <a:gd name="T23" fmla="*/ 368 h 574"/>
                <a:gd name="T24" fmla="*/ 457 w 914"/>
                <a:gd name="T25" fmla="*/ 370 h 574"/>
                <a:gd name="T26" fmla="*/ 463 w 914"/>
                <a:gd name="T27" fmla="*/ 398 h 574"/>
                <a:gd name="T28" fmla="*/ 463 w 914"/>
                <a:gd name="T29" fmla="*/ 518 h 574"/>
                <a:gd name="T30" fmla="*/ 489 w 914"/>
                <a:gd name="T31" fmla="*/ 543 h 574"/>
                <a:gd name="T32" fmla="*/ 646 w 914"/>
                <a:gd name="T33" fmla="*/ 543 h 574"/>
                <a:gd name="T34" fmla="*/ 670 w 914"/>
                <a:gd name="T35" fmla="*/ 544 h 574"/>
                <a:gd name="T36" fmla="*/ 678 w 914"/>
                <a:gd name="T37" fmla="*/ 574 h 574"/>
                <a:gd name="T38" fmla="*/ 641 w 914"/>
                <a:gd name="T39" fmla="*/ 559 h 574"/>
                <a:gd name="T40" fmla="*/ 486 w 914"/>
                <a:gd name="T41" fmla="*/ 559 h 574"/>
                <a:gd name="T42" fmla="*/ 457 w 914"/>
                <a:gd name="T43" fmla="*/ 553 h 574"/>
                <a:gd name="T44" fmla="*/ 435 w 914"/>
                <a:gd name="T45" fmla="*/ 553 h 574"/>
                <a:gd name="T46" fmla="*/ 73 w 914"/>
                <a:gd name="T47" fmla="*/ 553 h 574"/>
                <a:gd name="T48" fmla="*/ 51 w 914"/>
                <a:gd name="T49" fmla="*/ 553 h 574"/>
                <a:gd name="T50" fmla="*/ 46 w 914"/>
                <a:gd name="T51" fmla="*/ 510 h 574"/>
                <a:gd name="T52" fmla="*/ 37 w 914"/>
                <a:gd name="T53" fmla="*/ 399 h 574"/>
                <a:gd name="T54" fmla="*/ 26 w 914"/>
                <a:gd name="T55" fmla="*/ 291 h 574"/>
                <a:gd name="T56" fmla="*/ 21 w 914"/>
                <a:gd name="T57" fmla="*/ 229 h 574"/>
                <a:gd name="T58" fmla="*/ 10 w 914"/>
                <a:gd name="T59" fmla="*/ 113 h 574"/>
                <a:gd name="T60" fmla="*/ 6 w 914"/>
                <a:gd name="T61" fmla="*/ 57 h 574"/>
                <a:gd name="T62" fmla="*/ 2 w 914"/>
                <a:gd name="T63" fmla="*/ 3 h 574"/>
                <a:gd name="T64" fmla="*/ 23 w 914"/>
                <a:gd name="T65" fmla="*/ 2 h 574"/>
                <a:gd name="T66" fmla="*/ 435 w 914"/>
                <a:gd name="T67" fmla="*/ 1 h 574"/>
                <a:gd name="T68" fmla="*/ 457 w 914"/>
                <a:gd name="T69" fmla="*/ 1 h 574"/>
                <a:gd name="T70" fmla="*/ 503 w 914"/>
                <a:gd name="T71" fmla="*/ 1 h 574"/>
                <a:gd name="T72" fmla="*/ 890 w 914"/>
                <a:gd name="T73" fmla="*/ 1 h 574"/>
                <a:gd name="T74" fmla="*/ 910 w 914"/>
                <a:gd name="T75" fmla="*/ 1 h 574"/>
                <a:gd name="T76" fmla="*/ 909 w 914"/>
                <a:gd name="T77" fmla="*/ 18 h 574"/>
                <a:gd name="T78" fmla="*/ 874 w 914"/>
                <a:gd name="T79" fmla="*/ 11 h 574"/>
                <a:gd name="T80" fmla="*/ 493 w 914"/>
                <a:gd name="T81" fmla="*/ 11 h 574"/>
                <a:gd name="T82" fmla="*/ 463 w 914"/>
                <a:gd name="T83" fmla="*/ 40 h 574"/>
                <a:gd name="T84" fmla="*/ 463 w 914"/>
                <a:gd name="T85" fmla="*/ 152 h 574"/>
                <a:gd name="T86" fmla="*/ 485 w 914"/>
                <a:gd name="T87" fmla="*/ 175 h 574"/>
                <a:gd name="T88" fmla="*/ 873 w 914"/>
                <a:gd name="T89" fmla="*/ 174 h 574"/>
                <a:gd name="T90" fmla="*/ 896 w 914"/>
                <a:gd name="T91" fmla="*/ 173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14" h="574">
                  <a:moveTo>
                    <a:pt x="896" y="173"/>
                  </a:moveTo>
                  <a:cubicBezTo>
                    <a:pt x="897" y="176"/>
                    <a:pt x="897" y="180"/>
                    <a:pt x="895" y="183"/>
                  </a:cubicBezTo>
                  <a:cubicBezTo>
                    <a:pt x="889" y="186"/>
                    <a:pt x="881" y="185"/>
                    <a:pt x="874" y="185"/>
                  </a:cubicBezTo>
                  <a:cubicBezTo>
                    <a:pt x="742" y="185"/>
                    <a:pt x="611" y="185"/>
                    <a:pt x="479" y="185"/>
                  </a:cubicBezTo>
                  <a:cubicBezTo>
                    <a:pt x="472" y="185"/>
                    <a:pt x="464" y="185"/>
                    <a:pt x="457" y="185"/>
                  </a:cubicBezTo>
                  <a:cubicBezTo>
                    <a:pt x="448" y="193"/>
                    <a:pt x="437" y="191"/>
                    <a:pt x="426" y="191"/>
                  </a:cubicBezTo>
                  <a:cubicBezTo>
                    <a:pt x="362" y="191"/>
                    <a:pt x="299" y="191"/>
                    <a:pt x="235" y="191"/>
                  </a:cubicBezTo>
                  <a:cubicBezTo>
                    <a:pt x="209" y="191"/>
                    <a:pt x="210" y="192"/>
                    <a:pt x="211" y="217"/>
                  </a:cubicBezTo>
                  <a:cubicBezTo>
                    <a:pt x="213" y="258"/>
                    <a:pt x="217" y="298"/>
                    <a:pt x="221" y="338"/>
                  </a:cubicBezTo>
                  <a:cubicBezTo>
                    <a:pt x="223" y="361"/>
                    <a:pt x="226" y="363"/>
                    <a:pt x="249" y="363"/>
                  </a:cubicBezTo>
                  <a:cubicBezTo>
                    <a:pt x="309" y="363"/>
                    <a:pt x="369" y="363"/>
                    <a:pt x="428" y="363"/>
                  </a:cubicBezTo>
                  <a:cubicBezTo>
                    <a:pt x="438" y="363"/>
                    <a:pt x="448" y="362"/>
                    <a:pt x="457" y="368"/>
                  </a:cubicBezTo>
                  <a:cubicBezTo>
                    <a:pt x="457" y="370"/>
                    <a:pt x="457" y="370"/>
                    <a:pt x="457" y="370"/>
                  </a:cubicBezTo>
                  <a:cubicBezTo>
                    <a:pt x="465" y="378"/>
                    <a:pt x="463" y="388"/>
                    <a:pt x="463" y="398"/>
                  </a:cubicBezTo>
                  <a:cubicBezTo>
                    <a:pt x="464" y="438"/>
                    <a:pt x="463" y="478"/>
                    <a:pt x="463" y="518"/>
                  </a:cubicBezTo>
                  <a:cubicBezTo>
                    <a:pt x="464" y="541"/>
                    <a:pt x="465" y="542"/>
                    <a:pt x="489" y="543"/>
                  </a:cubicBezTo>
                  <a:cubicBezTo>
                    <a:pt x="541" y="543"/>
                    <a:pt x="594" y="543"/>
                    <a:pt x="646" y="543"/>
                  </a:cubicBezTo>
                  <a:cubicBezTo>
                    <a:pt x="654" y="543"/>
                    <a:pt x="662" y="542"/>
                    <a:pt x="670" y="544"/>
                  </a:cubicBezTo>
                  <a:cubicBezTo>
                    <a:pt x="687" y="548"/>
                    <a:pt x="690" y="559"/>
                    <a:pt x="678" y="574"/>
                  </a:cubicBezTo>
                  <a:cubicBezTo>
                    <a:pt x="669" y="561"/>
                    <a:pt x="656" y="559"/>
                    <a:pt x="641" y="559"/>
                  </a:cubicBezTo>
                  <a:cubicBezTo>
                    <a:pt x="589" y="560"/>
                    <a:pt x="537" y="559"/>
                    <a:pt x="486" y="559"/>
                  </a:cubicBezTo>
                  <a:cubicBezTo>
                    <a:pt x="476" y="559"/>
                    <a:pt x="465" y="560"/>
                    <a:pt x="457" y="553"/>
                  </a:cubicBezTo>
                  <a:cubicBezTo>
                    <a:pt x="450" y="553"/>
                    <a:pt x="442" y="553"/>
                    <a:pt x="435" y="553"/>
                  </a:cubicBezTo>
                  <a:cubicBezTo>
                    <a:pt x="314" y="553"/>
                    <a:pt x="194" y="553"/>
                    <a:pt x="73" y="553"/>
                  </a:cubicBezTo>
                  <a:cubicBezTo>
                    <a:pt x="66" y="553"/>
                    <a:pt x="59" y="553"/>
                    <a:pt x="51" y="553"/>
                  </a:cubicBezTo>
                  <a:cubicBezTo>
                    <a:pt x="49" y="538"/>
                    <a:pt x="47" y="524"/>
                    <a:pt x="46" y="510"/>
                  </a:cubicBezTo>
                  <a:cubicBezTo>
                    <a:pt x="42" y="474"/>
                    <a:pt x="40" y="436"/>
                    <a:pt x="37" y="399"/>
                  </a:cubicBezTo>
                  <a:cubicBezTo>
                    <a:pt x="33" y="363"/>
                    <a:pt x="29" y="327"/>
                    <a:pt x="26" y="291"/>
                  </a:cubicBezTo>
                  <a:cubicBezTo>
                    <a:pt x="24" y="270"/>
                    <a:pt x="23" y="250"/>
                    <a:pt x="21" y="229"/>
                  </a:cubicBezTo>
                  <a:cubicBezTo>
                    <a:pt x="17" y="190"/>
                    <a:pt x="14" y="151"/>
                    <a:pt x="10" y="113"/>
                  </a:cubicBezTo>
                  <a:cubicBezTo>
                    <a:pt x="8" y="94"/>
                    <a:pt x="6" y="76"/>
                    <a:pt x="6" y="57"/>
                  </a:cubicBezTo>
                  <a:cubicBezTo>
                    <a:pt x="5" y="39"/>
                    <a:pt x="0" y="22"/>
                    <a:pt x="2" y="3"/>
                  </a:cubicBezTo>
                  <a:cubicBezTo>
                    <a:pt x="9" y="0"/>
                    <a:pt x="16" y="2"/>
                    <a:pt x="23" y="2"/>
                  </a:cubicBezTo>
                  <a:cubicBezTo>
                    <a:pt x="161" y="1"/>
                    <a:pt x="298" y="1"/>
                    <a:pt x="435" y="1"/>
                  </a:cubicBezTo>
                  <a:cubicBezTo>
                    <a:pt x="442" y="1"/>
                    <a:pt x="450" y="1"/>
                    <a:pt x="457" y="1"/>
                  </a:cubicBezTo>
                  <a:cubicBezTo>
                    <a:pt x="472" y="1"/>
                    <a:pt x="488" y="1"/>
                    <a:pt x="503" y="1"/>
                  </a:cubicBezTo>
                  <a:cubicBezTo>
                    <a:pt x="632" y="1"/>
                    <a:pt x="761" y="1"/>
                    <a:pt x="890" y="1"/>
                  </a:cubicBezTo>
                  <a:cubicBezTo>
                    <a:pt x="896" y="1"/>
                    <a:pt x="903" y="1"/>
                    <a:pt x="910" y="1"/>
                  </a:cubicBezTo>
                  <a:cubicBezTo>
                    <a:pt x="914" y="7"/>
                    <a:pt x="914" y="12"/>
                    <a:pt x="909" y="18"/>
                  </a:cubicBezTo>
                  <a:cubicBezTo>
                    <a:pt x="898" y="13"/>
                    <a:pt x="886" y="11"/>
                    <a:pt x="874" y="11"/>
                  </a:cubicBezTo>
                  <a:cubicBezTo>
                    <a:pt x="747" y="11"/>
                    <a:pt x="620" y="11"/>
                    <a:pt x="493" y="11"/>
                  </a:cubicBezTo>
                  <a:cubicBezTo>
                    <a:pt x="464" y="11"/>
                    <a:pt x="463" y="12"/>
                    <a:pt x="463" y="40"/>
                  </a:cubicBezTo>
                  <a:cubicBezTo>
                    <a:pt x="463" y="77"/>
                    <a:pt x="464" y="115"/>
                    <a:pt x="463" y="152"/>
                  </a:cubicBezTo>
                  <a:cubicBezTo>
                    <a:pt x="463" y="168"/>
                    <a:pt x="469" y="175"/>
                    <a:pt x="485" y="175"/>
                  </a:cubicBezTo>
                  <a:cubicBezTo>
                    <a:pt x="614" y="174"/>
                    <a:pt x="743" y="175"/>
                    <a:pt x="873" y="174"/>
                  </a:cubicBezTo>
                  <a:cubicBezTo>
                    <a:pt x="881" y="174"/>
                    <a:pt x="888" y="171"/>
                    <a:pt x="896" y="173"/>
                  </a:cubicBezTo>
                  <a:close/>
                </a:path>
              </a:pathLst>
            </a:custGeom>
            <a:solidFill>
              <a:schemeClr val="bg1"/>
            </a:solidFill>
            <a:ln>
              <a:noFill/>
            </a:ln>
          </p:spPr>
          <p:txBody>
            <a:bodyPr vert="horz" wrap="square" lIns="91390" tIns="45695" rIns="91390" bIns="45695" numCol="1" anchor="t" anchorCtr="0" compatLnSpc="1">
              <a:prstTxWarp prst="textNoShape">
                <a:avLst/>
              </a:prstTxWarp>
            </a:bodyPr>
            <a:lstStyle/>
            <a:p>
              <a:pPr defTabSz="932284"/>
              <a:endParaRPr lang="en-US" sz="1799">
                <a:solidFill>
                  <a:srgbClr val="000000"/>
                </a:solidFill>
              </a:endParaRPr>
            </a:p>
          </p:txBody>
        </p:sp>
        <p:sp>
          <p:nvSpPr>
            <p:cNvPr id="127" name="Freeform 77"/>
            <p:cNvSpPr>
              <a:spLocks/>
            </p:cNvSpPr>
            <p:nvPr/>
          </p:nvSpPr>
          <p:spPr bwMode="auto">
            <a:xfrm>
              <a:off x="10800635" y="7418494"/>
              <a:ext cx="172072" cy="164525"/>
            </a:xfrm>
            <a:custGeom>
              <a:avLst/>
              <a:gdLst>
                <a:gd name="T0" fmla="*/ 399 w 406"/>
                <a:gd name="T1" fmla="*/ 387 h 388"/>
                <a:gd name="T2" fmla="*/ 391 w 406"/>
                <a:gd name="T3" fmla="*/ 388 h 388"/>
                <a:gd name="T4" fmla="*/ 215 w 406"/>
                <a:gd name="T5" fmla="*/ 339 h 388"/>
                <a:gd name="T6" fmla="*/ 38 w 406"/>
                <a:gd name="T7" fmla="*/ 290 h 388"/>
                <a:gd name="T8" fmla="*/ 23 w 406"/>
                <a:gd name="T9" fmla="*/ 272 h 388"/>
                <a:gd name="T10" fmla="*/ 11 w 406"/>
                <a:gd name="T11" fmla="*/ 113 h 388"/>
                <a:gd name="T12" fmla="*/ 0 w 406"/>
                <a:gd name="T13" fmla="*/ 7 h 388"/>
                <a:gd name="T14" fmla="*/ 1 w 406"/>
                <a:gd name="T15" fmla="*/ 0 h 388"/>
                <a:gd name="T16" fmla="*/ 182 w 406"/>
                <a:gd name="T17" fmla="*/ 0 h 388"/>
                <a:gd name="T18" fmla="*/ 186 w 406"/>
                <a:gd name="T19" fmla="*/ 21 h 388"/>
                <a:gd name="T20" fmla="*/ 195 w 406"/>
                <a:gd name="T21" fmla="*/ 132 h 388"/>
                <a:gd name="T22" fmla="*/ 208 w 406"/>
                <a:gd name="T23" fmla="*/ 148 h 388"/>
                <a:gd name="T24" fmla="*/ 397 w 406"/>
                <a:gd name="T25" fmla="*/ 198 h 388"/>
                <a:gd name="T26" fmla="*/ 399 w 406"/>
                <a:gd name="T27" fmla="*/ 198 h 388"/>
                <a:gd name="T28" fmla="*/ 402 w 406"/>
                <a:gd name="T29" fmla="*/ 201 h 388"/>
                <a:gd name="T30" fmla="*/ 405 w 406"/>
                <a:gd name="T31" fmla="*/ 224 h 388"/>
                <a:gd name="T32" fmla="*/ 405 w 406"/>
                <a:gd name="T33" fmla="*/ 361 h 388"/>
                <a:gd name="T34" fmla="*/ 399 w 406"/>
                <a:gd name="T35" fmla="*/ 387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6" h="388">
                  <a:moveTo>
                    <a:pt x="399" y="387"/>
                  </a:moveTo>
                  <a:cubicBezTo>
                    <a:pt x="396" y="388"/>
                    <a:pt x="394" y="388"/>
                    <a:pt x="391" y="388"/>
                  </a:cubicBezTo>
                  <a:cubicBezTo>
                    <a:pt x="332" y="372"/>
                    <a:pt x="274" y="355"/>
                    <a:pt x="215" y="339"/>
                  </a:cubicBezTo>
                  <a:cubicBezTo>
                    <a:pt x="156" y="323"/>
                    <a:pt x="97" y="306"/>
                    <a:pt x="38" y="290"/>
                  </a:cubicBezTo>
                  <a:cubicBezTo>
                    <a:pt x="28" y="287"/>
                    <a:pt x="24" y="282"/>
                    <a:pt x="23" y="272"/>
                  </a:cubicBezTo>
                  <a:cubicBezTo>
                    <a:pt x="20" y="219"/>
                    <a:pt x="15" y="166"/>
                    <a:pt x="11" y="113"/>
                  </a:cubicBezTo>
                  <a:cubicBezTo>
                    <a:pt x="7" y="78"/>
                    <a:pt x="3" y="42"/>
                    <a:pt x="0" y="7"/>
                  </a:cubicBezTo>
                  <a:cubicBezTo>
                    <a:pt x="0" y="5"/>
                    <a:pt x="0" y="3"/>
                    <a:pt x="1" y="0"/>
                  </a:cubicBezTo>
                  <a:cubicBezTo>
                    <a:pt x="61" y="0"/>
                    <a:pt x="121" y="0"/>
                    <a:pt x="182" y="0"/>
                  </a:cubicBezTo>
                  <a:cubicBezTo>
                    <a:pt x="183" y="7"/>
                    <a:pt x="185" y="14"/>
                    <a:pt x="186" y="21"/>
                  </a:cubicBezTo>
                  <a:cubicBezTo>
                    <a:pt x="189" y="58"/>
                    <a:pt x="192" y="95"/>
                    <a:pt x="195" y="132"/>
                  </a:cubicBezTo>
                  <a:cubicBezTo>
                    <a:pt x="195" y="141"/>
                    <a:pt x="198" y="145"/>
                    <a:pt x="208" y="148"/>
                  </a:cubicBezTo>
                  <a:cubicBezTo>
                    <a:pt x="271" y="164"/>
                    <a:pt x="334" y="181"/>
                    <a:pt x="397" y="198"/>
                  </a:cubicBezTo>
                  <a:cubicBezTo>
                    <a:pt x="398" y="199"/>
                    <a:pt x="399" y="198"/>
                    <a:pt x="399" y="198"/>
                  </a:cubicBezTo>
                  <a:cubicBezTo>
                    <a:pt x="400" y="199"/>
                    <a:pt x="401" y="200"/>
                    <a:pt x="402" y="201"/>
                  </a:cubicBezTo>
                  <a:cubicBezTo>
                    <a:pt x="406" y="208"/>
                    <a:pt x="405" y="216"/>
                    <a:pt x="405" y="224"/>
                  </a:cubicBezTo>
                  <a:cubicBezTo>
                    <a:pt x="405" y="270"/>
                    <a:pt x="405" y="315"/>
                    <a:pt x="405" y="361"/>
                  </a:cubicBezTo>
                  <a:cubicBezTo>
                    <a:pt x="405" y="370"/>
                    <a:pt x="406" y="380"/>
                    <a:pt x="399" y="387"/>
                  </a:cubicBezTo>
                  <a:close/>
                </a:path>
              </a:pathLst>
            </a:custGeom>
            <a:solidFill>
              <a:schemeClr val="bg1"/>
            </a:solidFill>
            <a:ln>
              <a:noFill/>
            </a:ln>
          </p:spPr>
          <p:txBody>
            <a:bodyPr vert="horz" wrap="square" lIns="91390" tIns="45695" rIns="91390" bIns="45695" numCol="1" anchor="t" anchorCtr="0" compatLnSpc="1">
              <a:prstTxWarp prst="textNoShape">
                <a:avLst/>
              </a:prstTxWarp>
            </a:bodyPr>
            <a:lstStyle/>
            <a:p>
              <a:pPr defTabSz="932284"/>
              <a:endParaRPr lang="en-US" sz="1799">
                <a:solidFill>
                  <a:srgbClr val="000000"/>
                </a:solidFill>
              </a:endParaRPr>
            </a:p>
          </p:txBody>
        </p:sp>
        <p:sp>
          <p:nvSpPr>
            <p:cNvPr id="128" name="Freeform 79"/>
            <p:cNvSpPr>
              <a:spLocks/>
            </p:cNvSpPr>
            <p:nvPr/>
          </p:nvSpPr>
          <p:spPr bwMode="auto">
            <a:xfrm>
              <a:off x="10969311" y="7302647"/>
              <a:ext cx="179619" cy="279994"/>
            </a:xfrm>
            <a:custGeom>
              <a:avLst/>
              <a:gdLst>
                <a:gd name="T0" fmla="*/ 1 w 423"/>
                <a:gd name="T1" fmla="*/ 474 h 661"/>
                <a:gd name="T2" fmla="*/ 163 w 423"/>
                <a:gd name="T3" fmla="*/ 429 h 661"/>
                <a:gd name="T4" fmla="*/ 186 w 423"/>
                <a:gd name="T5" fmla="*/ 423 h 661"/>
                <a:gd name="T6" fmla="*/ 205 w 423"/>
                <a:gd name="T7" fmla="*/ 401 h 661"/>
                <a:gd name="T8" fmla="*/ 216 w 423"/>
                <a:gd name="T9" fmla="*/ 274 h 661"/>
                <a:gd name="T10" fmla="*/ 222 w 423"/>
                <a:gd name="T11" fmla="*/ 205 h 661"/>
                <a:gd name="T12" fmla="*/ 224 w 423"/>
                <a:gd name="T13" fmla="*/ 182 h 661"/>
                <a:gd name="T14" fmla="*/ 1 w 423"/>
                <a:gd name="T15" fmla="*/ 182 h 661"/>
                <a:gd name="T16" fmla="*/ 1 w 423"/>
                <a:gd name="T17" fmla="*/ 2 h 661"/>
                <a:gd name="T18" fmla="*/ 13 w 423"/>
                <a:gd name="T19" fmla="*/ 1 h 661"/>
                <a:gd name="T20" fmla="*/ 408 w 423"/>
                <a:gd name="T21" fmla="*/ 1 h 661"/>
                <a:gd name="T22" fmla="*/ 423 w 423"/>
                <a:gd name="T23" fmla="*/ 3 h 661"/>
                <a:gd name="T24" fmla="*/ 373 w 423"/>
                <a:gd name="T25" fmla="*/ 560 h 661"/>
                <a:gd name="T26" fmla="*/ 207 w 423"/>
                <a:gd name="T27" fmla="*/ 606 h 661"/>
                <a:gd name="T28" fmla="*/ 13 w 423"/>
                <a:gd name="T29" fmla="*/ 660 h 661"/>
                <a:gd name="T30" fmla="*/ 1 w 423"/>
                <a:gd name="T31" fmla="*/ 661 h 661"/>
                <a:gd name="T32" fmla="*/ 1 w 423"/>
                <a:gd name="T33" fmla="*/ 474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3" h="661">
                  <a:moveTo>
                    <a:pt x="1" y="474"/>
                  </a:moveTo>
                  <a:cubicBezTo>
                    <a:pt x="55" y="459"/>
                    <a:pt x="109" y="444"/>
                    <a:pt x="163" y="429"/>
                  </a:cubicBezTo>
                  <a:cubicBezTo>
                    <a:pt x="171" y="427"/>
                    <a:pt x="179" y="425"/>
                    <a:pt x="186" y="423"/>
                  </a:cubicBezTo>
                  <a:cubicBezTo>
                    <a:pt x="204" y="418"/>
                    <a:pt x="203" y="418"/>
                    <a:pt x="205" y="401"/>
                  </a:cubicBezTo>
                  <a:cubicBezTo>
                    <a:pt x="208" y="359"/>
                    <a:pt x="212" y="316"/>
                    <a:pt x="216" y="274"/>
                  </a:cubicBezTo>
                  <a:cubicBezTo>
                    <a:pt x="218" y="251"/>
                    <a:pt x="220" y="228"/>
                    <a:pt x="222" y="205"/>
                  </a:cubicBezTo>
                  <a:cubicBezTo>
                    <a:pt x="228" y="198"/>
                    <a:pt x="224" y="190"/>
                    <a:pt x="224" y="182"/>
                  </a:cubicBezTo>
                  <a:cubicBezTo>
                    <a:pt x="150" y="182"/>
                    <a:pt x="77" y="182"/>
                    <a:pt x="1" y="182"/>
                  </a:cubicBezTo>
                  <a:cubicBezTo>
                    <a:pt x="0" y="121"/>
                    <a:pt x="1" y="61"/>
                    <a:pt x="1" y="2"/>
                  </a:cubicBezTo>
                  <a:cubicBezTo>
                    <a:pt x="5" y="1"/>
                    <a:pt x="9" y="1"/>
                    <a:pt x="13" y="1"/>
                  </a:cubicBezTo>
                  <a:cubicBezTo>
                    <a:pt x="145" y="1"/>
                    <a:pt x="276" y="1"/>
                    <a:pt x="408" y="1"/>
                  </a:cubicBezTo>
                  <a:cubicBezTo>
                    <a:pt x="413" y="1"/>
                    <a:pt x="418" y="0"/>
                    <a:pt x="423" y="3"/>
                  </a:cubicBezTo>
                  <a:cubicBezTo>
                    <a:pt x="407" y="188"/>
                    <a:pt x="390" y="374"/>
                    <a:pt x="373" y="560"/>
                  </a:cubicBezTo>
                  <a:cubicBezTo>
                    <a:pt x="317" y="576"/>
                    <a:pt x="262" y="591"/>
                    <a:pt x="207" y="606"/>
                  </a:cubicBezTo>
                  <a:cubicBezTo>
                    <a:pt x="143" y="624"/>
                    <a:pt x="78" y="642"/>
                    <a:pt x="13" y="660"/>
                  </a:cubicBezTo>
                  <a:cubicBezTo>
                    <a:pt x="9" y="661"/>
                    <a:pt x="5" y="661"/>
                    <a:pt x="1" y="661"/>
                  </a:cubicBezTo>
                  <a:cubicBezTo>
                    <a:pt x="1" y="599"/>
                    <a:pt x="1" y="536"/>
                    <a:pt x="1" y="474"/>
                  </a:cubicBezTo>
                  <a:close/>
                </a:path>
              </a:pathLst>
            </a:custGeom>
            <a:solidFill>
              <a:schemeClr val="bg1"/>
            </a:solidFill>
            <a:ln>
              <a:noFill/>
            </a:ln>
          </p:spPr>
          <p:txBody>
            <a:bodyPr vert="horz" wrap="square" lIns="91390" tIns="45695" rIns="91390" bIns="45695" numCol="1" anchor="t" anchorCtr="0" compatLnSpc="1">
              <a:prstTxWarp prst="textNoShape">
                <a:avLst/>
              </a:prstTxWarp>
            </a:bodyPr>
            <a:lstStyle/>
            <a:p>
              <a:pPr defTabSz="932284"/>
              <a:endParaRPr lang="en-US" sz="1799">
                <a:solidFill>
                  <a:srgbClr val="000000"/>
                </a:solidFill>
              </a:endParaRPr>
            </a:p>
          </p:txBody>
        </p:sp>
        <p:sp>
          <p:nvSpPr>
            <p:cNvPr id="129" name="Freeform 80"/>
            <p:cNvSpPr>
              <a:spLocks/>
            </p:cNvSpPr>
            <p:nvPr/>
          </p:nvSpPr>
          <p:spPr bwMode="auto">
            <a:xfrm>
              <a:off x="10970443" y="7149065"/>
              <a:ext cx="191317" cy="75093"/>
            </a:xfrm>
            <a:custGeom>
              <a:avLst/>
              <a:gdLst>
                <a:gd name="T0" fmla="*/ 438 w 452"/>
                <a:gd name="T1" fmla="*/ 167 h 177"/>
                <a:gd name="T2" fmla="*/ 424 w 452"/>
                <a:gd name="T3" fmla="*/ 175 h 177"/>
                <a:gd name="T4" fmla="*/ 410 w 452"/>
                <a:gd name="T5" fmla="*/ 175 h 177"/>
                <a:gd name="T6" fmla="*/ 23 w 452"/>
                <a:gd name="T7" fmla="*/ 175 h 177"/>
                <a:gd name="T8" fmla="*/ 0 w 452"/>
                <a:gd name="T9" fmla="*/ 175 h 177"/>
                <a:gd name="T10" fmla="*/ 0 w 452"/>
                <a:gd name="T11" fmla="*/ 0 h 177"/>
                <a:gd name="T12" fmla="*/ 449 w 452"/>
                <a:gd name="T13" fmla="*/ 0 h 177"/>
                <a:gd name="T14" fmla="*/ 451 w 452"/>
                <a:gd name="T15" fmla="*/ 12 h 177"/>
                <a:gd name="T16" fmla="*/ 444 w 452"/>
                <a:gd name="T17" fmla="*/ 104 h 177"/>
                <a:gd name="T18" fmla="*/ 438 w 452"/>
                <a:gd name="T19" fmla="*/ 16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2" h="177">
                  <a:moveTo>
                    <a:pt x="438" y="167"/>
                  </a:moveTo>
                  <a:cubicBezTo>
                    <a:pt x="434" y="171"/>
                    <a:pt x="432" y="177"/>
                    <a:pt x="424" y="175"/>
                  </a:cubicBezTo>
                  <a:cubicBezTo>
                    <a:pt x="420" y="174"/>
                    <a:pt x="415" y="175"/>
                    <a:pt x="410" y="175"/>
                  </a:cubicBezTo>
                  <a:cubicBezTo>
                    <a:pt x="281" y="175"/>
                    <a:pt x="152" y="175"/>
                    <a:pt x="23" y="175"/>
                  </a:cubicBezTo>
                  <a:cubicBezTo>
                    <a:pt x="16" y="175"/>
                    <a:pt x="9" y="175"/>
                    <a:pt x="0" y="175"/>
                  </a:cubicBezTo>
                  <a:cubicBezTo>
                    <a:pt x="0" y="116"/>
                    <a:pt x="0" y="59"/>
                    <a:pt x="0" y="0"/>
                  </a:cubicBezTo>
                  <a:cubicBezTo>
                    <a:pt x="150" y="0"/>
                    <a:pt x="299" y="0"/>
                    <a:pt x="449" y="0"/>
                  </a:cubicBezTo>
                  <a:cubicBezTo>
                    <a:pt x="452" y="3"/>
                    <a:pt x="450" y="8"/>
                    <a:pt x="451" y="12"/>
                  </a:cubicBezTo>
                  <a:cubicBezTo>
                    <a:pt x="451" y="43"/>
                    <a:pt x="446" y="73"/>
                    <a:pt x="444" y="104"/>
                  </a:cubicBezTo>
                  <a:cubicBezTo>
                    <a:pt x="442" y="125"/>
                    <a:pt x="440" y="146"/>
                    <a:pt x="438" y="167"/>
                  </a:cubicBezTo>
                  <a:close/>
                </a:path>
              </a:pathLst>
            </a:custGeom>
            <a:solidFill>
              <a:schemeClr val="bg1"/>
            </a:solidFill>
            <a:ln>
              <a:noFill/>
            </a:ln>
          </p:spPr>
          <p:txBody>
            <a:bodyPr vert="horz" wrap="square" lIns="91390" tIns="45695" rIns="91390" bIns="45695" numCol="1" anchor="t" anchorCtr="0" compatLnSpc="1">
              <a:prstTxWarp prst="textNoShape">
                <a:avLst/>
              </a:prstTxWarp>
            </a:bodyPr>
            <a:lstStyle/>
            <a:p>
              <a:pPr defTabSz="932284"/>
              <a:endParaRPr lang="en-US" sz="1799">
                <a:solidFill>
                  <a:srgbClr val="000000"/>
                </a:solidFill>
              </a:endParaRPr>
            </a:p>
          </p:txBody>
        </p:sp>
      </p:grpSp>
      <p:sp>
        <p:nvSpPr>
          <p:cNvPr id="117" name="Freeform 5"/>
          <p:cNvSpPr>
            <a:spLocks noChangeAspect="1"/>
          </p:cNvSpPr>
          <p:nvPr/>
        </p:nvSpPr>
        <p:spPr bwMode="auto">
          <a:xfrm>
            <a:off x="11107403" y="3098452"/>
            <a:ext cx="703893" cy="845614"/>
          </a:xfrm>
          <a:custGeom>
            <a:avLst/>
            <a:gdLst>
              <a:gd name="T0" fmla="*/ 554 w 554"/>
              <a:gd name="T1" fmla="*/ 610 h 666"/>
              <a:gd name="T2" fmla="*/ 554 w 554"/>
              <a:gd name="T3" fmla="*/ 610 h 666"/>
              <a:gd name="T4" fmla="*/ 554 w 554"/>
              <a:gd name="T5" fmla="*/ 57 h 666"/>
              <a:gd name="T6" fmla="*/ 356 w 554"/>
              <a:gd name="T7" fmla="*/ 0 h 666"/>
              <a:gd name="T8" fmla="*/ 1 w 554"/>
              <a:gd name="T9" fmla="*/ 134 h 666"/>
              <a:gd name="T10" fmla="*/ 0 w 554"/>
              <a:gd name="T11" fmla="*/ 134 h 666"/>
              <a:gd name="T12" fmla="*/ 0 w 554"/>
              <a:gd name="T13" fmla="*/ 534 h 666"/>
              <a:gd name="T14" fmla="*/ 122 w 554"/>
              <a:gd name="T15" fmla="*/ 486 h 666"/>
              <a:gd name="T16" fmla="*/ 122 w 554"/>
              <a:gd name="T17" fmla="*/ 161 h 666"/>
              <a:gd name="T18" fmla="*/ 356 w 554"/>
              <a:gd name="T19" fmla="*/ 105 h 666"/>
              <a:gd name="T20" fmla="*/ 356 w 554"/>
              <a:gd name="T21" fmla="*/ 583 h 666"/>
              <a:gd name="T22" fmla="*/ 0 w 554"/>
              <a:gd name="T23" fmla="*/ 534 h 666"/>
              <a:gd name="T24" fmla="*/ 356 w 554"/>
              <a:gd name="T25" fmla="*/ 666 h 666"/>
              <a:gd name="T26" fmla="*/ 356 w 554"/>
              <a:gd name="T27" fmla="*/ 666 h 666"/>
              <a:gd name="T28" fmla="*/ 554 w 554"/>
              <a:gd name="T29" fmla="*/ 611 h 666"/>
              <a:gd name="T30" fmla="*/ 554 w 554"/>
              <a:gd name="T31" fmla="*/ 61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4" h="666">
                <a:moveTo>
                  <a:pt x="554" y="610"/>
                </a:moveTo>
                <a:cubicBezTo>
                  <a:pt x="554" y="610"/>
                  <a:pt x="554" y="610"/>
                  <a:pt x="554" y="610"/>
                </a:cubicBezTo>
                <a:cubicBezTo>
                  <a:pt x="554" y="57"/>
                  <a:pt x="554" y="57"/>
                  <a:pt x="554" y="57"/>
                </a:cubicBezTo>
                <a:cubicBezTo>
                  <a:pt x="356" y="0"/>
                  <a:pt x="356" y="0"/>
                  <a:pt x="356" y="0"/>
                </a:cubicBezTo>
                <a:cubicBezTo>
                  <a:pt x="1" y="134"/>
                  <a:pt x="1" y="134"/>
                  <a:pt x="1" y="134"/>
                </a:cubicBezTo>
                <a:cubicBezTo>
                  <a:pt x="0" y="134"/>
                  <a:pt x="0" y="134"/>
                  <a:pt x="0" y="134"/>
                </a:cubicBezTo>
                <a:cubicBezTo>
                  <a:pt x="0" y="534"/>
                  <a:pt x="0" y="534"/>
                  <a:pt x="0" y="534"/>
                </a:cubicBezTo>
                <a:cubicBezTo>
                  <a:pt x="122" y="486"/>
                  <a:pt x="122" y="486"/>
                  <a:pt x="122" y="486"/>
                </a:cubicBezTo>
                <a:cubicBezTo>
                  <a:pt x="122" y="161"/>
                  <a:pt x="122" y="161"/>
                  <a:pt x="122" y="161"/>
                </a:cubicBezTo>
                <a:cubicBezTo>
                  <a:pt x="356" y="105"/>
                  <a:pt x="356" y="105"/>
                  <a:pt x="356" y="105"/>
                </a:cubicBezTo>
                <a:cubicBezTo>
                  <a:pt x="356" y="583"/>
                  <a:pt x="356" y="583"/>
                  <a:pt x="356" y="583"/>
                </a:cubicBezTo>
                <a:cubicBezTo>
                  <a:pt x="0" y="534"/>
                  <a:pt x="0" y="534"/>
                  <a:pt x="0" y="534"/>
                </a:cubicBezTo>
                <a:cubicBezTo>
                  <a:pt x="356" y="666"/>
                  <a:pt x="356" y="666"/>
                  <a:pt x="356" y="666"/>
                </a:cubicBezTo>
                <a:cubicBezTo>
                  <a:pt x="356" y="666"/>
                  <a:pt x="356" y="666"/>
                  <a:pt x="356" y="666"/>
                </a:cubicBezTo>
                <a:cubicBezTo>
                  <a:pt x="554" y="611"/>
                  <a:pt x="554" y="611"/>
                  <a:pt x="554" y="611"/>
                </a:cubicBezTo>
                <a:cubicBezTo>
                  <a:pt x="554" y="610"/>
                  <a:pt x="554" y="610"/>
                  <a:pt x="554" y="610"/>
                </a:cubicBez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32284"/>
            <a:endParaRPr lang="en-US" sz="1799">
              <a:solidFill>
                <a:srgbClr val="505050"/>
              </a:solidFill>
            </a:endParaRPr>
          </a:p>
        </p:txBody>
      </p:sp>
      <p:pic>
        <p:nvPicPr>
          <p:cNvPr id="94" name="Picture 14"/>
          <p:cNvPicPr>
            <a:picLocks noChangeAspect="1" noChangeArrowheads="1"/>
          </p:cNvPicPr>
          <p:nvPr/>
        </p:nvPicPr>
        <p:blipFill>
          <a:blip r:embed="rId12">
            <a:grayscl/>
            <a:lum bright="-38000"/>
            <a:extLst>
              <a:ext uri="{28A0092B-C50C-407E-A947-70E740481C1C}">
                <a14:useLocalDpi xmlns:a14="http://schemas.microsoft.com/office/drawing/2010/main" val="0"/>
              </a:ext>
            </a:extLst>
          </a:blip>
          <a:srcRect/>
          <a:stretch>
            <a:fillRect/>
          </a:stretch>
        </p:blipFill>
        <p:spPr bwMode="auto">
          <a:xfrm>
            <a:off x="5940619" y="3773170"/>
            <a:ext cx="484158" cy="566399"/>
          </a:xfrm>
          <a:prstGeom prst="rect">
            <a:avLst/>
          </a:prstGeom>
          <a:noFill/>
          <a:ln>
            <a:noFill/>
          </a:ln>
          <a:effectLst/>
          <a:extLst/>
        </p:spPr>
      </p:pic>
      <p:sp>
        <p:nvSpPr>
          <p:cNvPr id="95" name="TextBox 94"/>
          <p:cNvSpPr txBox="1"/>
          <p:nvPr/>
        </p:nvSpPr>
        <p:spPr>
          <a:xfrm>
            <a:off x="6629605" y="3714874"/>
            <a:ext cx="945479" cy="690735"/>
          </a:xfrm>
          <a:prstGeom prst="rect">
            <a:avLst/>
          </a:prstGeom>
          <a:noFill/>
        </p:spPr>
        <p:txBody>
          <a:bodyPr wrap="square" lIns="182806" tIns="146246" rIns="182806" bIns="146246" rtlCol="0">
            <a:spAutoFit/>
          </a:bodyPr>
          <a:lstStyle/>
          <a:p>
            <a:pPr>
              <a:lnSpc>
                <a:spcPct val="90000"/>
              </a:lnSpc>
              <a:spcAft>
                <a:spcPts val="600"/>
              </a:spcAft>
            </a:pPr>
            <a:r>
              <a:rPr lang="en-US" sz="2799" dirty="0" err="1">
                <a:gradFill>
                  <a:gsLst>
                    <a:gs pos="4908">
                      <a:schemeClr val="tx1"/>
                    </a:gs>
                    <a:gs pos="16000">
                      <a:schemeClr val="tx1"/>
                    </a:gs>
                  </a:gsLst>
                  <a:lin ang="5400000" scaled="0"/>
                </a:gradFill>
              </a:rPr>
              <a:t>iOS</a:t>
            </a:r>
            <a:endParaRPr lang="en-US" sz="2799" dirty="0">
              <a:gradFill>
                <a:gsLst>
                  <a:gs pos="4908">
                    <a:schemeClr val="tx1"/>
                  </a:gs>
                  <a:gs pos="16000">
                    <a:schemeClr val="tx1"/>
                  </a:gs>
                </a:gsLst>
                <a:lin ang="5400000" scaled="0"/>
              </a:gradFill>
            </a:endParaRPr>
          </a:p>
        </p:txBody>
      </p:sp>
      <p:sp>
        <p:nvSpPr>
          <p:cNvPr id="96" name="Freeform 95"/>
          <p:cNvSpPr>
            <a:spLocks noEditPoints="1"/>
          </p:cNvSpPr>
          <p:nvPr/>
        </p:nvSpPr>
        <p:spPr bwMode="auto">
          <a:xfrm>
            <a:off x="5030461" y="3822476"/>
            <a:ext cx="475506" cy="482856"/>
          </a:xfrm>
          <a:custGeom>
            <a:avLst/>
            <a:gdLst>
              <a:gd name="T0" fmla="*/ 288 w 647"/>
              <a:gd name="T1" fmla="*/ 314 h 657"/>
              <a:gd name="T2" fmla="*/ 288 w 647"/>
              <a:gd name="T3" fmla="*/ 52 h 657"/>
              <a:gd name="T4" fmla="*/ 647 w 647"/>
              <a:gd name="T5" fmla="*/ 0 h 657"/>
              <a:gd name="T6" fmla="*/ 647 w 647"/>
              <a:gd name="T7" fmla="*/ 314 h 657"/>
              <a:gd name="T8" fmla="*/ 288 w 647"/>
              <a:gd name="T9" fmla="*/ 314 h 657"/>
              <a:gd name="T10" fmla="*/ 262 w 647"/>
              <a:gd name="T11" fmla="*/ 57 h 657"/>
              <a:gd name="T12" fmla="*/ 0 w 647"/>
              <a:gd name="T13" fmla="*/ 95 h 657"/>
              <a:gd name="T14" fmla="*/ 0 w 647"/>
              <a:gd name="T15" fmla="*/ 314 h 657"/>
              <a:gd name="T16" fmla="*/ 262 w 647"/>
              <a:gd name="T17" fmla="*/ 314 h 657"/>
              <a:gd name="T18" fmla="*/ 262 w 647"/>
              <a:gd name="T19" fmla="*/ 57 h 657"/>
              <a:gd name="T20" fmla="*/ 0 w 647"/>
              <a:gd name="T21" fmla="*/ 338 h 657"/>
              <a:gd name="T22" fmla="*/ 0 w 647"/>
              <a:gd name="T23" fmla="*/ 560 h 657"/>
              <a:gd name="T24" fmla="*/ 262 w 647"/>
              <a:gd name="T25" fmla="*/ 600 h 657"/>
              <a:gd name="T26" fmla="*/ 262 w 647"/>
              <a:gd name="T27" fmla="*/ 338 h 657"/>
              <a:gd name="T28" fmla="*/ 0 w 647"/>
              <a:gd name="T29" fmla="*/ 338 h 657"/>
              <a:gd name="T30" fmla="*/ 288 w 647"/>
              <a:gd name="T31" fmla="*/ 602 h 657"/>
              <a:gd name="T32" fmla="*/ 647 w 647"/>
              <a:gd name="T33" fmla="*/ 657 h 657"/>
              <a:gd name="T34" fmla="*/ 647 w 647"/>
              <a:gd name="T35" fmla="*/ 338 h 657"/>
              <a:gd name="T36" fmla="*/ 288 w 647"/>
              <a:gd name="T37" fmla="*/ 338 h 657"/>
              <a:gd name="T38" fmla="*/ 288 w 647"/>
              <a:gd name="T39" fmla="*/ 602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7" h="657">
                <a:moveTo>
                  <a:pt x="288" y="314"/>
                </a:moveTo>
                <a:lnTo>
                  <a:pt x="288" y="52"/>
                </a:lnTo>
                <a:lnTo>
                  <a:pt x="647" y="0"/>
                </a:lnTo>
                <a:lnTo>
                  <a:pt x="647" y="314"/>
                </a:lnTo>
                <a:lnTo>
                  <a:pt x="288" y="314"/>
                </a:lnTo>
                <a:close/>
                <a:moveTo>
                  <a:pt x="262" y="57"/>
                </a:moveTo>
                <a:lnTo>
                  <a:pt x="0" y="95"/>
                </a:lnTo>
                <a:lnTo>
                  <a:pt x="0" y="314"/>
                </a:lnTo>
                <a:lnTo>
                  <a:pt x="262" y="314"/>
                </a:lnTo>
                <a:lnTo>
                  <a:pt x="262" y="57"/>
                </a:lnTo>
                <a:close/>
                <a:moveTo>
                  <a:pt x="0" y="338"/>
                </a:moveTo>
                <a:lnTo>
                  <a:pt x="0" y="560"/>
                </a:lnTo>
                <a:lnTo>
                  <a:pt x="262" y="600"/>
                </a:lnTo>
                <a:lnTo>
                  <a:pt x="262" y="338"/>
                </a:lnTo>
                <a:lnTo>
                  <a:pt x="0" y="338"/>
                </a:lnTo>
                <a:close/>
                <a:moveTo>
                  <a:pt x="288" y="602"/>
                </a:moveTo>
                <a:lnTo>
                  <a:pt x="647" y="657"/>
                </a:lnTo>
                <a:lnTo>
                  <a:pt x="647" y="338"/>
                </a:lnTo>
                <a:lnTo>
                  <a:pt x="288" y="338"/>
                </a:lnTo>
                <a:lnTo>
                  <a:pt x="288" y="602"/>
                </a:lnTo>
                <a:close/>
              </a:path>
            </a:pathLst>
          </a:custGeom>
          <a:solidFill>
            <a:schemeClr val="tx1"/>
          </a:solidFill>
          <a:ln>
            <a:noFill/>
          </a:ln>
          <a:extLst/>
        </p:spPr>
        <p:txBody>
          <a:bodyPr vert="horz" wrap="square" lIns="91403" tIns="45702" rIns="91403" bIns="45702" numCol="1" anchor="t" anchorCtr="0" compatLnSpc="1">
            <a:prstTxWarp prst="textNoShape">
              <a:avLst/>
            </a:prstTxWarp>
          </a:bodyPr>
          <a:lstStyle/>
          <a:p>
            <a:endParaRPr lang="en-US" sz="1799">
              <a:solidFill>
                <a:srgbClr val="505050"/>
              </a:solidFill>
            </a:endParaRPr>
          </a:p>
        </p:txBody>
      </p:sp>
      <p:pic>
        <p:nvPicPr>
          <p:cNvPr id="7" name="Picture 6"/>
          <p:cNvPicPr>
            <a:picLocks noChangeAspect="1"/>
          </p:cNvPicPr>
          <p:nvPr/>
        </p:nvPicPr>
        <p:blipFill>
          <a:blip r:embed="rId13"/>
          <a:stretch>
            <a:fillRect/>
          </a:stretch>
        </p:blipFill>
        <p:spPr>
          <a:xfrm>
            <a:off x="6695802" y="2282456"/>
            <a:ext cx="741572" cy="1467211"/>
          </a:xfrm>
          <a:prstGeom prst="rect">
            <a:avLst/>
          </a:prstGeom>
        </p:spPr>
      </p:pic>
      <p:pic>
        <p:nvPicPr>
          <p:cNvPr id="1026" name="Picture 2" descr="http://rubyonrails.org/images/rails.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118207" y="5185545"/>
            <a:ext cx="650526" cy="8299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hp"/>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253458" y="5639966"/>
            <a:ext cx="914032" cy="4570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16"/>
          <a:stretch>
            <a:fillRect/>
          </a:stretch>
        </p:blipFill>
        <p:spPr>
          <a:xfrm>
            <a:off x="10161346" y="4901119"/>
            <a:ext cx="1431841" cy="479631"/>
          </a:xfrm>
          <a:prstGeom prst="rect">
            <a:avLst/>
          </a:prstGeom>
        </p:spPr>
      </p:pic>
    </p:spTree>
    <p:extLst>
      <p:ext uri="{BB962C8B-B14F-4D97-AF65-F5344CB8AC3E}">
        <p14:creationId xmlns:p14="http://schemas.microsoft.com/office/powerpoint/2010/main" val="772157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900"/>
                                        <p:tgtEl>
                                          <p:spTgt spid="6"/>
                                        </p:tgtEl>
                                      </p:cBhvr>
                                    </p:animEffect>
                                  </p:childTnLst>
                                </p:cTn>
                              </p:par>
                              <p:par>
                                <p:cTn id="8" presetID="63" presetClass="path" presetSubtype="0" decel="100000" fill="hold" grpId="1" nodeType="withEffect">
                                  <p:stCondLst>
                                    <p:cond delay="500"/>
                                  </p:stCondLst>
                                  <p:childTnLst>
                                    <p:animMotion origin="layout" path="M -0.02412 4.2079E-6 L -2.20832E-6 4.2079E-6 " pathEditMode="relative" rAng="0" ptsTypes="AA">
                                      <p:cBhvr>
                                        <p:cTn id="9" dur="900" fill="hold"/>
                                        <p:tgtEl>
                                          <p:spTgt spid="6"/>
                                        </p:tgtEl>
                                        <p:attrNameLst>
                                          <p:attrName>ppt_x</p:attrName>
                                          <p:attrName>ppt_y</p:attrName>
                                        </p:attrNameLst>
                                      </p:cBhvr>
                                      <p:rCtr x="1200" y="0"/>
                                    </p:animMotion>
                                  </p:childTnLst>
                                </p:cTn>
                              </p:par>
                              <p:par>
                                <p:cTn id="10" presetID="6" presetClass="emph" presetSubtype="0" accel="100000" autoRev="1" fill="hold" grpId="2" nodeType="withEffect">
                                  <p:stCondLst>
                                    <p:cond delay="0"/>
                                  </p:stCondLst>
                                  <p:childTnLst>
                                    <p:animScale>
                                      <p:cBhvr>
                                        <p:cTn id="11" dur="500" fill="hold"/>
                                        <p:tgtEl>
                                          <p:spTgt spid="6"/>
                                        </p:tgtEl>
                                      </p:cBhvr>
                                      <p:by x="80000" y="80000"/>
                                    </p:animScale>
                                  </p:childTnLst>
                                </p:cTn>
                              </p:par>
                              <p:par>
                                <p:cTn id="12" presetID="10" presetClass="entr" presetSubtype="0" fill="hold" grpId="0" nodeType="withEffect">
                                  <p:stCondLst>
                                    <p:cond delay="700"/>
                                  </p:stCondLst>
                                  <p:childTnLst>
                                    <p:set>
                                      <p:cBhvr>
                                        <p:cTn id="13" dur="1" fill="hold">
                                          <p:stCondLst>
                                            <p:cond delay="0"/>
                                          </p:stCondLst>
                                        </p:cTn>
                                        <p:tgtEl>
                                          <p:spTgt spid="65"/>
                                        </p:tgtEl>
                                        <p:attrNameLst>
                                          <p:attrName>style.visibility</p:attrName>
                                        </p:attrNameLst>
                                      </p:cBhvr>
                                      <p:to>
                                        <p:strVal val="visible"/>
                                      </p:to>
                                    </p:set>
                                    <p:animEffect transition="in" filter="fade">
                                      <p:cBhvr>
                                        <p:cTn id="14" dur="900"/>
                                        <p:tgtEl>
                                          <p:spTgt spid="65"/>
                                        </p:tgtEl>
                                      </p:cBhvr>
                                    </p:animEffect>
                                  </p:childTnLst>
                                </p:cTn>
                              </p:par>
                              <p:par>
                                <p:cTn id="15" presetID="63" presetClass="path" presetSubtype="0" decel="100000" fill="hold" grpId="1" nodeType="withEffect">
                                  <p:stCondLst>
                                    <p:cond delay="700"/>
                                  </p:stCondLst>
                                  <p:childTnLst>
                                    <p:animMotion origin="layout" path="M -0.02412 4.2079E-6 L -2.20832E-6 4.2079E-6 " pathEditMode="relative" rAng="0" ptsTypes="AA">
                                      <p:cBhvr>
                                        <p:cTn id="16" dur="900" fill="hold"/>
                                        <p:tgtEl>
                                          <p:spTgt spid="65"/>
                                        </p:tgtEl>
                                        <p:attrNameLst>
                                          <p:attrName>ppt_x</p:attrName>
                                          <p:attrName>ppt_y</p:attrName>
                                        </p:attrNameLst>
                                      </p:cBhvr>
                                      <p:rCtr x="1200" y="0"/>
                                    </p:animMotion>
                                  </p:childTnLst>
                                </p:cTn>
                              </p:par>
                              <p:par>
                                <p:cTn id="17" presetID="6" presetClass="emph" presetSubtype="0" accel="100000" autoRev="1" fill="hold" grpId="2" nodeType="withEffect">
                                  <p:stCondLst>
                                    <p:cond delay="200"/>
                                  </p:stCondLst>
                                  <p:childTnLst>
                                    <p:animScale>
                                      <p:cBhvr>
                                        <p:cTn id="18" dur="500" fill="hold"/>
                                        <p:tgtEl>
                                          <p:spTgt spid="65"/>
                                        </p:tgtEl>
                                      </p:cBhvr>
                                      <p:by x="80000" y="80000"/>
                                    </p:animScale>
                                  </p:childTnLst>
                                </p:cTn>
                              </p:par>
                              <p:par>
                                <p:cTn id="19" presetID="10" presetClass="entr" presetSubtype="0" fill="hold" nodeType="withEffect">
                                  <p:stCondLst>
                                    <p:cond delay="700"/>
                                  </p:stCondLst>
                                  <p:childTnLst>
                                    <p:set>
                                      <p:cBhvr>
                                        <p:cTn id="20" dur="1" fill="hold">
                                          <p:stCondLst>
                                            <p:cond delay="0"/>
                                          </p:stCondLst>
                                        </p:cTn>
                                        <p:tgtEl>
                                          <p:spTgt spid="53"/>
                                        </p:tgtEl>
                                        <p:attrNameLst>
                                          <p:attrName>style.visibility</p:attrName>
                                        </p:attrNameLst>
                                      </p:cBhvr>
                                      <p:to>
                                        <p:strVal val="visible"/>
                                      </p:to>
                                    </p:set>
                                    <p:animEffect transition="in" filter="fade">
                                      <p:cBhvr>
                                        <p:cTn id="21" dur="900"/>
                                        <p:tgtEl>
                                          <p:spTgt spid="53"/>
                                        </p:tgtEl>
                                      </p:cBhvr>
                                    </p:animEffect>
                                  </p:childTnLst>
                                </p:cTn>
                              </p:par>
                              <p:par>
                                <p:cTn id="22" presetID="63" presetClass="path" presetSubtype="0" decel="100000" fill="hold" nodeType="withEffect">
                                  <p:stCondLst>
                                    <p:cond delay="700"/>
                                  </p:stCondLst>
                                  <p:childTnLst>
                                    <p:animMotion origin="layout" path="M -0.02412 4.2079E-6 L -2.20832E-6 4.2079E-6 " pathEditMode="relative" rAng="0" ptsTypes="AA">
                                      <p:cBhvr>
                                        <p:cTn id="23" dur="900" fill="hold"/>
                                        <p:tgtEl>
                                          <p:spTgt spid="53"/>
                                        </p:tgtEl>
                                        <p:attrNameLst>
                                          <p:attrName>ppt_x</p:attrName>
                                          <p:attrName>ppt_y</p:attrName>
                                        </p:attrNameLst>
                                      </p:cBhvr>
                                      <p:rCtr x="1200" y="0"/>
                                    </p:animMotion>
                                  </p:childTnLst>
                                </p:cTn>
                              </p:par>
                              <p:par>
                                <p:cTn id="24" presetID="6" presetClass="emph" presetSubtype="0" accel="100000" autoRev="1" fill="hold" nodeType="withEffect">
                                  <p:stCondLst>
                                    <p:cond delay="200"/>
                                  </p:stCondLst>
                                  <p:childTnLst>
                                    <p:animScale>
                                      <p:cBhvr>
                                        <p:cTn id="25" dur="500" fill="hold"/>
                                        <p:tgtEl>
                                          <p:spTgt spid="53"/>
                                        </p:tgtEl>
                                      </p:cBhvr>
                                      <p:by x="80000" y="80000"/>
                                    </p:animScale>
                                  </p:childTnLst>
                                </p:cTn>
                              </p:par>
                              <p:par>
                                <p:cTn id="26" presetID="10" presetClass="entr" presetSubtype="0" fill="hold" nodeType="withEffect">
                                  <p:stCondLst>
                                    <p:cond delay="700"/>
                                  </p:stCondLst>
                                  <p:childTnLst>
                                    <p:set>
                                      <p:cBhvr>
                                        <p:cTn id="27" dur="1" fill="hold">
                                          <p:stCondLst>
                                            <p:cond delay="0"/>
                                          </p:stCondLst>
                                        </p:cTn>
                                        <p:tgtEl>
                                          <p:spTgt spid="54"/>
                                        </p:tgtEl>
                                        <p:attrNameLst>
                                          <p:attrName>style.visibility</p:attrName>
                                        </p:attrNameLst>
                                      </p:cBhvr>
                                      <p:to>
                                        <p:strVal val="visible"/>
                                      </p:to>
                                    </p:set>
                                    <p:animEffect transition="in" filter="fade">
                                      <p:cBhvr>
                                        <p:cTn id="28" dur="900"/>
                                        <p:tgtEl>
                                          <p:spTgt spid="54"/>
                                        </p:tgtEl>
                                      </p:cBhvr>
                                    </p:animEffect>
                                  </p:childTnLst>
                                </p:cTn>
                              </p:par>
                              <p:par>
                                <p:cTn id="29" presetID="63" presetClass="path" presetSubtype="0" decel="100000" fill="hold" nodeType="withEffect">
                                  <p:stCondLst>
                                    <p:cond delay="700"/>
                                  </p:stCondLst>
                                  <p:childTnLst>
                                    <p:animMotion origin="layout" path="M -0.02412 4.2079E-6 L -2.20832E-6 4.2079E-6 " pathEditMode="relative" rAng="0" ptsTypes="AA">
                                      <p:cBhvr>
                                        <p:cTn id="30" dur="900" fill="hold"/>
                                        <p:tgtEl>
                                          <p:spTgt spid="54"/>
                                        </p:tgtEl>
                                        <p:attrNameLst>
                                          <p:attrName>ppt_x</p:attrName>
                                          <p:attrName>ppt_y</p:attrName>
                                        </p:attrNameLst>
                                      </p:cBhvr>
                                      <p:rCtr x="1200" y="0"/>
                                    </p:animMotion>
                                  </p:childTnLst>
                                </p:cTn>
                              </p:par>
                              <p:par>
                                <p:cTn id="31" presetID="6" presetClass="emph" presetSubtype="0" accel="100000" autoRev="1" fill="hold" nodeType="withEffect">
                                  <p:stCondLst>
                                    <p:cond delay="200"/>
                                  </p:stCondLst>
                                  <p:childTnLst>
                                    <p:animScale>
                                      <p:cBhvr>
                                        <p:cTn id="32" dur="500" fill="hold"/>
                                        <p:tgtEl>
                                          <p:spTgt spid="54"/>
                                        </p:tgtEl>
                                      </p:cBhvr>
                                      <p:by x="80000" y="80000"/>
                                    </p:animScale>
                                  </p:childTnLst>
                                </p:cTn>
                              </p:par>
                              <p:par>
                                <p:cTn id="33" presetID="10" presetClass="entr" presetSubtype="0" fill="hold" nodeType="withEffect">
                                  <p:stCondLst>
                                    <p:cond delay="700"/>
                                  </p:stCondLst>
                                  <p:childTnLst>
                                    <p:set>
                                      <p:cBhvr>
                                        <p:cTn id="34" dur="1" fill="hold">
                                          <p:stCondLst>
                                            <p:cond delay="0"/>
                                          </p:stCondLst>
                                        </p:cTn>
                                        <p:tgtEl>
                                          <p:spTgt spid="55"/>
                                        </p:tgtEl>
                                        <p:attrNameLst>
                                          <p:attrName>style.visibility</p:attrName>
                                        </p:attrNameLst>
                                      </p:cBhvr>
                                      <p:to>
                                        <p:strVal val="visible"/>
                                      </p:to>
                                    </p:set>
                                    <p:animEffect transition="in" filter="fade">
                                      <p:cBhvr>
                                        <p:cTn id="35" dur="900"/>
                                        <p:tgtEl>
                                          <p:spTgt spid="55"/>
                                        </p:tgtEl>
                                      </p:cBhvr>
                                    </p:animEffect>
                                  </p:childTnLst>
                                </p:cTn>
                              </p:par>
                              <p:par>
                                <p:cTn id="36" presetID="63" presetClass="path" presetSubtype="0" decel="100000" fill="hold" nodeType="withEffect">
                                  <p:stCondLst>
                                    <p:cond delay="700"/>
                                  </p:stCondLst>
                                  <p:childTnLst>
                                    <p:animMotion origin="layout" path="M -0.02412 4.2079E-6 L -2.20832E-6 4.2079E-6 " pathEditMode="relative" rAng="0" ptsTypes="AA">
                                      <p:cBhvr>
                                        <p:cTn id="37" dur="900" fill="hold"/>
                                        <p:tgtEl>
                                          <p:spTgt spid="55"/>
                                        </p:tgtEl>
                                        <p:attrNameLst>
                                          <p:attrName>ppt_x</p:attrName>
                                          <p:attrName>ppt_y</p:attrName>
                                        </p:attrNameLst>
                                      </p:cBhvr>
                                      <p:rCtr x="1200" y="0"/>
                                    </p:animMotion>
                                  </p:childTnLst>
                                </p:cTn>
                              </p:par>
                              <p:par>
                                <p:cTn id="38" presetID="6" presetClass="emph" presetSubtype="0" accel="100000" autoRev="1" fill="hold" nodeType="withEffect">
                                  <p:stCondLst>
                                    <p:cond delay="200"/>
                                  </p:stCondLst>
                                  <p:childTnLst>
                                    <p:animScale>
                                      <p:cBhvr>
                                        <p:cTn id="39" dur="500" fill="hold"/>
                                        <p:tgtEl>
                                          <p:spTgt spid="55"/>
                                        </p:tgtEl>
                                      </p:cBhvr>
                                      <p:by x="80000" y="80000"/>
                                    </p:animScale>
                                  </p:childTnLst>
                                </p:cTn>
                              </p:par>
                              <p:par>
                                <p:cTn id="40" presetID="10" presetClass="entr" presetSubtype="0" fill="hold" nodeType="withEffect">
                                  <p:stCondLst>
                                    <p:cond delay="700"/>
                                  </p:stCondLst>
                                  <p:childTnLst>
                                    <p:set>
                                      <p:cBhvr>
                                        <p:cTn id="41" dur="1" fill="hold">
                                          <p:stCondLst>
                                            <p:cond delay="0"/>
                                          </p:stCondLst>
                                        </p:cTn>
                                        <p:tgtEl>
                                          <p:spTgt spid="59"/>
                                        </p:tgtEl>
                                        <p:attrNameLst>
                                          <p:attrName>style.visibility</p:attrName>
                                        </p:attrNameLst>
                                      </p:cBhvr>
                                      <p:to>
                                        <p:strVal val="visible"/>
                                      </p:to>
                                    </p:set>
                                    <p:animEffect transition="in" filter="fade">
                                      <p:cBhvr>
                                        <p:cTn id="42" dur="900"/>
                                        <p:tgtEl>
                                          <p:spTgt spid="59"/>
                                        </p:tgtEl>
                                      </p:cBhvr>
                                    </p:animEffect>
                                  </p:childTnLst>
                                </p:cTn>
                              </p:par>
                              <p:par>
                                <p:cTn id="43" presetID="63" presetClass="path" presetSubtype="0" decel="100000" fill="hold" nodeType="withEffect">
                                  <p:stCondLst>
                                    <p:cond delay="700"/>
                                  </p:stCondLst>
                                  <p:childTnLst>
                                    <p:animMotion origin="layout" path="M -0.02412 4.2079E-6 L -2.20832E-6 4.2079E-6 " pathEditMode="relative" rAng="0" ptsTypes="AA">
                                      <p:cBhvr>
                                        <p:cTn id="44" dur="900" fill="hold"/>
                                        <p:tgtEl>
                                          <p:spTgt spid="59"/>
                                        </p:tgtEl>
                                        <p:attrNameLst>
                                          <p:attrName>ppt_x</p:attrName>
                                          <p:attrName>ppt_y</p:attrName>
                                        </p:attrNameLst>
                                      </p:cBhvr>
                                      <p:rCtr x="1200" y="0"/>
                                    </p:animMotion>
                                  </p:childTnLst>
                                </p:cTn>
                              </p:par>
                              <p:par>
                                <p:cTn id="45" presetID="6" presetClass="emph" presetSubtype="0" accel="100000" autoRev="1" fill="hold" nodeType="withEffect">
                                  <p:stCondLst>
                                    <p:cond delay="200"/>
                                  </p:stCondLst>
                                  <p:childTnLst>
                                    <p:animScale>
                                      <p:cBhvr>
                                        <p:cTn id="46" dur="500" fill="hold"/>
                                        <p:tgtEl>
                                          <p:spTgt spid="59"/>
                                        </p:tgtEl>
                                      </p:cBhvr>
                                      <p:by x="80000" y="80000"/>
                                    </p:animScale>
                                  </p:childTnLst>
                                </p:cTn>
                              </p:par>
                              <p:par>
                                <p:cTn id="47" presetID="10" presetClass="entr" presetSubtype="0" fill="hold" nodeType="withEffect">
                                  <p:stCondLst>
                                    <p:cond delay="700"/>
                                  </p:stCondLst>
                                  <p:childTnLst>
                                    <p:set>
                                      <p:cBhvr>
                                        <p:cTn id="48" dur="1" fill="hold">
                                          <p:stCondLst>
                                            <p:cond delay="0"/>
                                          </p:stCondLst>
                                        </p:cTn>
                                        <p:tgtEl>
                                          <p:spTgt spid="57"/>
                                        </p:tgtEl>
                                        <p:attrNameLst>
                                          <p:attrName>style.visibility</p:attrName>
                                        </p:attrNameLst>
                                      </p:cBhvr>
                                      <p:to>
                                        <p:strVal val="visible"/>
                                      </p:to>
                                    </p:set>
                                    <p:animEffect transition="in" filter="fade">
                                      <p:cBhvr>
                                        <p:cTn id="49" dur="900"/>
                                        <p:tgtEl>
                                          <p:spTgt spid="57"/>
                                        </p:tgtEl>
                                      </p:cBhvr>
                                    </p:animEffect>
                                  </p:childTnLst>
                                </p:cTn>
                              </p:par>
                              <p:par>
                                <p:cTn id="50" presetID="63" presetClass="path" presetSubtype="0" decel="100000" fill="hold" nodeType="withEffect">
                                  <p:stCondLst>
                                    <p:cond delay="700"/>
                                  </p:stCondLst>
                                  <p:childTnLst>
                                    <p:animMotion origin="layout" path="M -0.02412 4.2079E-6 L -2.20832E-6 4.2079E-6 " pathEditMode="relative" rAng="0" ptsTypes="AA">
                                      <p:cBhvr>
                                        <p:cTn id="51" dur="900" fill="hold"/>
                                        <p:tgtEl>
                                          <p:spTgt spid="57"/>
                                        </p:tgtEl>
                                        <p:attrNameLst>
                                          <p:attrName>ppt_x</p:attrName>
                                          <p:attrName>ppt_y</p:attrName>
                                        </p:attrNameLst>
                                      </p:cBhvr>
                                      <p:rCtr x="1200" y="0"/>
                                    </p:animMotion>
                                  </p:childTnLst>
                                </p:cTn>
                              </p:par>
                              <p:par>
                                <p:cTn id="52" presetID="6" presetClass="emph" presetSubtype="0" accel="100000" autoRev="1" fill="hold" nodeType="withEffect">
                                  <p:stCondLst>
                                    <p:cond delay="200"/>
                                  </p:stCondLst>
                                  <p:childTnLst>
                                    <p:animScale>
                                      <p:cBhvr>
                                        <p:cTn id="53" dur="500" fill="hold"/>
                                        <p:tgtEl>
                                          <p:spTgt spid="57"/>
                                        </p:tgtEl>
                                      </p:cBhvr>
                                      <p:by x="80000" y="80000"/>
                                    </p:animScale>
                                  </p:childTnLst>
                                </p:cTn>
                              </p:par>
                              <p:par>
                                <p:cTn id="54" presetID="10" presetClass="entr" presetSubtype="0" fill="hold" nodeType="withEffect">
                                  <p:stCondLst>
                                    <p:cond delay="700"/>
                                  </p:stCondLst>
                                  <p:childTnLst>
                                    <p:set>
                                      <p:cBhvr>
                                        <p:cTn id="55" dur="1" fill="hold">
                                          <p:stCondLst>
                                            <p:cond delay="0"/>
                                          </p:stCondLst>
                                        </p:cTn>
                                        <p:tgtEl>
                                          <p:spTgt spid="58"/>
                                        </p:tgtEl>
                                        <p:attrNameLst>
                                          <p:attrName>style.visibility</p:attrName>
                                        </p:attrNameLst>
                                      </p:cBhvr>
                                      <p:to>
                                        <p:strVal val="visible"/>
                                      </p:to>
                                    </p:set>
                                    <p:animEffect transition="in" filter="fade">
                                      <p:cBhvr>
                                        <p:cTn id="56" dur="900"/>
                                        <p:tgtEl>
                                          <p:spTgt spid="58"/>
                                        </p:tgtEl>
                                      </p:cBhvr>
                                    </p:animEffect>
                                  </p:childTnLst>
                                </p:cTn>
                              </p:par>
                              <p:par>
                                <p:cTn id="57" presetID="63" presetClass="path" presetSubtype="0" decel="100000" fill="hold" nodeType="withEffect">
                                  <p:stCondLst>
                                    <p:cond delay="700"/>
                                  </p:stCondLst>
                                  <p:childTnLst>
                                    <p:animMotion origin="layout" path="M -0.02412 4.2079E-6 L -2.20832E-6 4.2079E-6 " pathEditMode="relative" rAng="0" ptsTypes="AA">
                                      <p:cBhvr>
                                        <p:cTn id="58" dur="900" fill="hold"/>
                                        <p:tgtEl>
                                          <p:spTgt spid="58"/>
                                        </p:tgtEl>
                                        <p:attrNameLst>
                                          <p:attrName>ppt_x</p:attrName>
                                          <p:attrName>ppt_y</p:attrName>
                                        </p:attrNameLst>
                                      </p:cBhvr>
                                      <p:rCtr x="1200" y="0"/>
                                    </p:animMotion>
                                  </p:childTnLst>
                                </p:cTn>
                              </p:par>
                              <p:par>
                                <p:cTn id="59" presetID="6" presetClass="emph" presetSubtype="0" accel="100000" autoRev="1" fill="hold" nodeType="withEffect">
                                  <p:stCondLst>
                                    <p:cond delay="200"/>
                                  </p:stCondLst>
                                  <p:childTnLst>
                                    <p:animScale>
                                      <p:cBhvr>
                                        <p:cTn id="60" dur="500" fill="hold"/>
                                        <p:tgtEl>
                                          <p:spTgt spid="58"/>
                                        </p:tgtEl>
                                      </p:cBhvr>
                                      <p:by x="80000" y="80000"/>
                                    </p:animScale>
                                  </p:childTnLst>
                                </p:cTn>
                              </p:par>
                              <p:par>
                                <p:cTn id="61" presetID="10" presetClass="entr" presetSubtype="0" fill="hold" grpId="0" nodeType="withEffect">
                                  <p:stCondLst>
                                    <p:cond delay="500"/>
                                  </p:stCondLst>
                                  <p:childTnLst>
                                    <p:set>
                                      <p:cBhvr>
                                        <p:cTn id="62" dur="1" fill="hold">
                                          <p:stCondLst>
                                            <p:cond delay="0"/>
                                          </p:stCondLst>
                                        </p:cTn>
                                        <p:tgtEl>
                                          <p:spTgt spid="97"/>
                                        </p:tgtEl>
                                        <p:attrNameLst>
                                          <p:attrName>style.visibility</p:attrName>
                                        </p:attrNameLst>
                                      </p:cBhvr>
                                      <p:to>
                                        <p:strVal val="visible"/>
                                      </p:to>
                                    </p:set>
                                    <p:animEffect transition="in" filter="fade">
                                      <p:cBhvr>
                                        <p:cTn id="63" dur="900"/>
                                        <p:tgtEl>
                                          <p:spTgt spid="97"/>
                                        </p:tgtEl>
                                      </p:cBhvr>
                                    </p:animEffect>
                                  </p:childTnLst>
                                </p:cTn>
                              </p:par>
                              <p:par>
                                <p:cTn id="64" presetID="63" presetClass="path" presetSubtype="0" decel="100000" fill="hold" grpId="1" nodeType="withEffect">
                                  <p:stCondLst>
                                    <p:cond delay="500"/>
                                  </p:stCondLst>
                                  <p:childTnLst>
                                    <p:animMotion origin="layout" path="M -0.02412 4.2079E-6 L -2.20832E-6 4.2079E-6 " pathEditMode="relative" rAng="0" ptsTypes="AA">
                                      <p:cBhvr>
                                        <p:cTn id="65" dur="900" fill="hold"/>
                                        <p:tgtEl>
                                          <p:spTgt spid="97"/>
                                        </p:tgtEl>
                                        <p:attrNameLst>
                                          <p:attrName>ppt_x</p:attrName>
                                          <p:attrName>ppt_y</p:attrName>
                                        </p:attrNameLst>
                                      </p:cBhvr>
                                      <p:rCtr x="1200" y="0"/>
                                    </p:animMotion>
                                  </p:childTnLst>
                                </p:cTn>
                              </p:par>
                              <p:par>
                                <p:cTn id="66" presetID="6" presetClass="emph" presetSubtype="0" accel="100000" autoRev="1" fill="hold" grpId="2" nodeType="withEffect">
                                  <p:stCondLst>
                                    <p:cond delay="0"/>
                                  </p:stCondLst>
                                  <p:childTnLst>
                                    <p:animScale>
                                      <p:cBhvr>
                                        <p:cTn id="67" dur="500" fill="hold"/>
                                        <p:tgtEl>
                                          <p:spTgt spid="97"/>
                                        </p:tgtEl>
                                      </p:cBhvr>
                                      <p:by x="80000" y="80000"/>
                                    </p:animScale>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026"/>
                                        </p:tgtEl>
                                        <p:attrNameLst>
                                          <p:attrName>style.visibility</p:attrName>
                                        </p:attrNameLst>
                                      </p:cBhvr>
                                      <p:to>
                                        <p:strVal val="visible"/>
                                      </p:to>
                                    </p:set>
                                    <p:animEffect transition="in" filter="fade">
                                      <p:cBhvr>
                                        <p:cTn id="72" dur="500"/>
                                        <p:tgtEl>
                                          <p:spTgt spid="1026"/>
                                        </p:tgtEl>
                                      </p:cBhvr>
                                    </p:animEffect>
                                  </p:childTnLst>
                                </p:cTn>
                              </p:par>
                              <p:par>
                                <p:cTn id="73" presetID="10" presetClass="entr" presetSubtype="0" fill="hold" nodeType="withEffect">
                                  <p:stCondLst>
                                    <p:cond delay="0"/>
                                  </p:stCondLst>
                                  <p:childTnLst>
                                    <p:set>
                                      <p:cBhvr>
                                        <p:cTn id="74" dur="1" fill="hold">
                                          <p:stCondLst>
                                            <p:cond delay="0"/>
                                          </p:stCondLst>
                                        </p:cTn>
                                        <p:tgtEl>
                                          <p:spTgt spid="8"/>
                                        </p:tgtEl>
                                        <p:attrNameLst>
                                          <p:attrName>style.visibility</p:attrName>
                                        </p:attrNameLst>
                                      </p:cBhvr>
                                      <p:to>
                                        <p:strVal val="visible"/>
                                      </p:to>
                                    </p:set>
                                    <p:animEffect transition="in" filter="fade">
                                      <p:cBhvr>
                                        <p:cTn id="75" dur="500"/>
                                        <p:tgtEl>
                                          <p:spTgt spid="8"/>
                                        </p:tgtEl>
                                      </p:cBhvr>
                                    </p:animEffect>
                                  </p:childTnLst>
                                </p:cTn>
                              </p:par>
                              <p:par>
                                <p:cTn id="76" presetID="10" presetClass="entr" presetSubtype="0" fill="hold" nodeType="withEffect">
                                  <p:stCondLst>
                                    <p:cond delay="0"/>
                                  </p:stCondLst>
                                  <p:childTnLst>
                                    <p:set>
                                      <p:cBhvr>
                                        <p:cTn id="77" dur="1" fill="hold">
                                          <p:stCondLst>
                                            <p:cond delay="0"/>
                                          </p:stCondLst>
                                        </p:cTn>
                                        <p:tgtEl>
                                          <p:spTgt spid="1028"/>
                                        </p:tgtEl>
                                        <p:attrNameLst>
                                          <p:attrName>style.visibility</p:attrName>
                                        </p:attrNameLst>
                                      </p:cBhvr>
                                      <p:to>
                                        <p:strVal val="visible"/>
                                      </p:to>
                                    </p:set>
                                    <p:animEffect transition="in" filter="fade">
                                      <p:cBhvr>
                                        <p:cTn id="78"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par>
              <p:cTn id="79"/>
            </p:par>
          </p:childTnLst>
        </p:cTn>
      </p:par>
    </p:tnLst>
    <p:bldLst>
      <p:bldP spid="97" grpId="0" animBg="1"/>
      <p:bldP spid="97" grpId="1" animBg="1"/>
      <p:bldP spid="97" grpId="2" animBg="1"/>
      <p:bldP spid="6" grpId="0" animBg="1"/>
      <p:bldP spid="6" grpId="1" animBg="1"/>
      <p:bldP spid="6" grpId="2" animBg="1"/>
      <p:bldP spid="65" grpId="0" animBg="1"/>
      <p:bldP spid="65" grpId="1" animBg="1"/>
      <p:bldP spid="65" grpId="2"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a:t>
            </a:r>
            <a:endParaRPr lang="en-US" dirty="0"/>
          </a:p>
        </p:txBody>
      </p:sp>
      <p:sp>
        <p:nvSpPr>
          <p:cNvPr id="3" name="Subtitle 2"/>
          <p:cNvSpPr>
            <a:spLocks noGrp="1"/>
          </p:cNvSpPr>
          <p:nvPr>
            <p:ph type="subTitle" idx="1"/>
          </p:nvPr>
        </p:nvSpPr>
        <p:spPr/>
        <p:txBody>
          <a:bodyPr/>
          <a:lstStyle/>
          <a:p>
            <a:r>
              <a:rPr lang="en-US" sz="2800" dirty="0"/>
              <a:t>Getting started with Mobile development with Office 365</a:t>
            </a:r>
            <a:endParaRPr lang="en-US" dirty="0"/>
          </a:p>
        </p:txBody>
      </p:sp>
    </p:spTree>
    <p:extLst>
      <p:ext uri="{BB962C8B-B14F-4D97-AF65-F5344CB8AC3E}">
        <p14:creationId xmlns:p14="http://schemas.microsoft.com/office/powerpoint/2010/main" val="393924777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13714286" cy="7380952"/>
          </a:xfrm>
          <a:prstGeom prst="rect">
            <a:avLst/>
          </a:prstGeom>
        </p:spPr>
      </p:pic>
      <p:grpSp>
        <p:nvGrpSpPr>
          <p:cNvPr id="5" name="Group 4"/>
          <p:cNvGrpSpPr/>
          <p:nvPr/>
        </p:nvGrpSpPr>
        <p:grpSpPr>
          <a:xfrm>
            <a:off x="-258764" y="6036253"/>
            <a:ext cx="9677401" cy="652605"/>
            <a:chOff x="-258764" y="6136461"/>
            <a:chExt cx="9677401" cy="652605"/>
          </a:xfrm>
        </p:grpSpPr>
        <p:sp>
          <p:nvSpPr>
            <p:cNvPr id="6" name="Rectangle 5"/>
            <p:cNvSpPr/>
            <p:nvPr/>
          </p:nvSpPr>
          <p:spPr bwMode="auto">
            <a:xfrm>
              <a:off x="-258764" y="6136461"/>
              <a:ext cx="9677401" cy="6526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a:xfrm>
              <a:off x="198437" y="6240462"/>
              <a:ext cx="8229600" cy="369332"/>
            </a:xfrm>
            <a:prstGeom prst="rect">
              <a:avLst/>
            </a:prstGeom>
          </p:spPr>
          <p:txBody>
            <a:bodyPr wrap="square">
              <a:spAutoFit/>
            </a:bodyPr>
            <a:lstStyle/>
            <a:p>
              <a:r>
                <a:rPr lang="en-US" dirty="0" smtClean="0">
                  <a:gradFill>
                    <a:gsLst>
                      <a:gs pos="0">
                        <a:schemeClr val="bg1"/>
                      </a:gs>
                      <a:gs pos="53000">
                        <a:schemeClr val="bg1"/>
                      </a:gs>
                    </a:gsLst>
                    <a:lin ang="5400000" scaled="0"/>
                  </a:gradFill>
                </a:rPr>
                <a:t>http://aka.ms/Office365DevAPIs</a:t>
              </a:r>
              <a:endParaRPr lang="en-US" dirty="0">
                <a:gradFill>
                  <a:gsLst>
                    <a:gs pos="0">
                      <a:schemeClr val="bg1"/>
                    </a:gs>
                    <a:gs pos="53000">
                      <a:schemeClr val="bg1"/>
                    </a:gs>
                  </a:gsLst>
                  <a:lin ang="5400000" scaled="0"/>
                </a:gradFill>
              </a:endParaRPr>
            </a:p>
          </p:txBody>
        </p:sp>
      </p:grpSp>
    </p:spTree>
    <p:extLst>
      <p:ext uri="{BB962C8B-B14F-4D97-AF65-F5344CB8AC3E}">
        <p14:creationId xmlns:p14="http://schemas.microsoft.com/office/powerpoint/2010/main" val="613955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Microsoft Platform</a:t>
            </a:r>
            <a:endParaRPr lang="en-US" dirty="0"/>
          </a:p>
        </p:txBody>
      </p:sp>
      <p:sp>
        <p:nvSpPr>
          <p:cNvPr id="9" name="Subtitle 4"/>
          <p:cNvSpPr>
            <a:spLocks noGrp="1"/>
          </p:cNvSpPr>
          <p:nvPr>
            <p:ph type="subTitle" idx="1"/>
          </p:nvPr>
        </p:nvSpPr>
        <p:spPr/>
        <p:txBody>
          <a:bodyPr/>
          <a:lstStyle/>
          <a:p>
            <a:pPr lvl="0"/>
            <a:r>
              <a:rPr lang="en-US" sz="2800" dirty="0"/>
              <a:t>Getting started with Mobile development with Office 365</a:t>
            </a:r>
            <a:endParaRPr lang="en-US" dirty="0"/>
          </a:p>
        </p:txBody>
      </p:sp>
    </p:spTree>
    <p:extLst>
      <p:ext uri="{BB962C8B-B14F-4D97-AF65-F5344CB8AC3E}">
        <p14:creationId xmlns:p14="http://schemas.microsoft.com/office/powerpoint/2010/main" val="256752069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smtClean="0"/>
              <a:t>WINDOWs 8</a:t>
            </a:r>
            <a:endParaRPr lang="en-US"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39903217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NA14Speaker_PPT_Template [Read-Only]" id="{2A7DA4F6-E863-44BA-B064-9E5DF871FA15}" vid="{CA2D5409-25F5-4284-AE71-EC20238C5228}"/>
    </a:ext>
  </a:extLst>
</a:theme>
</file>

<file path=ppt/theme/theme3.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4.xml><?xml version="1.0" encoding="utf-8"?>
<a:theme xmlns:a="http://schemas.openxmlformats.org/drawingml/2006/main" name="2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5fad15d0-477e-40da-a20d-40d4ca777cbd">
      <UserInfo>
        <DisplayName>Chakkaradeep (Chaks) Chinnakonda Chandran</DisplayName>
        <AccountId>285</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2C87EC-C796-48CF-A1ED-51EC3C3FFFA2}"/>
</file>

<file path=customXml/itemProps2.xml><?xml version="1.0" encoding="utf-8"?>
<ds:datastoreItem xmlns:ds="http://schemas.openxmlformats.org/officeDocument/2006/customXml" ds:itemID="{890F2F74-9098-42B9-BEE7-84AD4E57FD24}"/>
</file>

<file path=customXml/itemProps3.xml><?xml version="1.0" encoding="utf-8"?>
<ds:datastoreItem xmlns:ds="http://schemas.openxmlformats.org/officeDocument/2006/customXml" ds:itemID="{1B6D018A-B68C-4382-B334-319055AF8637}"/>
</file>

<file path=docProps/app.xml><?xml version="1.0" encoding="utf-8"?>
<Properties xmlns="http://schemas.openxmlformats.org/officeDocument/2006/extended-properties" xmlns:vt="http://schemas.openxmlformats.org/officeDocument/2006/docPropsVTypes">
  <Template>Office_Template_16x9_WHITE</Template>
  <TotalTime>0</TotalTime>
  <Words>818</Words>
  <Application>Microsoft Office PowerPoint</Application>
  <PresentationFormat>Custom</PresentationFormat>
  <Paragraphs>129</Paragraphs>
  <Slides>23</Slides>
  <Notes>5</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23</vt:i4>
      </vt:variant>
    </vt:vector>
  </HeadingPairs>
  <TitlesOfParts>
    <vt:vector size="37" baseType="lpstr">
      <vt:lpstr>Arial</vt:lpstr>
      <vt:lpstr>Calibri</vt:lpstr>
      <vt:lpstr>Consolas</vt:lpstr>
      <vt:lpstr>Courier New</vt:lpstr>
      <vt:lpstr>Segoe Pro</vt:lpstr>
      <vt:lpstr>Segoe Pro Light</vt:lpstr>
      <vt:lpstr>Segoe UI</vt:lpstr>
      <vt:lpstr>Segoe UI Light</vt:lpstr>
      <vt:lpstr>Segoe UI Semilight</vt:lpstr>
      <vt:lpstr>Wingdings</vt:lpstr>
      <vt:lpstr>5-30055_Office Template 2012 - 16x9 - White Background</vt:lpstr>
      <vt:lpstr>TechEd 2014 Dk Blue</vt:lpstr>
      <vt:lpstr>1_Metro Presentation</vt:lpstr>
      <vt:lpstr>2_Metro Presentation</vt:lpstr>
      <vt:lpstr>Office 365 Development</vt:lpstr>
      <vt:lpstr>Course Agenda</vt:lpstr>
      <vt:lpstr>Getting started with Mobile development with Office 365</vt:lpstr>
      <vt:lpstr>Agenda  </vt:lpstr>
      <vt:lpstr>The new Office development platform </vt:lpstr>
      <vt:lpstr>Intro</vt:lpstr>
      <vt:lpstr>PowerPoint Presentation</vt:lpstr>
      <vt:lpstr>Microsoft Platform</vt:lpstr>
      <vt:lpstr>PowerPoint Presentation</vt:lpstr>
      <vt:lpstr>Native Platforms</vt:lpstr>
      <vt:lpstr>Office 365 SDK for Android</vt:lpstr>
      <vt:lpstr>PowerPoint Presentation</vt:lpstr>
      <vt:lpstr>Office 365 SDK for iOS</vt:lpstr>
      <vt:lpstr>PowerPoint Presentation</vt:lpstr>
      <vt:lpstr>Multi-platform</vt:lpstr>
      <vt:lpstr>PowerPoint Presentation</vt:lpstr>
      <vt:lpstr>PowerPoint Presentation</vt:lpstr>
      <vt:lpstr>PowerPoint Presentation</vt:lpstr>
      <vt:lpstr>Wrap Up</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2014-06-20T16:01:45Z</dcterms:created>
  <dcterms:modified xsi:type="dcterms:W3CDTF">2014-07-14T22:36:39Z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0x010100A2E4C90AA7333249A7DBC8CC6F49919B</vt:lpwstr>
  </property>
  <property fmtid="{D5CDD505-2E9C-101B-9397-08002B2CF9AE}" pid="3" name="IsMyDocuments">
    <vt:bool>true</vt:bool>
  </property>
  <property fmtid="{D5CDD505-2E9C-101B-9397-08002B2CF9AE}" pid="4" name="DocVizMetadataToken">
    <vt:lpwstr>300x161x1</vt:lpwstr>
  </property>
</Properties>
</file>